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258" r:id="rId4"/>
    <p:sldId id="261" r:id="rId5"/>
    <p:sldId id="267" r:id="rId6"/>
    <p:sldId id="3019" r:id="rId7"/>
    <p:sldId id="1265" r:id="rId8"/>
    <p:sldId id="1734" r:id="rId9"/>
    <p:sldId id="696" r:id="rId10"/>
    <p:sldId id="708" r:id="rId11"/>
    <p:sldId id="709" r:id="rId12"/>
    <p:sldId id="710" r:id="rId13"/>
    <p:sldId id="1716" r:id="rId14"/>
    <p:sldId id="3041" r:id="rId15"/>
    <p:sldId id="3030" r:id="rId16"/>
    <p:sldId id="1230" r:id="rId17"/>
    <p:sldId id="1304" r:id="rId18"/>
    <p:sldId id="2897" r:id="rId19"/>
    <p:sldId id="802" r:id="rId20"/>
    <p:sldId id="2896" r:id="rId21"/>
    <p:sldId id="2759" r:id="rId22"/>
    <p:sldId id="1136" r:id="rId23"/>
    <p:sldId id="264" r:id="rId24"/>
    <p:sldId id="3099" r:id="rId25"/>
    <p:sldId id="3100" r:id="rId26"/>
    <p:sldId id="1259" r:id="rId27"/>
    <p:sldId id="1158" r:id="rId28"/>
    <p:sldId id="445" r:id="rId29"/>
    <p:sldId id="1291" r:id="rId30"/>
    <p:sldId id="1137" r:id="rId31"/>
    <p:sldId id="3102" r:id="rId32"/>
    <p:sldId id="1717" r:id="rId33"/>
    <p:sldId id="3107" r:id="rId34"/>
    <p:sldId id="2833" r:id="rId35"/>
    <p:sldId id="3110" r:id="rId36"/>
    <p:sldId id="3032" r:id="rId37"/>
    <p:sldId id="3119" r:id="rId38"/>
    <p:sldId id="3122" r:id="rId39"/>
    <p:sldId id="2884" r:id="rId40"/>
    <p:sldId id="3094" r:id="rId41"/>
    <p:sldId id="3124" r:id="rId42"/>
    <p:sldId id="1677" r:id="rId43"/>
    <p:sldId id="2767" r:id="rId4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A242A6-CF28-4445-8A87-B769F49E1D66}" v="94" dt="2026-06-09T07:17:01.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15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芳彦 植野" userId="f73418c7d3ac11cb" providerId="LiveId" clId="{709FDB9F-6E04-4B54-AC7C-464355FEA4D9}"/>
    <pc:docChg chg="undo custSel addSld delSld modSld">
      <pc:chgData name="芳彦 植野" userId="f73418c7d3ac11cb" providerId="LiveId" clId="{709FDB9F-6E04-4B54-AC7C-464355FEA4D9}" dt="2026-06-09T07:18:10.534" v="3006" actId="1076"/>
      <pc:docMkLst>
        <pc:docMk/>
      </pc:docMkLst>
      <pc:sldChg chg="modSp mod">
        <pc:chgData name="芳彦 植野" userId="f73418c7d3ac11cb" providerId="LiveId" clId="{709FDB9F-6E04-4B54-AC7C-464355FEA4D9}" dt="2026-06-04T22:56:05.689" v="610" actId="1076"/>
        <pc:sldMkLst>
          <pc:docMk/>
          <pc:sldMk cId="2312877757" sldId="257"/>
        </pc:sldMkLst>
        <pc:spChg chg="mod">
          <ac:chgData name="芳彦 植野" userId="f73418c7d3ac11cb" providerId="LiveId" clId="{709FDB9F-6E04-4B54-AC7C-464355FEA4D9}" dt="2026-06-04T22:56:05.689" v="610" actId="1076"/>
          <ac:spMkLst>
            <pc:docMk/>
            <pc:sldMk cId="2312877757" sldId="257"/>
            <ac:spMk id="3" creationId="{01F1570A-43E6-3DDB-78D2-F40516044FEE}"/>
          </ac:spMkLst>
        </pc:spChg>
      </pc:sldChg>
      <pc:sldChg chg="addSp modSp new mod">
        <pc:chgData name="芳彦 植野" userId="f73418c7d3ac11cb" providerId="LiveId" clId="{709FDB9F-6E04-4B54-AC7C-464355FEA4D9}" dt="2026-06-09T06:20:14.964" v="2911" actId="6549"/>
        <pc:sldMkLst>
          <pc:docMk/>
          <pc:sldMk cId="2461982895" sldId="258"/>
        </pc:sldMkLst>
        <pc:spChg chg="add mod">
          <ac:chgData name="芳彦 植野" userId="f73418c7d3ac11cb" providerId="LiveId" clId="{709FDB9F-6E04-4B54-AC7C-464355FEA4D9}" dt="2026-06-09T06:20:14.964" v="2911" actId="6549"/>
          <ac:spMkLst>
            <pc:docMk/>
            <pc:sldMk cId="2461982895" sldId="258"/>
            <ac:spMk id="3" creationId="{E3FAE7DD-15BA-7C54-5937-9B8047282FBE}"/>
          </ac:spMkLst>
        </pc:spChg>
      </pc:sldChg>
      <pc:sldChg chg="addSp modSp new del mod">
        <pc:chgData name="芳彦 植野" userId="f73418c7d3ac11cb" providerId="LiveId" clId="{709FDB9F-6E04-4B54-AC7C-464355FEA4D9}" dt="2026-06-09T06:20:22.222" v="2912" actId="2696"/>
        <pc:sldMkLst>
          <pc:docMk/>
          <pc:sldMk cId="3755392603" sldId="259"/>
        </pc:sldMkLst>
        <pc:spChg chg="add mod">
          <ac:chgData name="芳彦 植野" userId="f73418c7d3ac11cb" providerId="LiveId" clId="{709FDB9F-6E04-4B54-AC7C-464355FEA4D9}" dt="2026-06-09T06:18:13.177" v="2854" actId="255"/>
          <ac:spMkLst>
            <pc:docMk/>
            <pc:sldMk cId="3755392603" sldId="259"/>
            <ac:spMk id="3" creationId="{331C069E-439D-0AD2-B425-8B8F742BDBE0}"/>
          </ac:spMkLst>
        </pc:spChg>
      </pc:sldChg>
      <pc:sldChg chg="addSp delSp modSp new mod">
        <pc:chgData name="芳彦 植野" userId="f73418c7d3ac11cb" providerId="LiveId" clId="{709FDB9F-6E04-4B54-AC7C-464355FEA4D9}" dt="2026-06-09T06:21:09.240" v="2916" actId="14100"/>
        <pc:sldMkLst>
          <pc:docMk/>
          <pc:sldMk cId="4225197839" sldId="261"/>
        </pc:sldMkLst>
        <pc:spChg chg="add mod">
          <ac:chgData name="芳彦 植野" userId="f73418c7d3ac11cb" providerId="LiveId" clId="{709FDB9F-6E04-4B54-AC7C-464355FEA4D9}" dt="2026-06-09T06:21:09.240" v="2916" actId="14100"/>
          <ac:spMkLst>
            <pc:docMk/>
            <pc:sldMk cId="4225197839" sldId="261"/>
            <ac:spMk id="3" creationId="{17D03C57-64DF-382E-B817-AE6E6D60F6B6}"/>
          </ac:spMkLst>
        </pc:spChg>
        <pc:spChg chg="add mod">
          <ac:chgData name="芳彦 植野" userId="f73418c7d3ac11cb" providerId="LiveId" clId="{709FDB9F-6E04-4B54-AC7C-464355FEA4D9}" dt="2026-06-09T06:20:32.425" v="2913" actId="255"/>
          <ac:spMkLst>
            <pc:docMk/>
            <pc:sldMk cId="4225197839" sldId="261"/>
            <ac:spMk id="5" creationId="{BFA9DCA0-B58E-B9D9-BBB8-574B8A6E2B6F}"/>
          </ac:spMkLst>
        </pc:spChg>
      </pc:sldChg>
      <pc:sldChg chg="addSp modSp new del mod">
        <pc:chgData name="芳彦 植野" userId="f73418c7d3ac11cb" providerId="LiveId" clId="{709FDB9F-6E04-4B54-AC7C-464355FEA4D9}" dt="2026-06-09T06:21:22.207" v="2917" actId="2696"/>
        <pc:sldMkLst>
          <pc:docMk/>
          <pc:sldMk cId="3759848890" sldId="262"/>
        </pc:sldMkLst>
        <pc:spChg chg="add mod">
          <ac:chgData name="芳彦 植野" userId="f73418c7d3ac11cb" providerId="LiveId" clId="{709FDB9F-6E04-4B54-AC7C-464355FEA4D9}" dt="2026-06-08T19:54:01.126" v="2198" actId="207"/>
          <ac:spMkLst>
            <pc:docMk/>
            <pc:sldMk cId="3759848890" sldId="262"/>
            <ac:spMk id="3" creationId="{69A0BD03-A28F-325C-BC90-1D1BD7239B70}"/>
          </ac:spMkLst>
        </pc:spChg>
      </pc:sldChg>
      <pc:sldChg chg="add">
        <pc:chgData name="芳彦 植野" userId="f73418c7d3ac11cb" providerId="LiveId" clId="{709FDB9F-6E04-4B54-AC7C-464355FEA4D9}" dt="2026-06-06T10:32:52.655" v="1023"/>
        <pc:sldMkLst>
          <pc:docMk/>
          <pc:sldMk cId="0" sldId="264"/>
        </pc:sldMkLst>
      </pc:sldChg>
      <pc:sldChg chg="addSp delSp modSp new mod">
        <pc:chgData name="芳彦 植野" userId="f73418c7d3ac11cb" providerId="LiveId" clId="{709FDB9F-6E04-4B54-AC7C-464355FEA4D9}" dt="2026-06-06T21:27:26.485" v="1271" actId="1076"/>
        <pc:sldMkLst>
          <pc:docMk/>
          <pc:sldMk cId="2640091134" sldId="267"/>
        </pc:sldMkLst>
        <pc:spChg chg="add mod">
          <ac:chgData name="芳彦 植野" userId="f73418c7d3ac11cb" providerId="LiveId" clId="{709FDB9F-6E04-4B54-AC7C-464355FEA4D9}" dt="2026-06-06T21:27:26.485" v="1271" actId="1076"/>
          <ac:spMkLst>
            <pc:docMk/>
            <pc:sldMk cId="2640091134" sldId="267"/>
            <ac:spMk id="3" creationId="{C6743172-77A5-005E-F1B8-2498233B5D3E}"/>
          </ac:spMkLst>
        </pc:spChg>
      </pc:sldChg>
      <pc:sldChg chg="modSp add del mod">
        <pc:chgData name="芳彦 植野" userId="f73418c7d3ac11cb" providerId="LiveId" clId="{709FDB9F-6E04-4B54-AC7C-464355FEA4D9}" dt="2026-06-08T06:03:25.286" v="1571" actId="2696"/>
        <pc:sldMkLst>
          <pc:docMk/>
          <pc:sldMk cId="148789479" sldId="428"/>
        </pc:sldMkLst>
      </pc:sldChg>
      <pc:sldChg chg="modSp add del mod">
        <pc:chgData name="芳彦 植野" userId="f73418c7d3ac11cb" providerId="LiveId" clId="{709FDB9F-6E04-4B54-AC7C-464355FEA4D9}" dt="2026-06-08T20:38:05.560" v="2342" actId="2696"/>
        <pc:sldMkLst>
          <pc:docMk/>
          <pc:sldMk cId="1939131951" sldId="428"/>
        </pc:sldMkLst>
        <pc:spChg chg="mod">
          <ac:chgData name="芳彦 植野" userId="f73418c7d3ac11cb" providerId="LiveId" clId="{709FDB9F-6E04-4B54-AC7C-464355FEA4D9}" dt="2026-06-08T19:54:30.696" v="2212" actId="20577"/>
          <ac:spMkLst>
            <pc:docMk/>
            <pc:sldMk cId="1939131951" sldId="428"/>
            <ac:spMk id="2" creationId="{00000000-0000-0000-0000-000000000000}"/>
          </ac:spMkLst>
        </pc:spChg>
      </pc:sldChg>
      <pc:sldChg chg="add">
        <pc:chgData name="芳彦 植野" userId="f73418c7d3ac11cb" providerId="LiveId" clId="{709FDB9F-6E04-4B54-AC7C-464355FEA4D9}" dt="2026-06-08T09:56:20.343" v="2127"/>
        <pc:sldMkLst>
          <pc:docMk/>
          <pc:sldMk cId="1874043427" sldId="445"/>
        </pc:sldMkLst>
      </pc:sldChg>
      <pc:sldChg chg="add del">
        <pc:chgData name="芳彦 植野" userId="f73418c7d3ac11cb" providerId="LiveId" clId="{709FDB9F-6E04-4B54-AC7C-464355FEA4D9}" dt="2026-06-08T09:56:14.712" v="2126" actId="2696"/>
        <pc:sldMkLst>
          <pc:docMk/>
          <pc:sldMk cId="3221639743" sldId="445"/>
        </pc:sldMkLst>
      </pc:sldChg>
      <pc:sldChg chg="add del">
        <pc:chgData name="芳彦 植野" userId="f73418c7d3ac11cb" providerId="LiveId" clId="{709FDB9F-6E04-4B54-AC7C-464355FEA4D9}" dt="2026-06-08T00:52:10.121" v="1536" actId="2696"/>
        <pc:sldMkLst>
          <pc:docMk/>
          <pc:sldMk cId="316105851" sldId="656"/>
        </pc:sldMkLst>
      </pc:sldChg>
      <pc:sldChg chg="modSp add mod">
        <pc:chgData name="芳彦 植野" userId="f73418c7d3ac11cb" providerId="LiveId" clId="{709FDB9F-6E04-4B54-AC7C-464355FEA4D9}" dt="2026-06-08T06:03:58.324" v="1578" actId="20577"/>
        <pc:sldMkLst>
          <pc:docMk/>
          <pc:sldMk cId="0" sldId="696"/>
        </pc:sldMkLst>
        <pc:spChg chg="mod">
          <ac:chgData name="芳彦 植野" userId="f73418c7d3ac11cb" providerId="LiveId" clId="{709FDB9F-6E04-4B54-AC7C-464355FEA4D9}" dt="2026-06-08T06:03:58.324" v="1578" actId="20577"/>
          <ac:spMkLst>
            <pc:docMk/>
            <pc:sldMk cId="0" sldId="696"/>
            <ac:spMk id="88067" creationId="{640099D0-1E19-2994-E610-0B47666D5944}"/>
          </ac:spMkLst>
        </pc:spChg>
      </pc:sldChg>
      <pc:sldChg chg="add del">
        <pc:chgData name="芳彦 植野" userId="f73418c7d3ac11cb" providerId="LiveId" clId="{709FDB9F-6E04-4B54-AC7C-464355FEA4D9}" dt="2026-06-08T20:01:03.536" v="2218" actId="2696"/>
        <pc:sldMkLst>
          <pc:docMk/>
          <pc:sldMk cId="0" sldId="698"/>
        </pc:sldMkLst>
      </pc:sldChg>
      <pc:sldChg chg="add del">
        <pc:chgData name="芳彦 植野" userId="f73418c7d3ac11cb" providerId="LiveId" clId="{709FDB9F-6E04-4B54-AC7C-464355FEA4D9}" dt="2026-06-08T20:01:06.534" v="2221" actId="2696"/>
        <pc:sldMkLst>
          <pc:docMk/>
          <pc:sldMk cId="0" sldId="703"/>
        </pc:sldMkLst>
      </pc:sldChg>
      <pc:sldChg chg="add del">
        <pc:chgData name="芳彦 植野" userId="f73418c7d3ac11cb" providerId="LiveId" clId="{709FDB9F-6E04-4B54-AC7C-464355FEA4D9}" dt="2026-06-08T20:01:07.938" v="2222" actId="2696"/>
        <pc:sldMkLst>
          <pc:docMk/>
          <pc:sldMk cId="0" sldId="705"/>
        </pc:sldMkLst>
      </pc:sldChg>
      <pc:sldChg chg="add">
        <pc:chgData name="芳彦 植野" userId="f73418c7d3ac11cb" providerId="LiveId" clId="{709FDB9F-6E04-4B54-AC7C-464355FEA4D9}" dt="2026-06-03T01:08:22.767" v="244"/>
        <pc:sldMkLst>
          <pc:docMk/>
          <pc:sldMk cId="0" sldId="708"/>
        </pc:sldMkLst>
      </pc:sldChg>
      <pc:sldChg chg="add">
        <pc:chgData name="芳彦 植野" userId="f73418c7d3ac11cb" providerId="LiveId" clId="{709FDB9F-6E04-4B54-AC7C-464355FEA4D9}" dt="2026-06-03T01:08:41.580" v="245"/>
        <pc:sldMkLst>
          <pc:docMk/>
          <pc:sldMk cId="0" sldId="709"/>
        </pc:sldMkLst>
      </pc:sldChg>
      <pc:sldChg chg="add">
        <pc:chgData name="芳彦 植野" userId="f73418c7d3ac11cb" providerId="LiveId" clId="{709FDB9F-6E04-4B54-AC7C-464355FEA4D9}" dt="2026-06-03T01:08:56.270" v="246"/>
        <pc:sldMkLst>
          <pc:docMk/>
          <pc:sldMk cId="0" sldId="710"/>
        </pc:sldMkLst>
      </pc:sldChg>
      <pc:sldChg chg="add del">
        <pc:chgData name="芳彦 植野" userId="f73418c7d3ac11cb" providerId="LiveId" clId="{709FDB9F-6E04-4B54-AC7C-464355FEA4D9}" dt="2026-06-08T09:00:14.840" v="1941" actId="2696"/>
        <pc:sldMkLst>
          <pc:docMk/>
          <pc:sldMk cId="0" sldId="711"/>
        </pc:sldMkLst>
      </pc:sldChg>
      <pc:sldChg chg="addSp modSp add del mod">
        <pc:chgData name="芳彦 植野" userId="f73418c7d3ac11cb" providerId="LiveId" clId="{709FDB9F-6E04-4B54-AC7C-464355FEA4D9}" dt="2026-06-08T20:01:35.371" v="2223" actId="2696"/>
        <pc:sldMkLst>
          <pc:docMk/>
          <pc:sldMk cId="0" sldId="722"/>
        </pc:sldMkLst>
      </pc:sldChg>
      <pc:sldChg chg="modSp add del mod">
        <pc:chgData name="芳彦 植野" userId="f73418c7d3ac11cb" providerId="LiveId" clId="{709FDB9F-6E04-4B54-AC7C-464355FEA4D9}" dt="2026-06-08T06:04:15.762" v="1579" actId="2696"/>
        <pc:sldMkLst>
          <pc:docMk/>
          <pc:sldMk cId="1950739148" sldId="802"/>
        </pc:sldMkLst>
      </pc:sldChg>
      <pc:sldChg chg="modSp add mod">
        <pc:chgData name="芳彦 植野" userId="f73418c7d3ac11cb" providerId="LiveId" clId="{709FDB9F-6E04-4B54-AC7C-464355FEA4D9}" dt="2026-06-08T06:06:20.281" v="1728" actId="20577"/>
        <pc:sldMkLst>
          <pc:docMk/>
          <pc:sldMk cId="3346268667" sldId="802"/>
        </pc:sldMkLst>
        <pc:spChg chg="mod">
          <ac:chgData name="芳彦 植野" userId="f73418c7d3ac11cb" providerId="LiveId" clId="{709FDB9F-6E04-4B54-AC7C-464355FEA4D9}" dt="2026-06-08T06:05:37.174" v="1678" actId="14100"/>
          <ac:spMkLst>
            <pc:docMk/>
            <pc:sldMk cId="3346268667" sldId="802"/>
            <ac:spMk id="2" creationId="{00000000-0000-0000-0000-000000000000}"/>
          </ac:spMkLst>
        </pc:spChg>
        <pc:spChg chg="mod">
          <ac:chgData name="芳彦 植野" userId="f73418c7d3ac11cb" providerId="LiveId" clId="{709FDB9F-6E04-4B54-AC7C-464355FEA4D9}" dt="2026-06-08T06:04:48.919" v="1585" actId="1076"/>
          <ac:spMkLst>
            <pc:docMk/>
            <pc:sldMk cId="3346268667" sldId="802"/>
            <ac:spMk id="8" creationId="{00000000-0000-0000-0000-000000000000}"/>
          </ac:spMkLst>
        </pc:spChg>
        <pc:spChg chg="mod">
          <ac:chgData name="芳彦 植野" userId="f73418c7d3ac11cb" providerId="LiveId" clId="{709FDB9F-6E04-4B54-AC7C-464355FEA4D9}" dt="2026-06-08T06:06:20.281" v="1728" actId="20577"/>
          <ac:spMkLst>
            <pc:docMk/>
            <pc:sldMk cId="3346268667" sldId="802"/>
            <ac:spMk id="32770" creationId="{00000000-0000-0000-0000-000000000000}"/>
          </ac:spMkLst>
        </pc:spChg>
        <pc:spChg chg="mod">
          <ac:chgData name="芳彦 植野" userId="f73418c7d3ac11cb" providerId="LiveId" clId="{709FDB9F-6E04-4B54-AC7C-464355FEA4D9}" dt="2026-06-08T06:06:11.089" v="1717" actId="20577"/>
          <ac:spMkLst>
            <pc:docMk/>
            <pc:sldMk cId="3346268667" sldId="802"/>
            <ac:spMk id="32775" creationId="{00000000-0000-0000-0000-000000000000}"/>
          </ac:spMkLst>
        </pc:spChg>
        <pc:grpChg chg="mod">
          <ac:chgData name="芳彦 植野" userId="f73418c7d3ac11cb" providerId="LiveId" clId="{709FDB9F-6E04-4B54-AC7C-464355FEA4D9}" dt="2026-06-08T06:04:48.919" v="1585" actId="1076"/>
          <ac:grpSpMkLst>
            <pc:docMk/>
            <pc:sldMk cId="3346268667" sldId="802"/>
            <ac:grpSpMk id="32774" creationId="{00000000-0000-0000-0000-000000000000}"/>
          </ac:grpSpMkLst>
        </pc:grpChg>
        <pc:grpChg chg="mod">
          <ac:chgData name="芳彦 植野" userId="f73418c7d3ac11cb" providerId="LiveId" clId="{709FDB9F-6E04-4B54-AC7C-464355FEA4D9}" dt="2026-06-08T06:04:48.919" v="1585" actId="1076"/>
          <ac:grpSpMkLst>
            <pc:docMk/>
            <pc:sldMk cId="3346268667" sldId="802"/>
            <ac:grpSpMk id="32776" creationId="{00000000-0000-0000-0000-000000000000}"/>
          </ac:grpSpMkLst>
        </pc:grpChg>
        <pc:picChg chg="mod">
          <ac:chgData name="芳彦 植野" userId="f73418c7d3ac11cb" providerId="LiveId" clId="{709FDB9F-6E04-4B54-AC7C-464355FEA4D9}" dt="2026-06-08T06:04:45.593" v="1584" actId="1076"/>
          <ac:picMkLst>
            <pc:docMk/>
            <pc:sldMk cId="3346268667" sldId="802"/>
            <ac:picMk id="14" creationId="{00000000-0000-0000-0000-000000000000}"/>
          </ac:picMkLst>
        </pc:picChg>
        <pc:picChg chg="mod">
          <ac:chgData name="芳彦 植野" userId="f73418c7d3ac11cb" providerId="LiveId" clId="{709FDB9F-6E04-4B54-AC7C-464355FEA4D9}" dt="2026-06-08T06:04:39.782" v="1582" actId="1076"/>
          <ac:picMkLst>
            <pc:docMk/>
            <pc:sldMk cId="3346268667" sldId="802"/>
            <ac:picMk id="32772" creationId="{00000000-0000-0000-0000-000000000000}"/>
          </ac:picMkLst>
        </pc:picChg>
        <pc:picChg chg="mod">
          <ac:chgData name="芳彦 植野" userId="f73418c7d3ac11cb" providerId="LiveId" clId="{709FDB9F-6E04-4B54-AC7C-464355FEA4D9}" dt="2026-06-08T06:04:43.020" v="1583" actId="1076"/>
          <ac:picMkLst>
            <pc:docMk/>
            <pc:sldMk cId="3346268667" sldId="802"/>
            <ac:picMk id="32773" creationId="{00000000-0000-0000-0000-000000000000}"/>
          </ac:picMkLst>
        </pc:picChg>
        <pc:picChg chg="mod">
          <ac:chgData name="芳彦 植野" userId="f73418c7d3ac11cb" providerId="LiveId" clId="{709FDB9F-6E04-4B54-AC7C-464355FEA4D9}" dt="2026-06-08T06:04:48.919" v="1585" actId="1076"/>
          <ac:picMkLst>
            <pc:docMk/>
            <pc:sldMk cId="3346268667" sldId="802"/>
            <ac:picMk id="32778" creationId="{00000000-0000-0000-0000-000000000000}"/>
          </ac:picMkLst>
        </pc:picChg>
        <pc:picChg chg="mod">
          <ac:chgData name="芳彦 植野" userId="f73418c7d3ac11cb" providerId="LiveId" clId="{709FDB9F-6E04-4B54-AC7C-464355FEA4D9}" dt="2026-06-08T06:04:48.919" v="1585" actId="1076"/>
          <ac:picMkLst>
            <pc:docMk/>
            <pc:sldMk cId="3346268667" sldId="802"/>
            <ac:picMk id="32779" creationId="{00000000-0000-0000-0000-000000000000}"/>
          </ac:picMkLst>
        </pc:picChg>
        <pc:picChg chg="mod">
          <ac:chgData name="芳彦 植野" userId="f73418c7d3ac11cb" providerId="LiveId" clId="{709FDB9F-6E04-4B54-AC7C-464355FEA4D9}" dt="2026-06-08T06:04:48.919" v="1585" actId="1076"/>
          <ac:picMkLst>
            <pc:docMk/>
            <pc:sldMk cId="3346268667" sldId="802"/>
            <ac:picMk id="32780" creationId="{00000000-0000-0000-0000-000000000000}"/>
          </ac:picMkLst>
        </pc:picChg>
        <pc:picChg chg="mod">
          <ac:chgData name="芳彦 植野" userId="f73418c7d3ac11cb" providerId="LiveId" clId="{709FDB9F-6E04-4B54-AC7C-464355FEA4D9}" dt="2026-06-08T06:04:48.919" v="1585" actId="1076"/>
          <ac:picMkLst>
            <pc:docMk/>
            <pc:sldMk cId="3346268667" sldId="802"/>
            <ac:picMk id="32781" creationId="{00000000-0000-0000-0000-000000000000}"/>
          </ac:picMkLst>
        </pc:picChg>
      </pc:sldChg>
      <pc:sldChg chg="addSp modSp add del mod">
        <pc:chgData name="芳彦 植野" userId="f73418c7d3ac11cb" providerId="LiveId" clId="{709FDB9F-6E04-4B54-AC7C-464355FEA4D9}" dt="2026-06-08T20:01:05.721" v="2220" actId="2696"/>
        <pc:sldMkLst>
          <pc:docMk/>
          <pc:sldMk cId="0" sldId="839"/>
        </pc:sldMkLst>
      </pc:sldChg>
      <pc:sldChg chg="add del">
        <pc:chgData name="芳彦 植野" userId="f73418c7d3ac11cb" providerId="LiveId" clId="{709FDB9F-6E04-4B54-AC7C-464355FEA4D9}" dt="2026-06-08T20:01:04.657" v="2219" actId="2696"/>
        <pc:sldMkLst>
          <pc:docMk/>
          <pc:sldMk cId="0" sldId="842"/>
        </pc:sldMkLst>
      </pc:sldChg>
      <pc:sldChg chg="add del">
        <pc:chgData name="芳彦 植野" userId="f73418c7d3ac11cb" providerId="LiveId" clId="{709FDB9F-6E04-4B54-AC7C-464355FEA4D9}" dt="2026-06-08T09:00:21.876" v="1942" actId="2696"/>
        <pc:sldMkLst>
          <pc:docMk/>
          <pc:sldMk cId="0" sldId="851"/>
        </pc:sldMkLst>
      </pc:sldChg>
      <pc:sldChg chg="add del">
        <pc:chgData name="芳彦 植野" userId="f73418c7d3ac11cb" providerId="LiveId" clId="{709FDB9F-6E04-4B54-AC7C-464355FEA4D9}" dt="2026-06-08T09:00:11.453" v="1940" actId="2696"/>
        <pc:sldMkLst>
          <pc:docMk/>
          <pc:sldMk cId="0" sldId="871"/>
        </pc:sldMkLst>
      </pc:sldChg>
      <pc:sldChg chg="add del">
        <pc:chgData name="芳彦 植野" userId="f73418c7d3ac11cb" providerId="LiveId" clId="{709FDB9F-6E04-4B54-AC7C-464355FEA4D9}" dt="2026-06-08T06:13:13.310" v="1918" actId="2696"/>
        <pc:sldMkLst>
          <pc:docMk/>
          <pc:sldMk cId="0" sldId="987"/>
        </pc:sldMkLst>
      </pc:sldChg>
      <pc:sldChg chg="add del">
        <pc:chgData name="芳彦 植野" userId="f73418c7d3ac11cb" providerId="LiveId" clId="{709FDB9F-6E04-4B54-AC7C-464355FEA4D9}" dt="2026-06-08T09:47:43.126" v="1944" actId="2696"/>
        <pc:sldMkLst>
          <pc:docMk/>
          <pc:sldMk cId="3827348080" sldId="987"/>
        </pc:sldMkLst>
      </pc:sldChg>
      <pc:sldChg chg="add del">
        <pc:chgData name="芳彦 植野" userId="f73418c7d3ac11cb" providerId="LiveId" clId="{709FDB9F-6E04-4B54-AC7C-464355FEA4D9}" dt="2026-06-08T06:12:45.621" v="1917" actId="2696"/>
        <pc:sldMkLst>
          <pc:docMk/>
          <pc:sldMk cId="0" sldId="1081"/>
        </pc:sldMkLst>
      </pc:sldChg>
      <pc:sldChg chg="add del">
        <pc:chgData name="芳彦 植野" userId="f73418c7d3ac11cb" providerId="LiveId" clId="{709FDB9F-6E04-4B54-AC7C-464355FEA4D9}" dt="2026-06-08T09:47:24.030" v="1943" actId="2696"/>
        <pc:sldMkLst>
          <pc:docMk/>
          <pc:sldMk cId="0" sldId="1134"/>
        </pc:sldMkLst>
      </pc:sldChg>
      <pc:sldChg chg="addSp modSp new del mod">
        <pc:chgData name="芳彦 植野" userId="f73418c7d3ac11cb" providerId="LiveId" clId="{709FDB9F-6E04-4B54-AC7C-464355FEA4D9}" dt="2026-06-08T00:52:20.293" v="1537" actId="2696"/>
        <pc:sldMkLst>
          <pc:docMk/>
          <pc:sldMk cId="2783666448" sldId="1135"/>
        </pc:sldMkLst>
      </pc:sldChg>
      <pc:sldChg chg="addSp modSp new mod">
        <pc:chgData name="芳彦 植野" userId="f73418c7d3ac11cb" providerId="LiveId" clId="{709FDB9F-6E04-4B54-AC7C-464355FEA4D9}" dt="2026-06-06T21:27:52.815" v="1272" actId="1076"/>
        <pc:sldMkLst>
          <pc:docMk/>
          <pc:sldMk cId="1896291910" sldId="1136"/>
        </pc:sldMkLst>
        <pc:spChg chg="add mod">
          <ac:chgData name="芳彦 植野" userId="f73418c7d3ac11cb" providerId="LiveId" clId="{709FDB9F-6E04-4B54-AC7C-464355FEA4D9}" dt="2026-06-06T21:27:52.815" v="1272" actId="1076"/>
          <ac:spMkLst>
            <pc:docMk/>
            <pc:sldMk cId="1896291910" sldId="1136"/>
            <ac:spMk id="3" creationId="{614E88F5-957D-8887-BA59-0DE99339BCB7}"/>
          </ac:spMkLst>
        </pc:spChg>
      </pc:sldChg>
      <pc:sldChg chg="addSp modSp new mod">
        <pc:chgData name="芳彦 植野" userId="f73418c7d3ac11cb" providerId="LiveId" clId="{709FDB9F-6E04-4B54-AC7C-464355FEA4D9}" dt="2026-06-01T21:27:16.068" v="226" actId="14100"/>
        <pc:sldMkLst>
          <pc:docMk/>
          <pc:sldMk cId="2169051044" sldId="1137"/>
        </pc:sldMkLst>
        <pc:spChg chg="add mod">
          <ac:chgData name="芳彦 植野" userId="f73418c7d3ac11cb" providerId="LiveId" clId="{709FDB9F-6E04-4B54-AC7C-464355FEA4D9}" dt="2026-06-01T21:27:16.068" v="226" actId="14100"/>
          <ac:spMkLst>
            <pc:docMk/>
            <pc:sldMk cId="2169051044" sldId="1137"/>
            <ac:spMk id="3" creationId="{35F4A771-312B-EF78-B9D0-B113B66BC3DB}"/>
          </ac:spMkLst>
        </pc:spChg>
      </pc:sldChg>
      <pc:sldChg chg="add">
        <pc:chgData name="芳彦 植野" userId="f73418c7d3ac11cb" providerId="LiveId" clId="{709FDB9F-6E04-4B54-AC7C-464355FEA4D9}" dt="2026-06-08T09:56:01.666" v="2125"/>
        <pc:sldMkLst>
          <pc:docMk/>
          <pc:sldMk cId="1113839481" sldId="1158"/>
        </pc:sldMkLst>
      </pc:sldChg>
      <pc:sldChg chg="add del">
        <pc:chgData name="芳彦 植野" userId="f73418c7d3ac11cb" providerId="LiveId" clId="{709FDB9F-6E04-4B54-AC7C-464355FEA4D9}" dt="2026-06-08T09:55:44.821" v="2124" actId="2696"/>
        <pc:sldMkLst>
          <pc:docMk/>
          <pc:sldMk cId="2055276736" sldId="1158"/>
        </pc:sldMkLst>
      </pc:sldChg>
      <pc:sldChg chg="modSp add">
        <pc:chgData name="芳彦 植野" userId="f73418c7d3ac11cb" providerId="LiveId" clId="{709FDB9F-6E04-4B54-AC7C-464355FEA4D9}" dt="2026-06-07T21:55:36.860" v="1415" actId="1076"/>
        <pc:sldMkLst>
          <pc:docMk/>
          <pc:sldMk cId="3936061664" sldId="1230"/>
        </pc:sldMkLst>
        <pc:spChg chg="mod">
          <ac:chgData name="芳彦 植野" userId="f73418c7d3ac11cb" providerId="LiveId" clId="{709FDB9F-6E04-4B54-AC7C-464355FEA4D9}" dt="2026-06-07T21:55:36.860" v="1415" actId="1076"/>
          <ac:spMkLst>
            <pc:docMk/>
            <pc:sldMk cId="3936061664" sldId="1230"/>
            <ac:spMk id="29702" creationId="{953D5207-FB8C-4042-97A9-90C006DA991C}"/>
          </ac:spMkLst>
        </pc:spChg>
      </pc:sldChg>
      <pc:sldChg chg="add">
        <pc:chgData name="芳彦 植野" userId="f73418c7d3ac11cb" providerId="LiveId" clId="{709FDB9F-6E04-4B54-AC7C-464355FEA4D9}" dt="2026-06-06T11:19:23.742" v="1046"/>
        <pc:sldMkLst>
          <pc:docMk/>
          <pc:sldMk cId="927763954" sldId="1259"/>
        </pc:sldMkLst>
      </pc:sldChg>
      <pc:sldChg chg="modSp add mod">
        <pc:chgData name="芳彦 植野" userId="f73418c7d3ac11cb" providerId="LiveId" clId="{709FDB9F-6E04-4B54-AC7C-464355FEA4D9}" dt="2026-06-08T20:39:53.695" v="2396" actId="255"/>
        <pc:sldMkLst>
          <pc:docMk/>
          <pc:sldMk cId="777538758" sldId="1265"/>
        </pc:sldMkLst>
        <pc:spChg chg="mod">
          <ac:chgData name="芳彦 植野" userId="f73418c7d3ac11cb" providerId="LiveId" clId="{709FDB9F-6E04-4B54-AC7C-464355FEA4D9}" dt="2026-06-08T20:39:45.727" v="2395" actId="1076"/>
          <ac:spMkLst>
            <pc:docMk/>
            <pc:sldMk cId="777538758" sldId="1265"/>
            <ac:spMk id="5" creationId="{00000000-0000-0000-0000-000000000000}"/>
          </ac:spMkLst>
        </pc:spChg>
        <pc:spChg chg="mod">
          <ac:chgData name="芳彦 植野" userId="f73418c7d3ac11cb" providerId="LiveId" clId="{709FDB9F-6E04-4B54-AC7C-464355FEA4D9}" dt="2026-06-08T20:39:53.695" v="2396" actId="255"/>
          <ac:spMkLst>
            <pc:docMk/>
            <pc:sldMk cId="777538758" sldId="1265"/>
            <ac:spMk id="15" creationId="{2D8B7C5F-A7F7-4AA5-A9B4-B8EB36E0C102}"/>
          </ac:spMkLst>
        </pc:spChg>
      </pc:sldChg>
      <pc:sldChg chg="add del">
        <pc:chgData name="芳彦 植野" userId="f73418c7d3ac11cb" providerId="LiveId" clId="{709FDB9F-6E04-4B54-AC7C-464355FEA4D9}" dt="2026-06-08T09:56:30.902" v="2128" actId="2696"/>
        <pc:sldMkLst>
          <pc:docMk/>
          <pc:sldMk cId="0" sldId="1291"/>
        </pc:sldMkLst>
      </pc:sldChg>
      <pc:sldChg chg="add">
        <pc:chgData name="芳彦 植野" userId="f73418c7d3ac11cb" providerId="LiveId" clId="{709FDB9F-6E04-4B54-AC7C-464355FEA4D9}" dt="2026-06-08T09:56:37.476" v="2129"/>
        <pc:sldMkLst>
          <pc:docMk/>
          <pc:sldMk cId="3900781042" sldId="1291"/>
        </pc:sldMkLst>
      </pc:sldChg>
      <pc:sldChg chg="modSp add mod">
        <pc:chgData name="芳彦 植野" userId="f73418c7d3ac11cb" providerId="LiveId" clId="{709FDB9F-6E04-4B54-AC7C-464355FEA4D9}" dt="2026-06-08T20:40:28.766" v="2397" actId="21"/>
        <pc:sldMkLst>
          <pc:docMk/>
          <pc:sldMk cId="3877034918" sldId="1304"/>
        </pc:sldMkLst>
        <pc:spChg chg="mod">
          <ac:chgData name="芳彦 植野" userId="f73418c7d3ac11cb" providerId="LiveId" clId="{709FDB9F-6E04-4B54-AC7C-464355FEA4D9}" dt="2026-06-08T20:40:28.766" v="2397" actId="21"/>
          <ac:spMkLst>
            <pc:docMk/>
            <pc:sldMk cId="3877034918" sldId="1304"/>
            <ac:spMk id="7" creationId="{4D0D4CAA-F1E2-4F24-8780-C69E621ABF4A}"/>
          </ac:spMkLst>
        </pc:spChg>
      </pc:sldChg>
      <pc:sldChg chg="modSp add mod">
        <pc:chgData name="芳彦 植野" userId="f73418c7d3ac11cb" providerId="LiveId" clId="{709FDB9F-6E04-4B54-AC7C-464355FEA4D9}" dt="2026-06-08T20:46:26.871" v="2640" actId="6549"/>
        <pc:sldMkLst>
          <pc:docMk/>
          <pc:sldMk cId="391918746" sldId="1677"/>
        </pc:sldMkLst>
        <pc:spChg chg="mod">
          <ac:chgData name="芳彦 植野" userId="f73418c7d3ac11cb" providerId="LiveId" clId="{709FDB9F-6E04-4B54-AC7C-464355FEA4D9}" dt="2026-06-08T20:44:52.273" v="2485" actId="20577"/>
          <ac:spMkLst>
            <pc:docMk/>
            <pc:sldMk cId="391918746" sldId="1677"/>
            <ac:spMk id="3" creationId="{00000000-0000-0000-0000-000000000000}"/>
          </ac:spMkLst>
        </pc:spChg>
        <pc:spChg chg="mod">
          <ac:chgData name="芳彦 植野" userId="f73418c7d3ac11cb" providerId="LiveId" clId="{709FDB9F-6E04-4B54-AC7C-464355FEA4D9}" dt="2026-06-08T20:46:26.871" v="2640" actId="6549"/>
          <ac:spMkLst>
            <pc:docMk/>
            <pc:sldMk cId="391918746" sldId="1677"/>
            <ac:spMk id="7" creationId="{ECE92E2F-02F7-EF68-60D3-33AECA1F4ED5}"/>
          </ac:spMkLst>
        </pc:spChg>
      </pc:sldChg>
      <pc:sldChg chg="modSp add del mod">
        <pc:chgData name="芳彦 植野" userId="f73418c7d3ac11cb" providerId="LiveId" clId="{709FDB9F-6E04-4B54-AC7C-464355FEA4D9}" dt="2026-06-08T06:01:57.122" v="1570" actId="2696"/>
        <pc:sldMkLst>
          <pc:docMk/>
          <pc:sldMk cId="2644541129" sldId="1711"/>
        </pc:sldMkLst>
      </pc:sldChg>
      <pc:sldChg chg="add">
        <pc:chgData name="芳彦 植野" userId="f73418c7d3ac11cb" providerId="LiveId" clId="{709FDB9F-6E04-4B54-AC7C-464355FEA4D9}" dt="2026-06-05T07:57:49.109" v="1004"/>
        <pc:sldMkLst>
          <pc:docMk/>
          <pc:sldMk cId="554736918" sldId="1716"/>
        </pc:sldMkLst>
      </pc:sldChg>
      <pc:sldChg chg="modSp add mod">
        <pc:chgData name="芳彦 植野" userId="f73418c7d3ac11cb" providerId="LiveId" clId="{709FDB9F-6E04-4B54-AC7C-464355FEA4D9}" dt="2026-06-08T23:08:33.449" v="2850" actId="20577"/>
        <pc:sldMkLst>
          <pc:docMk/>
          <pc:sldMk cId="4159546609" sldId="1717"/>
        </pc:sldMkLst>
        <pc:spChg chg="mod">
          <ac:chgData name="芳彦 植野" userId="f73418c7d3ac11cb" providerId="LiveId" clId="{709FDB9F-6E04-4B54-AC7C-464355FEA4D9}" dt="2026-06-08T23:04:48.144" v="2642" actId="21"/>
          <ac:spMkLst>
            <pc:docMk/>
            <pc:sldMk cId="4159546609" sldId="1717"/>
            <ac:spMk id="2" creationId="{C91254AB-BE3F-4EF6-90AF-A588CCE200B3}"/>
          </ac:spMkLst>
        </pc:spChg>
        <pc:spChg chg="mod">
          <ac:chgData name="芳彦 植野" userId="f73418c7d3ac11cb" providerId="LiveId" clId="{709FDB9F-6E04-4B54-AC7C-464355FEA4D9}" dt="2026-06-08T23:07:41.006" v="2821" actId="20577"/>
          <ac:spMkLst>
            <pc:docMk/>
            <pc:sldMk cId="4159546609" sldId="1717"/>
            <ac:spMk id="75779" creationId="{FE1AD9DA-1D9D-4DFC-B585-E1E09A545C25}"/>
          </ac:spMkLst>
        </pc:spChg>
        <pc:spChg chg="mod">
          <ac:chgData name="芳彦 植野" userId="f73418c7d3ac11cb" providerId="LiveId" clId="{709FDB9F-6E04-4B54-AC7C-464355FEA4D9}" dt="2026-06-08T23:08:33.449" v="2850" actId="20577"/>
          <ac:spMkLst>
            <pc:docMk/>
            <pc:sldMk cId="4159546609" sldId="1717"/>
            <ac:spMk id="75780" creationId="{BBE5638B-C21B-4B96-8AF6-3EE924B1F934}"/>
          </ac:spMkLst>
        </pc:spChg>
      </pc:sldChg>
      <pc:sldChg chg="add">
        <pc:chgData name="芳彦 植野" userId="f73418c7d3ac11cb" providerId="LiveId" clId="{709FDB9F-6E04-4B54-AC7C-464355FEA4D9}" dt="2026-06-08T19:59:57.452" v="2215"/>
        <pc:sldMkLst>
          <pc:docMk/>
          <pc:sldMk cId="3645872272" sldId="1734"/>
        </pc:sldMkLst>
      </pc:sldChg>
      <pc:sldChg chg="add">
        <pc:chgData name="芳彦 植野" userId="f73418c7d3ac11cb" providerId="LiveId" clId="{709FDB9F-6E04-4B54-AC7C-464355FEA4D9}" dt="2026-06-05T08:03:13.548" v="1017"/>
        <pc:sldMkLst>
          <pc:docMk/>
          <pc:sldMk cId="0" sldId="2759"/>
        </pc:sldMkLst>
      </pc:sldChg>
      <pc:sldChg chg="modSp add mod">
        <pc:chgData name="芳彦 植野" userId="f73418c7d3ac11cb" providerId="LiveId" clId="{709FDB9F-6E04-4B54-AC7C-464355FEA4D9}" dt="2026-06-08T20:02:14.674" v="2225" actId="255"/>
        <pc:sldMkLst>
          <pc:docMk/>
          <pc:sldMk cId="2392464876" sldId="2767"/>
        </pc:sldMkLst>
        <pc:spChg chg="mod">
          <ac:chgData name="芳彦 植野" userId="f73418c7d3ac11cb" providerId="LiveId" clId="{709FDB9F-6E04-4B54-AC7C-464355FEA4D9}" dt="2026-06-08T20:02:14.674" v="2225" actId="255"/>
          <ac:spMkLst>
            <pc:docMk/>
            <pc:sldMk cId="2392464876" sldId="2767"/>
            <ac:spMk id="2" creationId="{C4D4CDE7-8DCA-7556-BC5B-F4574F2C659A}"/>
          </ac:spMkLst>
        </pc:spChg>
      </pc:sldChg>
      <pc:sldChg chg="add">
        <pc:chgData name="芳彦 植野" userId="f73418c7d3ac11cb" providerId="LiveId" clId="{709FDB9F-6E04-4B54-AC7C-464355FEA4D9}" dt="2026-06-08T08:15:23.406" v="1920"/>
        <pc:sldMkLst>
          <pc:docMk/>
          <pc:sldMk cId="2237264132" sldId="2833"/>
        </pc:sldMkLst>
      </pc:sldChg>
      <pc:sldChg chg="modSp add mod">
        <pc:chgData name="芳彦 植野" userId="f73418c7d3ac11cb" providerId="LiveId" clId="{709FDB9F-6E04-4B54-AC7C-464355FEA4D9}" dt="2026-06-08T09:50:40.471" v="2006" actId="1076"/>
        <pc:sldMkLst>
          <pc:docMk/>
          <pc:sldMk cId="2272408606" sldId="2884"/>
        </pc:sldMkLst>
        <pc:spChg chg="mod">
          <ac:chgData name="芳彦 植野" userId="f73418c7d3ac11cb" providerId="LiveId" clId="{709FDB9F-6E04-4B54-AC7C-464355FEA4D9}" dt="2026-06-08T09:50:40.471" v="2006" actId="1076"/>
          <ac:spMkLst>
            <pc:docMk/>
            <pc:sldMk cId="2272408606" sldId="2884"/>
            <ac:spMk id="89093" creationId="{38389842-6BEA-A337-4D8D-C57299039E32}"/>
          </ac:spMkLst>
        </pc:spChg>
        <pc:picChg chg="mod">
          <ac:chgData name="芳彦 植野" userId="f73418c7d3ac11cb" providerId="LiveId" clId="{709FDB9F-6E04-4B54-AC7C-464355FEA4D9}" dt="2026-06-08T09:49:56.741" v="1948" actId="1076"/>
          <ac:picMkLst>
            <pc:docMk/>
            <pc:sldMk cId="2272408606" sldId="2884"/>
            <ac:picMk id="3" creationId="{7C02D360-117A-0DDE-F864-C02874151823}"/>
          </ac:picMkLst>
        </pc:picChg>
        <pc:picChg chg="mod">
          <ac:chgData name="芳彦 植野" userId="f73418c7d3ac11cb" providerId="LiveId" clId="{709FDB9F-6E04-4B54-AC7C-464355FEA4D9}" dt="2026-06-08T09:49:54.663" v="1947" actId="1076"/>
          <ac:picMkLst>
            <pc:docMk/>
            <pc:sldMk cId="2272408606" sldId="2884"/>
            <ac:picMk id="89092" creationId="{CCE1EBF9-55A0-2252-8888-B2D64E16A44E}"/>
          </ac:picMkLst>
        </pc:picChg>
      </pc:sldChg>
      <pc:sldChg chg="add del">
        <pc:chgData name="芳彦 植野" userId="f73418c7d3ac11cb" providerId="LiveId" clId="{709FDB9F-6E04-4B54-AC7C-464355FEA4D9}" dt="2026-06-08T06:06:43.768" v="1729" actId="2696"/>
        <pc:sldMkLst>
          <pc:docMk/>
          <pc:sldMk cId="0" sldId="2896"/>
        </pc:sldMkLst>
      </pc:sldChg>
      <pc:sldChg chg="add">
        <pc:chgData name="芳彦 植野" userId="f73418c7d3ac11cb" providerId="LiveId" clId="{709FDB9F-6E04-4B54-AC7C-464355FEA4D9}" dt="2026-06-08T06:06:50.214" v="1730"/>
        <pc:sldMkLst>
          <pc:docMk/>
          <pc:sldMk cId="258454725" sldId="2896"/>
        </pc:sldMkLst>
      </pc:sldChg>
      <pc:sldChg chg="modSp add">
        <pc:chgData name="芳彦 植野" userId="f73418c7d3ac11cb" providerId="LiveId" clId="{709FDB9F-6E04-4B54-AC7C-464355FEA4D9}" dt="2026-06-07T21:55:50.130" v="1417" actId="1076"/>
        <pc:sldMkLst>
          <pc:docMk/>
          <pc:sldMk cId="111035789" sldId="2897"/>
        </pc:sldMkLst>
        <pc:spChg chg="mod">
          <ac:chgData name="芳彦 植野" userId="f73418c7d3ac11cb" providerId="LiveId" clId="{709FDB9F-6E04-4B54-AC7C-464355FEA4D9}" dt="2026-06-07T21:55:50.130" v="1417" actId="1076"/>
          <ac:spMkLst>
            <pc:docMk/>
            <pc:sldMk cId="111035789" sldId="2897"/>
            <ac:spMk id="88070" creationId="{2E5D7F80-E348-421E-B0C9-D13435DC1C24}"/>
          </ac:spMkLst>
        </pc:spChg>
      </pc:sldChg>
      <pc:sldChg chg="modSp add mod">
        <pc:chgData name="芳彦 植野" userId="f73418c7d3ac11cb" providerId="LiveId" clId="{709FDB9F-6E04-4B54-AC7C-464355FEA4D9}" dt="2026-06-08T20:38:29.146" v="2367" actId="20577"/>
        <pc:sldMkLst>
          <pc:docMk/>
          <pc:sldMk cId="3674478994" sldId="3019"/>
        </pc:sldMkLst>
        <pc:spChg chg="mod">
          <ac:chgData name="芳彦 植野" userId="f73418c7d3ac11cb" providerId="LiveId" clId="{709FDB9F-6E04-4B54-AC7C-464355FEA4D9}" dt="2026-06-08T20:38:29.146" v="2367" actId="20577"/>
          <ac:spMkLst>
            <pc:docMk/>
            <pc:sldMk cId="3674478994" sldId="3019"/>
            <ac:spMk id="2" creationId="{00000000-0000-0000-0000-000000000000}"/>
          </ac:spMkLst>
        </pc:spChg>
      </pc:sldChg>
      <pc:sldChg chg="add">
        <pc:chgData name="芳彦 植野" userId="f73418c7d3ac11cb" providerId="LiveId" clId="{709FDB9F-6E04-4B54-AC7C-464355FEA4D9}" dt="2026-06-08T06:01:53.081" v="1569"/>
        <pc:sldMkLst>
          <pc:docMk/>
          <pc:sldMk cId="4097211373" sldId="3030"/>
        </pc:sldMkLst>
      </pc:sldChg>
      <pc:sldChg chg="add del">
        <pc:chgData name="芳彦 植野" userId="f73418c7d3ac11cb" providerId="LiveId" clId="{709FDB9F-6E04-4B54-AC7C-464355FEA4D9}" dt="2026-06-08T09:48:47.286" v="1945" actId="2696"/>
        <pc:sldMkLst>
          <pc:docMk/>
          <pc:sldMk cId="0" sldId="3032"/>
        </pc:sldMkLst>
      </pc:sldChg>
      <pc:sldChg chg="add">
        <pc:chgData name="芳彦 植野" userId="f73418c7d3ac11cb" providerId="LiveId" clId="{709FDB9F-6E04-4B54-AC7C-464355FEA4D9}" dt="2026-06-08T09:48:51.336" v="1946"/>
        <pc:sldMkLst>
          <pc:docMk/>
          <pc:sldMk cId="1382058303" sldId="3032"/>
        </pc:sldMkLst>
      </pc:sldChg>
      <pc:sldChg chg="add">
        <pc:chgData name="芳彦 植野" userId="f73418c7d3ac11cb" providerId="LiveId" clId="{709FDB9F-6E04-4B54-AC7C-464355FEA4D9}" dt="2026-06-08T06:01:27.202" v="1568"/>
        <pc:sldMkLst>
          <pc:docMk/>
          <pc:sldMk cId="2897555249" sldId="3041"/>
        </pc:sldMkLst>
      </pc:sldChg>
      <pc:sldChg chg="delSp modSp add mod">
        <pc:chgData name="芳彦 植野" userId="f73418c7d3ac11cb" providerId="LiveId" clId="{709FDB9F-6E04-4B54-AC7C-464355FEA4D9}" dt="2026-06-09T07:18:10.534" v="3006" actId="1076"/>
        <pc:sldMkLst>
          <pc:docMk/>
          <pc:sldMk cId="0" sldId="3094"/>
        </pc:sldMkLst>
        <pc:spChg chg="mod">
          <ac:chgData name="芳彦 植野" userId="f73418c7d3ac11cb" providerId="LiveId" clId="{709FDB9F-6E04-4B54-AC7C-464355FEA4D9}" dt="2026-06-08T08:57:11.678" v="1925" actId="1076"/>
          <ac:spMkLst>
            <pc:docMk/>
            <pc:sldMk cId="0" sldId="3094"/>
            <ac:spMk id="131075" creationId="{29A489D2-DB3A-AC89-C9F2-2DB853BF6DB1}"/>
          </ac:spMkLst>
        </pc:spChg>
        <pc:spChg chg="mod">
          <ac:chgData name="芳彦 植野" userId="f73418c7d3ac11cb" providerId="LiveId" clId="{709FDB9F-6E04-4B54-AC7C-464355FEA4D9}" dt="2026-06-08T08:57:25.058" v="1929" actId="1076"/>
          <ac:spMkLst>
            <pc:docMk/>
            <pc:sldMk cId="0" sldId="3094"/>
            <ac:spMk id="131078" creationId="{CCC1D983-C14B-218E-8055-4611BC2E65CF}"/>
          </ac:spMkLst>
        </pc:spChg>
        <pc:spChg chg="mod">
          <ac:chgData name="芳彦 植野" userId="f73418c7d3ac11cb" providerId="LiveId" clId="{709FDB9F-6E04-4B54-AC7C-464355FEA4D9}" dt="2026-06-09T07:16:54.404" v="2997" actId="1076"/>
          <ac:spMkLst>
            <pc:docMk/>
            <pc:sldMk cId="0" sldId="3094"/>
            <ac:spMk id="131080" creationId="{AC823149-A2C5-5E01-5EB5-7D3F06397A0B}"/>
          </ac:spMkLst>
        </pc:spChg>
        <pc:spChg chg="mod">
          <ac:chgData name="芳彦 植野" userId="f73418c7d3ac11cb" providerId="LiveId" clId="{709FDB9F-6E04-4B54-AC7C-464355FEA4D9}" dt="2026-06-09T07:17:10.342" v="2999" actId="1076"/>
          <ac:spMkLst>
            <pc:docMk/>
            <pc:sldMk cId="0" sldId="3094"/>
            <ac:spMk id="131081" creationId="{2C656C3C-0568-E2DB-96DB-429AE8EBCAC4}"/>
          </ac:spMkLst>
        </pc:spChg>
        <pc:spChg chg="mod">
          <ac:chgData name="芳彦 植野" userId="f73418c7d3ac11cb" providerId="LiveId" clId="{709FDB9F-6E04-4B54-AC7C-464355FEA4D9}" dt="2026-06-08T08:57:19.794" v="1927" actId="1076"/>
          <ac:spMkLst>
            <pc:docMk/>
            <pc:sldMk cId="0" sldId="3094"/>
            <ac:spMk id="131082" creationId="{82C71BBF-8D4D-004E-034C-7A8094858FBA}"/>
          </ac:spMkLst>
        </pc:spChg>
        <pc:spChg chg="del mod">
          <ac:chgData name="芳彦 植野" userId="f73418c7d3ac11cb" providerId="LiveId" clId="{709FDB9F-6E04-4B54-AC7C-464355FEA4D9}" dt="2026-06-09T07:15:55.973" v="2989" actId="21"/>
          <ac:spMkLst>
            <pc:docMk/>
            <pc:sldMk cId="0" sldId="3094"/>
            <ac:spMk id="131083" creationId="{5632D812-3DCA-4FF5-9E2E-5D0ADE18D578}"/>
          </ac:spMkLst>
        </pc:spChg>
        <pc:spChg chg="mod">
          <ac:chgData name="芳彦 植野" userId="f73418c7d3ac11cb" providerId="LiveId" clId="{709FDB9F-6E04-4B54-AC7C-464355FEA4D9}" dt="2026-06-08T08:57:14.649" v="1926" actId="1076"/>
          <ac:spMkLst>
            <pc:docMk/>
            <pc:sldMk cId="0" sldId="3094"/>
            <ac:spMk id="131084" creationId="{B0DAA2C3-57E6-A22C-D698-D99D6E59361A}"/>
          </ac:spMkLst>
        </pc:spChg>
        <pc:spChg chg="mod">
          <ac:chgData name="芳彦 植野" userId="f73418c7d3ac11cb" providerId="LiveId" clId="{709FDB9F-6E04-4B54-AC7C-464355FEA4D9}" dt="2026-06-09T07:18:10.534" v="3006" actId="1076"/>
          <ac:spMkLst>
            <pc:docMk/>
            <pc:sldMk cId="0" sldId="3094"/>
            <ac:spMk id="131085" creationId="{E6022035-5185-5D20-A17A-DF9DA7E16949}"/>
          </ac:spMkLst>
        </pc:spChg>
        <pc:spChg chg="mod">
          <ac:chgData name="芳彦 植野" userId="f73418c7d3ac11cb" providerId="LiveId" clId="{709FDB9F-6E04-4B54-AC7C-464355FEA4D9}" dt="2026-06-09T07:15:43.356" v="2986" actId="1076"/>
          <ac:spMkLst>
            <pc:docMk/>
            <pc:sldMk cId="0" sldId="3094"/>
            <ac:spMk id="131086" creationId="{3ADAD500-74A0-609E-4CBF-86E512B6A60A}"/>
          </ac:spMkLst>
        </pc:spChg>
        <pc:spChg chg="mod">
          <ac:chgData name="芳彦 植野" userId="f73418c7d3ac11cb" providerId="LiveId" clId="{709FDB9F-6E04-4B54-AC7C-464355FEA4D9}" dt="2026-06-09T07:15:27.806" v="2982" actId="1076"/>
          <ac:spMkLst>
            <pc:docMk/>
            <pc:sldMk cId="0" sldId="3094"/>
            <ac:spMk id="131087" creationId="{97E8657E-1FCF-5D2F-E39F-78302ECC289C}"/>
          </ac:spMkLst>
        </pc:spChg>
        <pc:spChg chg="mod">
          <ac:chgData name="芳彦 植野" userId="f73418c7d3ac11cb" providerId="LiveId" clId="{709FDB9F-6E04-4B54-AC7C-464355FEA4D9}" dt="2026-06-09T07:15:35.030" v="2984" actId="1076"/>
          <ac:spMkLst>
            <pc:docMk/>
            <pc:sldMk cId="0" sldId="3094"/>
            <ac:spMk id="131088" creationId="{E1038E01-BBDD-2B98-0E4D-1C55EF31EE57}"/>
          </ac:spMkLst>
        </pc:spChg>
        <pc:spChg chg="mod">
          <ac:chgData name="芳彦 植野" userId="f73418c7d3ac11cb" providerId="LiveId" clId="{709FDB9F-6E04-4B54-AC7C-464355FEA4D9}" dt="2026-06-09T07:15:31.038" v="2983" actId="1076"/>
          <ac:spMkLst>
            <pc:docMk/>
            <pc:sldMk cId="0" sldId="3094"/>
            <ac:spMk id="131089" creationId="{AD639E17-E92F-7541-20CE-397F39384B71}"/>
          </ac:spMkLst>
        </pc:spChg>
        <pc:spChg chg="mod">
          <ac:chgData name="芳彦 植野" userId="f73418c7d3ac11cb" providerId="LiveId" clId="{709FDB9F-6E04-4B54-AC7C-464355FEA4D9}" dt="2026-06-08T08:57:22.061" v="1928" actId="1076"/>
          <ac:spMkLst>
            <pc:docMk/>
            <pc:sldMk cId="0" sldId="3094"/>
            <ac:spMk id="131094" creationId="{8C941081-FB61-63BE-3F89-CB1581EA813B}"/>
          </ac:spMkLst>
        </pc:spChg>
        <pc:spChg chg="mod">
          <ac:chgData name="芳彦 植野" userId="f73418c7d3ac11cb" providerId="LiveId" clId="{709FDB9F-6E04-4B54-AC7C-464355FEA4D9}" dt="2026-06-08T08:57:08.157" v="1924" actId="14100"/>
          <ac:spMkLst>
            <pc:docMk/>
            <pc:sldMk cId="0" sldId="3094"/>
            <ac:spMk id="131095" creationId="{E5A04420-BF8E-41BC-6718-6E08F586D75E}"/>
          </ac:spMkLst>
        </pc:spChg>
        <pc:spChg chg="mod">
          <ac:chgData name="芳彦 植野" userId="f73418c7d3ac11cb" providerId="LiveId" clId="{709FDB9F-6E04-4B54-AC7C-464355FEA4D9}" dt="2026-06-09T07:17:01.012" v="2998" actId="1076"/>
          <ac:spMkLst>
            <pc:docMk/>
            <pc:sldMk cId="0" sldId="3094"/>
            <ac:spMk id="131096" creationId="{EE613FE6-1A01-BE47-9758-7A14903FEE4E}"/>
          </ac:spMkLst>
        </pc:spChg>
        <pc:spChg chg="mod">
          <ac:chgData name="芳彦 植野" userId="f73418c7d3ac11cb" providerId="LiveId" clId="{709FDB9F-6E04-4B54-AC7C-464355FEA4D9}" dt="2026-06-09T07:15:22.848" v="2981" actId="14100"/>
          <ac:spMkLst>
            <pc:docMk/>
            <pc:sldMk cId="0" sldId="3094"/>
            <ac:spMk id="131185" creationId="{680441FC-F109-02C8-3320-F30D39E29CCC}"/>
          </ac:spMkLst>
        </pc:spChg>
        <pc:spChg chg="mod">
          <ac:chgData name="芳彦 植野" userId="f73418c7d3ac11cb" providerId="LiveId" clId="{709FDB9F-6E04-4B54-AC7C-464355FEA4D9}" dt="2026-06-09T07:15:41.452" v="2985" actId="1076"/>
          <ac:spMkLst>
            <pc:docMk/>
            <pc:sldMk cId="0" sldId="3094"/>
            <ac:spMk id="131186" creationId="{EAC497B7-3AE3-965C-A72F-28E4701739D7}"/>
          </ac:spMkLst>
        </pc:spChg>
        <pc:graphicFrameChg chg="mod modGraphic">
          <ac:chgData name="芳彦 植野" userId="f73418c7d3ac11cb" providerId="LiveId" clId="{709FDB9F-6E04-4B54-AC7C-464355FEA4D9}" dt="2026-06-09T07:16:50.123" v="2996" actId="1076"/>
          <ac:graphicFrameMkLst>
            <pc:docMk/>
            <pc:sldMk cId="0" sldId="3094"/>
            <ac:graphicFrameMk id="12" creationId="{5D40F3CB-6EBB-8992-E9C5-876535948C6C}"/>
          </ac:graphicFrameMkLst>
        </pc:graphicFrameChg>
        <pc:graphicFrameChg chg="mod modGraphic">
          <ac:chgData name="芳彦 植野" userId="f73418c7d3ac11cb" providerId="LiveId" clId="{709FDB9F-6E04-4B54-AC7C-464355FEA4D9}" dt="2026-06-09T07:17:54.474" v="3005" actId="14100"/>
          <ac:graphicFrameMkLst>
            <pc:docMk/>
            <pc:sldMk cId="0" sldId="3094"/>
            <ac:graphicFrameMk id="14" creationId="{87459D4B-8558-5854-21C5-FAED83BF9131}"/>
          </ac:graphicFrameMkLst>
        </pc:graphicFrameChg>
      </pc:sldChg>
      <pc:sldChg chg="add">
        <pc:chgData name="芳彦 植野" userId="f73418c7d3ac11cb" providerId="LiveId" clId="{709FDB9F-6E04-4B54-AC7C-464355FEA4D9}" dt="2026-06-06T10:33:07.980" v="1024"/>
        <pc:sldMkLst>
          <pc:docMk/>
          <pc:sldMk cId="0" sldId="3099"/>
        </pc:sldMkLst>
      </pc:sldChg>
      <pc:sldChg chg="add">
        <pc:chgData name="芳彦 植野" userId="f73418c7d3ac11cb" providerId="LiveId" clId="{709FDB9F-6E04-4B54-AC7C-464355FEA4D9}" dt="2026-06-06T10:33:18.659" v="1025"/>
        <pc:sldMkLst>
          <pc:docMk/>
          <pc:sldMk cId="1359139911" sldId="3100"/>
        </pc:sldMkLst>
      </pc:sldChg>
      <pc:sldChg chg="addSp modSp new mod">
        <pc:chgData name="芳彦 植野" userId="f73418c7d3ac11cb" providerId="LiveId" clId="{709FDB9F-6E04-4B54-AC7C-464355FEA4D9}" dt="2026-06-09T06:21:57.012" v="2919" actId="21"/>
        <pc:sldMkLst>
          <pc:docMk/>
          <pc:sldMk cId="1304196853" sldId="3102"/>
        </pc:sldMkLst>
        <pc:spChg chg="add mod">
          <ac:chgData name="芳彦 植野" userId="f73418c7d3ac11cb" providerId="LiveId" clId="{709FDB9F-6E04-4B54-AC7C-464355FEA4D9}" dt="2026-06-09T06:21:57.012" v="2919" actId="21"/>
          <ac:spMkLst>
            <pc:docMk/>
            <pc:sldMk cId="1304196853" sldId="3102"/>
            <ac:spMk id="3" creationId="{BCAABF11-B8A2-8A19-D63E-9E623034D977}"/>
          </ac:spMkLst>
        </pc:spChg>
      </pc:sldChg>
      <pc:sldChg chg="addSp modSp new del mod">
        <pc:chgData name="芳彦 植野" userId="f73418c7d3ac11cb" providerId="LiveId" clId="{709FDB9F-6E04-4B54-AC7C-464355FEA4D9}" dt="2026-06-08T06:07:06.339" v="1731" actId="2696"/>
        <pc:sldMkLst>
          <pc:docMk/>
          <pc:sldMk cId="3246135189" sldId="3103"/>
        </pc:sldMkLst>
      </pc:sldChg>
      <pc:sldChg chg="addSp modSp new del mod">
        <pc:chgData name="芳彦 植野" userId="f73418c7d3ac11cb" providerId="LiveId" clId="{709FDB9F-6E04-4B54-AC7C-464355FEA4D9}" dt="2026-06-08T05:55:08.472" v="1565" actId="2696"/>
        <pc:sldMkLst>
          <pc:docMk/>
          <pc:sldMk cId="699022231" sldId="3106"/>
        </pc:sldMkLst>
      </pc:sldChg>
      <pc:sldChg chg="addSp modSp new mod">
        <pc:chgData name="芳彦 植野" userId="f73418c7d3ac11cb" providerId="LiveId" clId="{709FDB9F-6E04-4B54-AC7C-464355FEA4D9}" dt="2026-06-09T06:22:54.391" v="2924" actId="20577"/>
        <pc:sldMkLst>
          <pc:docMk/>
          <pc:sldMk cId="295809250" sldId="3107"/>
        </pc:sldMkLst>
        <pc:spChg chg="add mod">
          <ac:chgData name="芳彦 植野" userId="f73418c7d3ac11cb" providerId="LiveId" clId="{709FDB9F-6E04-4B54-AC7C-464355FEA4D9}" dt="2026-06-09T06:22:54.391" v="2924" actId="20577"/>
          <ac:spMkLst>
            <pc:docMk/>
            <pc:sldMk cId="295809250" sldId="3107"/>
            <ac:spMk id="3" creationId="{6B23E725-44EA-77FD-A142-0B608C207D80}"/>
          </ac:spMkLst>
        </pc:spChg>
      </pc:sldChg>
      <pc:sldChg chg="addSp modSp new del mod">
        <pc:chgData name="芳彦 植野" userId="f73418c7d3ac11cb" providerId="LiveId" clId="{709FDB9F-6E04-4B54-AC7C-464355FEA4D9}" dt="2026-06-08T06:07:12.962" v="1732" actId="2696"/>
        <pc:sldMkLst>
          <pc:docMk/>
          <pc:sldMk cId="684193224" sldId="3108"/>
        </pc:sldMkLst>
      </pc:sldChg>
      <pc:sldChg chg="addSp modSp new mod">
        <pc:chgData name="芳彦 植野" userId="f73418c7d3ac11cb" providerId="LiveId" clId="{709FDB9F-6E04-4B54-AC7C-464355FEA4D9}" dt="2026-06-09T06:24:31.603" v="2934" actId="1076"/>
        <pc:sldMkLst>
          <pc:docMk/>
          <pc:sldMk cId="2609875276" sldId="3110"/>
        </pc:sldMkLst>
        <pc:spChg chg="add mod">
          <ac:chgData name="芳彦 植野" userId="f73418c7d3ac11cb" providerId="LiveId" clId="{709FDB9F-6E04-4B54-AC7C-464355FEA4D9}" dt="2026-06-09T06:23:27.222" v="2927" actId="255"/>
          <ac:spMkLst>
            <pc:docMk/>
            <pc:sldMk cId="2609875276" sldId="3110"/>
            <ac:spMk id="3" creationId="{DBB3E66D-A1BA-8ACF-A1C8-E6AA029F51DE}"/>
          </ac:spMkLst>
        </pc:spChg>
        <pc:spChg chg="add mod">
          <ac:chgData name="芳彦 植野" userId="f73418c7d3ac11cb" providerId="LiveId" clId="{709FDB9F-6E04-4B54-AC7C-464355FEA4D9}" dt="2026-06-09T06:24:31.603" v="2934" actId="1076"/>
          <ac:spMkLst>
            <pc:docMk/>
            <pc:sldMk cId="2609875276" sldId="3110"/>
            <ac:spMk id="4" creationId="{CF11A116-46FC-6C47-A7C6-41A591250979}"/>
          </ac:spMkLst>
        </pc:spChg>
        <pc:spChg chg="add mod">
          <ac:chgData name="芳彦 植野" userId="f73418c7d3ac11cb" providerId="LiveId" clId="{709FDB9F-6E04-4B54-AC7C-464355FEA4D9}" dt="2026-06-09T06:24:26.006" v="2933" actId="1076"/>
          <ac:spMkLst>
            <pc:docMk/>
            <pc:sldMk cId="2609875276" sldId="3110"/>
            <ac:spMk id="5" creationId="{54B93F8F-FE1B-07A8-9C8A-19F75D635001}"/>
          </ac:spMkLst>
        </pc:spChg>
      </pc:sldChg>
      <pc:sldChg chg="addSp modSp new del mod">
        <pc:chgData name="芳彦 植野" userId="f73418c7d3ac11cb" providerId="LiveId" clId="{709FDB9F-6E04-4B54-AC7C-464355FEA4D9}" dt="2026-06-09T06:24:39.181" v="2935" actId="2696"/>
        <pc:sldMkLst>
          <pc:docMk/>
          <pc:sldMk cId="3489095139" sldId="3111"/>
        </pc:sldMkLst>
        <pc:spChg chg="add mod">
          <ac:chgData name="芳彦 植野" userId="f73418c7d3ac11cb" providerId="LiveId" clId="{709FDB9F-6E04-4B54-AC7C-464355FEA4D9}" dt="2026-06-09T06:23:55.241" v="2929" actId="255"/>
          <ac:spMkLst>
            <pc:docMk/>
            <pc:sldMk cId="3489095139" sldId="3111"/>
            <ac:spMk id="3" creationId="{5AA395D8-E25D-4D71-D753-4BF5F19C8DEC}"/>
          </ac:spMkLst>
        </pc:spChg>
      </pc:sldChg>
      <pc:sldChg chg="addSp modSp add del mod">
        <pc:chgData name="芳彦 植野" userId="f73418c7d3ac11cb" providerId="LiveId" clId="{709FDB9F-6E04-4B54-AC7C-464355FEA4D9}" dt="2026-06-08T06:07:28.289" v="1733" actId="2696"/>
        <pc:sldMkLst>
          <pc:docMk/>
          <pc:sldMk cId="2256686043" sldId="3112"/>
        </pc:sldMkLst>
      </pc:sldChg>
      <pc:sldChg chg="addSp modSp new del mod">
        <pc:chgData name="芳彦 植野" userId="f73418c7d3ac11cb" providerId="LiveId" clId="{709FDB9F-6E04-4B54-AC7C-464355FEA4D9}" dt="2026-06-08T06:07:30.282" v="1734" actId="2696"/>
        <pc:sldMkLst>
          <pc:docMk/>
          <pc:sldMk cId="2229131545" sldId="3114"/>
        </pc:sldMkLst>
      </pc:sldChg>
      <pc:sldChg chg="addSp modSp new del mod">
        <pc:chgData name="芳彦 植野" userId="f73418c7d3ac11cb" providerId="LiveId" clId="{709FDB9F-6E04-4B54-AC7C-464355FEA4D9}" dt="2026-06-08T06:07:33.525" v="1735" actId="2696"/>
        <pc:sldMkLst>
          <pc:docMk/>
          <pc:sldMk cId="1899421862" sldId="3115"/>
        </pc:sldMkLst>
      </pc:sldChg>
      <pc:sldChg chg="addSp modSp new del mod">
        <pc:chgData name="芳彦 植野" userId="f73418c7d3ac11cb" providerId="LiveId" clId="{709FDB9F-6E04-4B54-AC7C-464355FEA4D9}" dt="2026-06-08T05:56:54.132" v="1567" actId="2696"/>
        <pc:sldMkLst>
          <pc:docMk/>
          <pc:sldMk cId="2863174895" sldId="3116"/>
        </pc:sldMkLst>
        <pc:spChg chg="add mod">
          <ac:chgData name="芳彦 植野" userId="f73418c7d3ac11cb" providerId="LiveId" clId="{709FDB9F-6E04-4B54-AC7C-464355FEA4D9}" dt="2026-06-08T00:54:03.407" v="1564" actId="14100"/>
          <ac:spMkLst>
            <pc:docMk/>
            <pc:sldMk cId="2863174895" sldId="3116"/>
            <ac:spMk id="3" creationId="{28B57C7D-D554-AC10-B406-F452278F7EF6}"/>
          </ac:spMkLst>
        </pc:spChg>
      </pc:sldChg>
      <pc:sldChg chg="addSp modSp new del mod">
        <pc:chgData name="芳彦 植野" userId="f73418c7d3ac11cb" providerId="LiveId" clId="{709FDB9F-6E04-4B54-AC7C-464355FEA4D9}" dt="2026-06-08T00:52:56.519" v="1538" actId="2696"/>
        <pc:sldMkLst>
          <pc:docMk/>
          <pc:sldMk cId="985429940" sldId="3118"/>
        </pc:sldMkLst>
      </pc:sldChg>
      <pc:sldChg chg="addSp modSp new mod">
        <pc:chgData name="芳彦 植野" userId="f73418c7d3ac11cb" providerId="LiveId" clId="{709FDB9F-6E04-4B54-AC7C-464355FEA4D9}" dt="2026-06-09T06:24:51.964" v="2936" actId="255"/>
        <pc:sldMkLst>
          <pc:docMk/>
          <pc:sldMk cId="3856940298" sldId="3119"/>
        </pc:sldMkLst>
        <pc:spChg chg="add mod">
          <ac:chgData name="芳彦 植野" userId="f73418c7d3ac11cb" providerId="LiveId" clId="{709FDB9F-6E04-4B54-AC7C-464355FEA4D9}" dt="2026-06-09T06:24:51.964" v="2936" actId="255"/>
          <ac:spMkLst>
            <pc:docMk/>
            <pc:sldMk cId="3856940298" sldId="3119"/>
            <ac:spMk id="3" creationId="{B1ACD5A4-23B6-471F-CA2F-62CB336F10C6}"/>
          </ac:spMkLst>
        </pc:spChg>
      </pc:sldChg>
      <pc:sldChg chg="addSp modSp new del mod">
        <pc:chgData name="芳彦 植野" userId="f73418c7d3ac11cb" providerId="LiveId" clId="{709FDB9F-6E04-4B54-AC7C-464355FEA4D9}" dt="2026-06-08T05:56:31.153" v="1566" actId="2696"/>
        <pc:sldMkLst>
          <pc:docMk/>
          <pc:sldMk cId="2758790987" sldId="3120"/>
        </pc:sldMkLst>
      </pc:sldChg>
      <pc:sldChg chg="addSp modSp add mod">
        <pc:chgData name="芳彦 植野" userId="f73418c7d3ac11cb" providerId="LiveId" clId="{709FDB9F-6E04-4B54-AC7C-464355FEA4D9}" dt="2026-06-09T06:26:43.828" v="2976" actId="6549"/>
        <pc:sldMkLst>
          <pc:docMk/>
          <pc:sldMk cId="2361559465" sldId="3122"/>
        </pc:sldMkLst>
        <pc:spChg chg="mod">
          <ac:chgData name="芳彦 植野" userId="f73418c7d3ac11cb" providerId="LiveId" clId="{709FDB9F-6E04-4B54-AC7C-464355FEA4D9}" dt="2026-06-09T06:26:02.309" v="2971" actId="20577"/>
          <ac:spMkLst>
            <pc:docMk/>
            <pc:sldMk cId="2361559465" sldId="3122"/>
            <ac:spMk id="3" creationId="{B1ACD5A4-23B6-471F-CA2F-62CB336F10C6}"/>
          </ac:spMkLst>
        </pc:spChg>
        <pc:spChg chg="add mod">
          <ac:chgData name="芳彦 植野" userId="f73418c7d3ac11cb" providerId="LiveId" clId="{709FDB9F-6E04-4B54-AC7C-464355FEA4D9}" dt="2026-06-09T06:26:43.828" v="2976" actId="6549"/>
          <ac:spMkLst>
            <pc:docMk/>
            <pc:sldMk cId="2361559465" sldId="3122"/>
            <ac:spMk id="4" creationId="{FFB98615-7748-6168-386B-FC1CB2E9C9DD}"/>
          </ac:spMkLst>
        </pc:spChg>
      </pc:sldChg>
      <pc:sldChg chg="modSp add del mod">
        <pc:chgData name="芳彦 植野" userId="f73418c7d3ac11cb" providerId="LiveId" clId="{709FDB9F-6E04-4B54-AC7C-464355FEA4D9}" dt="2026-06-09T06:26:59.166" v="2977" actId="2696"/>
        <pc:sldMkLst>
          <pc:docMk/>
          <pc:sldMk cId="1556552420" sldId="3123"/>
        </pc:sldMkLst>
        <pc:spChg chg="mod">
          <ac:chgData name="芳彦 植野" userId="f73418c7d3ac11cb" providerId="LiveId" clId="{709FDB9F-6E04-4B54-AC7C-464355FEA4D9}" dt="2026-06-09T06:26:17.142" v="2972" actId="255"/>
          <ac:spMkLst>
            <pc:docMk/>
            <pc:sldMk cId="1556552420" sldId="3123"/>
            <ac:spMk id="3" creationId="{28B57C7D-D554-AC10-B406-F452278F7EF6}"/>
          </ac:spMkLst>
        </pc:spChg>
      </pc:sldChg>
      <pc:sldChg chg="addSp modSp new mod">
        <pc:chgData name="芳彦 植野" userId="f73418c7d3ac11cb" providerId="LiveId" clId="{709FDB9F-6E04-4B54-AC7C-464355FEA4D9}" dt="2026-06-08T09:57:04.406" v="2130" actId="113"/>
        <pc:sldMkLst>
          <pc:docMk/>
          <pc:sldMk cId="2541829241" sldId="3124"/>
        </pc:sldMkLst>
        <pc:spChg chg="add mod">
          <ac:chgData name="芳彦 植野" userId="f73418c7d3ac11cb" providerId="LiveId" clId="{709FDB9F-6E04-4B54-AC7C-464355FEA4D9}" dt="2026-06-08T09:54:20.649" v="2089" actId="255"/>
          <ac:spMkLst>
            <pc:docMk/>
            <pc:sldMk cId="2541829241" sldId="3124"/>
            <ac:spMk id="2" creationId="{125B14A8-5184-02EE-1CCB-9D39B0B2010B}"/>
          </ac:spMkLst>
        </pc:spChg>
        <pc:spChg chg="add mod">
          <ac:chgData name="芳彦 植野" userId="f73418c7d3ac11cb" providerId="LiveId" clId="{709FDB9F-6E04-4B54-AC7C-464355FEA4D9}" dt="2026-06-08T09:57:04.406" v="2130" actId="113"/>
          <ac:spMkLst>
            <pc:docMk/>
            <pc:sldMk cId="2541829241" sldId="3124"/>
            <ac:spMk id="3" creationId="{1C6493F4-DE47-D425-D237-EDED4642B14C}"/>
          </ac:spMkLst>
        </pc:spChg>
      </pc:sldChg>
      <pc:sldMasterChg chg="delSldLayout">
        <pc:chgData name="芳彦 植野" userId="f73418c7d3ac11cb" providerId="LiveId" clId="{709FDB9F-6E04-4B54-AC7C-464355FEA4D9}" dt="2026-06-08T20:01:05.721" v="2220" actId="2696"/>
        <pc:sldMasterMkLst>
          <pc:docMk/>
          <pc:sldMasterMk cId="890373270" sldId="2147483660"/>
        </pc:sldMasterMkLst>
        <pc:sldLayoutChg chg="del">
          <pc:chgData name="芳彦 植野" userId="f73418c7d3ac11cb" providerId="LiveId" clId="{709FDB9F-6E04-4B54-AC7C-464355FEA4D9}" dt="2026-06-08T20:01:05.721" v="2220" actId="2696"/>
          <pc:sldLayoutMkLst>
            <pc:docMk/>
            <pc:sldMasterMk cId="890373270" sldId="2147483660"/>
            <pc:sldLayoutMk cId="1233273806" sldId="2147483673"/>
          </pc:sldLayoutMkLst>
        </pc:sldLayoutChg>
        <pc:sldLayoutChg chg="del">
          <pc:chgData name="芳彦 植野" userId="f73418c7d3ac11cb" providerId="LiveId" clId="{709FDB9F-6E04-4B54-AC7C-464355FEA4D9}" dt="2026-06-08T09:00:11.453" v="1940" actId="2696"/>
          <pc:sldLayoutMkLst>
            <pc:docMk/>
            <pc:sldMasterMk cId="890373270" sldId="2147483660"/>
            <pc:sldLayoutMk cId="998470730" sldId="214748367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E:\&#19979;&#26032;&#27211;\&#19979;&#26032;&#27211;&#12487;&#12540;&#12479;.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8949398085015907E-2"/>
          <c:y val="5.7283954767126895E-2"/>
          <c:w val="0.70065030279036344"/>
          <c:h val="0.87138323291232134"/>
        </c:manualLayout>
      </c:layout>
      <c:scatterChart>
        <c:scatterStyle val="lineMarker"/>
        <c:varyColors val="0"/>
        <c:ser>
          <c:idx val="0"/>
          <c:order val="0"/>
          <c:tx>
            <c:strRef>
              <c:f>グラフ!$H$2</c:f>
              <c:strCache>
                <c:ptCount val="1"/>
                <c:pt idx="0">
                  <c:v>温度℃</c:v>
                </c:pt>
              </c:strCache>
            </c:strRef>
          </c:tx>
          <c:marker>
            <c:symbol val="none"/>
          </c:marker>
          <c:xVal>
            <c:numRef>
              <c:f>グラフ!$G$6:$G$1136</c:f>
              <c:numCache>
                <c:formatCode>yyyy/m/d\ h:mm;@</c:formatCode>
                <c:ptCount val="1131"/>
                <c:pt idx="0">
                  <c:v>43238.33011574074</c:v>
                </c:pt>
                <c:pt idx="1">
                  <c:v>43238.288518518515</c:v>
                </c:pt>
                <c:pt idx="2">
                  <c:v>43238.246886574074</c:v>
                </c:pt>
                <c:pt idx="3">
                  <c:v>43238.205370370371</c:v>
                </c:pt>
                <c:pt idx="4">
                  <c:v>43238.163819444446</c:v>
                </c:pt>
                <c:pt idx="5">
                  <c:v>43238.122233796297</c:v>
                </c:pt>
                <c:pt idx="6">
                  <c:v>43238.080578703702</c:v>
                </c:pt>
                <c:pt idx="7">
                  <c:v>43238.038993055554</c:v>
                </c:pt>
                <c:pt idx="8">
                  <c:v>43237.997349537036</c:v>
                </c:pt>
                <c:pt idx="9">
                  <c:v>43237.955775462964</c:v>
                </c:pt>
                <c:pt idx="10">
                  <c:v>43237.914155092592</c:v>
                </c:pt>
                <c:pt idx="11">
                  <c:v>43237.872557870367</c:v>
                </c:pt>
                <c:pt idx="12">
                  <c:v>43237.830960648149</c:v>
                </c:pt>
                <c:pt idx="13">
                  <c:v>43237.789340277777</c:v>
                </c:pt>
                <c:pt idx="14">
                  <c:v>43237.747696759259</c:v>
                </c:pt>
                <c:pt idx="15">
                  <c:v>43237.706064814818</c:v>
                </c:pt>
                <c:pt idx="16">
                  <c:v>43237.664490740739</c:v>
                </c:pt>
                <c:pt idx="17">
                  <c:v>43237.622928240744</c:v>
                </c:pt>
                <c:pt idx="18">
                  <c:v>43237.581296296295</c:v>
                </c:pt>
                <c:pt idx="19">
                  <c:v>43237.539699074077</c:v>
                </c:pt>
                <c:pt idx="20">
                  <c:v>43237.456469907411</c:v>
                </c:pt>
                <c:pt idx="21">
                  <c:v>43237.414930555555</c:v>
                </c:pt>
                <c:pt idx="22">
                  <c:v>43237.37332175926</c:v>
                </c:pt>
                <c:pt idx="23">
                  <c:v>43237.331712962965</c:v>
                </c:pt>
                <c:pt idx="24">
                  <c:v>43237.290127314816</c:v>
                </c:pt>
                <c:pt idx="25">
                  <c:v>43237.24858796296</c:v>
                </c:pt>
                <c:pt idx="26">
                  <c:v>43237.206956018519</c:v>
                </c:pt>
                <c:pt idx="27">
                  <c:v>43237.165405092594</c:v>
                </c:pt>
                <c:pt idx="28">
                  <c:v>43237.123807870368</c:v>
                </c:pt>
                <c:pt idx="29">
                  <c:v>43237.08221064815</c:v>
                </c:pt>
                <c:pt idx="30">
                  <c:v>43237.040636574071</c:v>
                </c:pt>
                <c:pt idx="31">
                  <c:v>43236.99900462963</c:v>
                </c:pt>
                <c:pt idx="32">
                  <c:v>43236.957395833335</c:v>
                </c:pt>
                <c:pt idx="33">
                  <c:v>43236.915844907409</c:v>
                </c:pt>
                <c:pt idx="34">
                  <c:v>43236.874212962961</c:v>
                </c:pt>
                <c:pt idx="35">
                  <c:v>43236.832731481481</c:v>
                </c:pt>
                <c:pt idx="36">
                  <c:v>43236.791168981479</c:v>
                </c:pt>
                <c:pt idx="37">
                  <c:v>43236.74962962963</c:v>
                </c:pt>
                <c:pt idx="38">
                  <c:v>43236.708009259259</c:v>
                </c:pt>
                <c:pt idx="39">
                  <c:v>43236.666435185187</c:v>
                </c:pt>
                <c:pt idx="40">
                  <c:v>43236.6249537037</c:v>
                </c:pt>
                <c:pt idx="41">
                  <c:v>43236.583368055559</c:v>
                </c:pt>
                <c:pt idx="42">
                  <c:v>43236.541828703703</c:v>
                </c:pt>
                <c:pt idx="43">
                  <c:v>43236.500277777777</c:v>
                </c:pt>
                <c:pt idx="44">
                  <c:v>43236.458622685182</c:v>
                </c:pt>
                <c:pt idx="45">
                  <c:v>43236.417013888888</c:v>
                </c:pt>
                <c:pt idx="46">
                  <c:v>43236.375393518516</c:v>
                </c:pt>
                <c:pt idx="47">
                  <c:v>43236.333854166667</c:v>
                </c:pt>
                <c:pt idx="48">
                  <c:v>43236.292245370372</c:v>
                </c:pt>
                <c:pt idx="49">
                  <c:v>43236.250671296293</c:v>
                </c:pt>
                <c:pt idx="50">
                  <c:v>43236.209074074075</c:v>
                </c:pt>
                <c:pt idx="51">
                  <c:v>43236.167430555557</c:v>
                </c:pt>
                <c:pt idx="52">
                  <c:v>43236.125833333332</c:v>
                </c:pt>
                <c:pt idx="53">
                  <c:v>43236.08425925926</c:v>
                </c:pt>
                <c:pt idx="54">
                  <c:v>43236.042615740742</c:v>
                </c:pt>
                <c:pt idx="55">
                  <c:v>43236.00105324074</c:v>
                </c:pt>
                <c:pt idx="56">
                  <c:v>43235.959490740737</c:v>
                </c:pt>
                <c:pt idx="57">
                  <c:v>43235.917986111112</c:v>
                </c:pt>
                <c:pt idx="58">
                  <c:v>43235.876388888886</c:v>
                </c:pt>
                <c:pt idx="59">
                  <c:v>43235.834803240738</c:v>
                </c:pt>
                <c:pt idx="60">
                  <c:v>43235.793229166666</c:v>
                </c:pt>
                <c:pt idx="61">
                  <c:v>43235.751631944448</c:v>
                </c:pt>
                <c:pt idx="62">
                  <c:v>43235.710011574076</c:v>
                </c:pt>
                <c:pt idx="63">
                  <c:v>43235.668402777781</c:v>
                </c:pt>
                <c:pt idx="64">
                  <c:v>43235.626759259256</c:v>
                </c:pt>
                <c:pt idx="65">
                  <c:v>43235.585173611114</c:v>
                </c:pt>
                <c:pt idx="66">
                  <c:v>43235.543506944443</c:v>
                </c:pt>
                <c:pt idx="67">
                  <c:v>43235.501886574071</c:v>
                </c:pt>
                <c:pt idx="68">
                  <c:v>43235.460347222222</c:v>
                </c:pt>
                <c:pt idx="69">
                  <c:v>43235.418773148151</c:v>
                </c:pt>
                <c:pt idx="70">
                  <c:v>43235.377141203702</c:v>
                </c:pt>
                <c:pt idx="71">
                  <c:v>43235.335497685184</c:v>
                </c:pt>
                <c:pt idx="72">
                  <c:v>43235.293877314813</c:v>
                </c:pt>
                <c:pt idx="73">
                  <c:v>43235.252256944441</c:v>
                </c:pt>
                <c:pt idx="74">
                  <c:v>43235.210636574076</c:v>
                </c:pt>
                <c:pt idx="75">
                  <c:v>43235.168993055559</c:v>
                </c:pt>
                <c:pt idx="76">
                  <c:v>43235.12736111111</c:v>
                </c:pt>
                <c:pt idx="77">
                  <c:v>43235.085729166669</c:v>
                </c:pt>
                <c:pt idx="78">
                  <c:v>43235.04414351852</c:v>
                </c:pt>
                <c:pt idx="79">
                  <c:v>43235.002511574072</c:v>
                </c:pt>
                <c:pt idx="80">
                  <c:v>43234.9608912037</c:v>
                </c:pt>
                <c:pt idx="81">
                  <c:v>43234.919259259259</c:v>
                </c:pt>
                <c:pt idx="82">
                  <c:v>43234.877638888887</c:v>
                </c:pt>
                <c:pt idx="83">
                  <c:v>43234.836006944446</c:v>
                </c:pt>
                <c:pt idx="84">
                  <c:v>43234.794363425928</c:v>
                </c:pt>
                <c:pt idx="85">
                  <c:v>43234.752812500003</c:v>
                </c:pt>
                <c:pt idx="86">
                  <c:v>43234.711192129631</c:v>
                </c:pt>
                <c:pt idx="87">
                  <c:v>43234.669641203705</c:v>
                </c:pt>
                <c:pt idx="88">
                  <c:v>43234.627997685187</c:v>
                </c:pt>
                <c:pt idx="89">
                  <c:v>43234.586458333331</c:v>
                </c:pt>
                <c:pt idx="90">
                  <c:v>43234.544895833336</c:v>
                </c:pt>
                <c:pt idx="91">
                  <c:v>43234.503263888888</c:v>
                </c:pt>
                <c:pt idx="92">
                  <c:v>43234.461643518516</c:v>
                </c:pt>
                <c:pt idx="93">
                  <c:v>43234.420023148145</c:v>
                </c:pt>
                <c:pt idx="94">
                  <c:v>43234.378379629627</c:v>
                </c:pt>
                <c:pt idx="95">
                  <c:v>43234.336736111109</c:v>
                </c:pt>
                <c:pt idx="96">
                  <c:v>43234.295092592591</c:v>
                </c:pt>
                <c:pt idx="97">
                  <c:v>43234.253472222219</c:v>
                </c:pt>
                <c:pt idx="98">
                  <c:v>43234.211840277778</c:v>
                </c:pt>
                <c:pt idx="99">
                  <c:v>43234.170231481483</c:v>
                </c:pt>
                <c:pt idx="100">
                  <c:v>43234.128599537034</c:v>
                </c:pt>
                <c:pt idx="101">
                  <c:v>43234.08699074074</c:v>
                </c:pt>
                <c:pt idx="102">
                  <c:v>43234.045358796298</c:v>
                </c:pt>
                <c:pt idx="103">
                  <c:v>43234.003750000003</c:v>
                </c:pt>
                <c:pt idx="104">
                  <c:v>43233.962141203701</c:v>
                </c:pt>
                <c:pt idx="105">
                  <c:v>43233.920532407406</c:v>
                </c:pt>
                <c:pt idx="106">
                  <c:v>43233.878900462965</c:v>
                </c:pt>
                <c:pt idx="107">
                  <c:v>43233.837268518517</c:v>
                </c:pt>
                <c:pt idx="108">
                  <c:v>43233.795636574076</c:v>
                </c:pt>
                <c:pt idx="109">
                  <c:v>43233.754004629627</c:v>
                </c:pt>
                <c:pt idx="110">
                  <c:v>43233.712395833332</c:v>
                </c:pt>
                <c:pt idx="111">
                  <c:v>43233.670798611114</c:v>
                </c:pt>
                <c:pt idx="112">
                  <c:v>43233.629166666666</c:v>
                </c:pt>
                <c:pt idx="113">
                  <c:v>43233.587534722225</c:v>
                </c:pt>
                <c:pt idx="114">
                  <c:v>43233.545937499999</c:v>
                </c:pt>
                <c:pt idx="115">
                  <c:v>43233.504282407404</c:v>
                </c:pt>
                <c:pt idx="116">
                  <c:v>43233.462638888886</c:v>
                </c:pt>
                <c:pt idx="117">
                  <c:v>43233.421087962961</c:v>
                </c:pt>
                <c:pt idx="118">
                  <c:v>43233.379502314812</c:v>
                </c:pt>
                <c:pt idx="119">
                  <c:v>43233.337847222225</c:v>
                </c:pt>
                <c:pt idx="120">
                  <c:v>43233.29619212963</c:v>
                </c:pt>
                <c:pt idx="121">
                  <c:v>43233.254664351851</c:v>
                </c:pt>
                <c:pt idx="122">
                  <c:v>43233.213078703702</c:v>
                </c:pt>
                <c:pt idx="123">
                  <c:v>43233.171458333331</c:v>
                </c:pt>
                <c:pt idx="124">
                  <c:v>43233.129814814813</c:v>
                </c:pt>
                <c:pt idx="125">
                  <c:v>43233.088263888887</c:v>
                </c:pt>
                <c:pt idx="126">
                  <c:v>43233.046840277777</c:v>
                </c:pt>
                <c:pt idx="127">
                  <c:v>43233.005219907405</c:v>
                </c:pt>
                <c:pt idx="128">
                  <c:v>43232.96361111111</c:v>
                </c:pt>
                <c:pt idx="129">
                  <c:v>43232.921990740739</c:v>
                </c:pt>
                <c:pt idx="130">
                  <c:v>43232.880335648151</c:v>
                </c:pt>
                <c:pt idx="131">
                  <c:v>43232.838854166665</c:v>
                </c:pt>
                <c:pt idx="132">
                  <c:v>43232.797222222223</c:v>
                </c:pt>
                <c:pt idx="133">
                  <c:v>43232.755659722221</c:v>
                </c:pt>
                <c:pt idx="134">
                  <c:v>43232.714050925926</c:v>
                </c:pt>
                <c:pt idx="135">
                  <c:v>43232.672418981485</c:v>
                </c:pt>
                <c:pt idx="136">
                  <c:v>43232.630798611113</c:v>
                </c:pt>
                <c:pt idx="137">
                  <c:v>43232.589155092595</c:v>
                </c:pt>
                <c:pt idx="138">
                  <c:v>43232.547523148147</c:v>
                </c:pt>
                <c:pt idx="139">
                  <c:v>43232.505949074075</c:v>
                </c:pt>
                <c:pt idx="140">
                  <c:v>43232.464363425926</c:v>
                </c:pt>
                <c:pt idx="141">
                  <c:v>43232.422881944447</c:v>
                </c:pt>
                <c:pt idx="142">
                  <c:v>43232.381284722222</c:v>
                </c:pt>
                <c:pt idx="143">
                  <c:v>43232.339756944442</c:v>
                </c:pt>
                <c:pt idx="144">
                  <c:v>43232.29824074074</c:v>
                </c:pt>
                <c:pt idx="145">
                  <c:v>43232.256678240738</c:v>
                </c:pt>
                <c:pt idx="146">
                  <c:v>43232.215057870373</c:v>
                </c:pt>
                <c:pt idx="147">
                  <c:v>43232.173483796294</c:v>
                </c:pt>
                <c:pt idx="148">
                  <c:v>43232.131886574076</c:v>
                </c:pt>
                <c:pt idx="149">
                  <c:v>43232.09034722222</c:v>
                </c:pt>
                <c:pt idx="150">
                  <c:v>43232.048738425925</c:v>
                </c:pt>
                <c:pt idx="151">
                  <c:v>43232.007164351853</c:v>
                </c:pt>
                <c:pt idx="152">
                  <c:v>43231.965567129628</c:v>
                </c:pt>
                <c:pt idx="153">
                  <c:v>43231.924062500002</c:v>
                </c:pt>
                <c:pt idx="154">
                  <c:v>43231.882430555554</c:v>
                </c:pt>
                <c:pt idx="155">
                  <c:v>43231.840787037036</c:v>
                </c:pt>
                <c:pt idx="156">
                  <c:v>43231.799143518518</c:v>
                </c:pt>
                <c:pt idx="157">
                  <c:v>43231.757557870369</c:v>
                </c:pt>
                <c:pt idx="158">
                  <c:v>43231.715925925928</c:v>
                </c:pt>
                <c:pt idx="159">
                  <c:v>43231.674328703702</c:v>
                </c:pt>
                <c:pt idx="160">
                  <c:v>43231.632870370369</c:v>
                </c:pt>
                <c:pt idx="161">
                  <c:v>43231.591226851851</c:v>
                </c:pt>
                <c:pt idx="162">
                  <c:v>43231.549629629626</c:v>
                </c:pt>
                <c:pt idx="163">
                  <c:v>43231.508113425924</c:v>
                </c:pt>
                <c:pt idx="164">
                  <c:v>43231.466469907406</c:v>
                </c:pt>
                <c:pt idx="165">
                  <c:v>43231.424861111111</c:v>
                </c:pt>
                <c:pt idx="166">
                  <c:v>43231.383229166669</c:v>
                </c:pt>
                <c:pt idx="167">
                  <c:v>43231.341631944444</c:v>
                </c:pt>
                <c:pt idx="168">
                  <c:v>43231.3</c:v>
                </c:pt>
                <c:pt idx="169">
                  <c:v>43231.258402777778</c:v>
                </c:pt>
                <c:pt idx="170">
                  <c:v>43231.216793981483</c:v>
                </c:pt>
                <c:pt idx="171">
                  <c:v>43231.175185185188</c:v>
                </c:pt>
                <c:pt idx="172">
                  <c:v>43231.13354166667</c:v>
                </c:pt>
                <c:pt idx="173">
                  <c:v>43231.091921296298</c:v>
                </c:pt>
                <c:pt idx="174">
                  <c:v>43231.050312500003</c:v>
                </c:pt>
                <c:pt idx="175">
                  <c:v>43231.008657407408</c:v>
                </c:pt>
                <c:pt idx="176">
                  <c:v>43230.96702546296</c:v>
                </c:pt>
                <c:pt idx="177">
                  <c:v>43230.925393518519</c:v>
                </c:pt>
                <c:pt idx="178">
                  <c:v>43230.883750000001</c:v>
                </c:pt>
                <c:pt idx="179">
                  <c:v>43230.842141203706</c:v>
                </c:pt>
                <c:pt idx="180">
                  <c:v>43230.800509259258</c:v>
                </c:pt>
                <c:pt idx="181">
                  <c:v>43230.758912037039</c:v>
                </c:pt>
                <c:pt idx="182">
                  <c:v>43230.717280092591</c:v>
                </c:pt>
                <c:pt idx="183">
                  <c:v>43230.675671296296</c:v>
                </c:pt>
                <c:pt idx="184">
                  <c:v>43230.634074074071</c:v>
                </c:pt>
                <c:pt idx="185">
                  <c:v>43230.592453703706</c:v>
                </c:pt>
                <c:pt idx="186">
                  <c:v>43230.550856481481</c:v>
                </c:pt>
                <c:pt idx="187">
                  <c:v>43230.509212962963</c:v>
                </c:pt>
                <c:pt idx="188">
                  <c:v>43230.467581018522</c:v>
                </c:pt>
                <c:pt idx="189">
                  <c:v>43230.425983796296</c:v>
                </c:pt>
                <c:pt idx="190">
                  <c:v>43230.384351851855</c:v>
                </c:pt>
                <c:pt idx="191">
                  <c:v>43230.342719907407</c:v>
                </c:pt>
                <c:pt idx="192">
                  <c:v>43230.301076388889</c:v>
                </c:pt>
                <c:pt idx="193">
                  <c:v>43230.259456018517</c:v>
                </c:pt>
                <c:pt idx="194">
                  <c:v>43230.217824074076</c:v>
                </c:pt>
                <c:pt idx="195">
                  <c:v>43230.176215277781</c:v>
                </c:pt>
                <c:pt idx="196">
                  <c:v>43230.134606481479</c:v>
                </c:pt>
                <c:pt idx="197">
                  <c:v>43230.093009259261</c:v>
                </c:pt>
                <c:pt idx="198">
                  <c:v>43230.051412037035</c:v>
                </c:pt>
                <c:pt idx="199">
                  <c:v>43230.009768518517</c:v>
                </c:pt>
                <c:pt idx="200">
                  <c:v>43229.968148148146</c:v>
                </c:pt>
                <c:pt idx="201">
                  <c:v>43229.926516203705</c:v>
                </c:pt>
                <c:pt idx="202">
                  <c:v>43229.884930555556</c:v>
                </c:pt>
                <c:pt idx="203">
                  <c:v>43229.843275462961</c:v>
                </c:pt>
                <c:pt idx="204">
                  <c:v>43229.80164351852</c:v>
                </c:pt>
                <c:pt idx="205">
                  <c:v>43229.760023148148</c:v>
                </c:pt>
                <c:pt idx="206">
                  <c:v>43229.71837962963</c:v>
                </c:pt>
                <c:pt idx="207">
                  <c:v>43229.676747685182</c:v>
                </c:pt>
                <c:pt idx="208">
                  <c:v>43229.635092592594</c:v>
                </c:pt>
                <c:pt idx="209">
                  <c:v>43229.593495370369</c:v>
                </c:pt>
                <c:pt idx="210">
                  <c:v>43229.551851851851</c:v>
                </c:pt>
                <c:pt idx="211">
                  <c:v>43229.510277777779</c:v>
                </c:pt>
                <c:pt idx="212">
                  <c:v>43229.468819444446</c:v>
                </c:pt>
                <c:pt idx="213">
                  <c:v>43229.468657407408</c:v>
                </c:pt>
                <c:pt idx="214">
                  <c:v>43229.42701388889</c:v>
                </c:pt>
                <c:pt idx="215">
                  <c:v>43229.385381944441</c:v>
                </c:pt>
                <c:pt idx="216">
                  <c:v>43229.343761574077</c:v>
                </c:pt>
                <c:pt idx="217">
                  <c:v>43229.302118055559</c:v>
                </c:pt>
                <c:pt idx="218">
                  <c:v>43229.260497685187</c:v>
                </c:pt>
                <c:pt idx="219">
                  <c:v>43229.218865740739</c:v>
                </c:pt>
                <c:pt idx="220">
                  <c:v>43229.177222222221</c:v>
                </c:pt>
                <c:pt idx="221">
                  <c:v>43229.135636574072</c:v>
                </c:pt>
                <c:pt idx="222">
                  <c:v>43229.0940162037</c:v>
                </c:pt>
                <c:pt idx="223">
                  <c:v>43229.052418981482</c:v>
                </c:pt>
                <c:pt idx="224">
                  <c:v>43229.010798611111</c:v>
                </c:pt>
                <c:pt idx="225">
                  <c:v>43228.969178240739</c:v>
                </c:pt>
                <c:pt idx="226">
                  <c:v>43228.927569444444</c:v>
                </c:pt>
                <c:pt idx="227">
                  <c:v>43228.885937500003</c:v>
                </c:pt>
                <c:pt idx="228">
                  <c:v>43228.844293981485</c:v>
                </c:pt>
                <c:pt idx="229">
                  <c:v>43228.802662037036</c:v>
                </c:pt>
                <c:pt idx="230">
                  <c:v>43228.761030092595</c:v>
                </c:pt>
                <c:pt idx="231">
                  <c:v>43228.719421296293</c:v>
                </c:pt>
                <c:pt idx="232">
                  <c:v>43228.677824074075</c:v>
                </c:pt>
                <c:pt idx="233">
                  <c:v>43228.636203703703</c:v>
                </c:pt>
                <c:pt idx="234">
                  <c:v>43228.594571759262</c:v>
                </c:pt>
                <c:pt idx="235">
                  <c:v>43228.552928240744</c:v>
                </c:pt>
                <c:pt idx="236">
                  <c:v>43228.511296296296</c:v>
                </c:pt>
                <c:pt idx="237">
                  <c:v>43228.469687500001</c:v>
                </c:pt>
                <c:pt idx="238">
                  <c:v>43228.428067129629</c:v>
                </c:pt>
                <c:pt idx="239">
                  <c:v>43228.386481481481</c:v>
                </c:pt>
                <c:pt idx="240">
                  <c:v>43228.344837962963</c:v>
                </c:pt>
                <c:pt idx="241">
                  <c:v>43228.303194444445</c:v>
                </c:pt>
                <c:pt idx="242">
                  <c:v>43228.261574074073</c:v>
                </c:pt>
                <c:pt idx="243">
                  <c:v>43228.219942129632</c:v>
                </c:pt>
                <c:pt idx="244">
                  <c:v>43228.17832175926</c:v>
                </c:pt>
                <c:pt idx="245">
                  <c:v>43228.136712962965</c:v>
                </c:pt>
                <c:pt idx="246">
                  <c:v>43228.095081018517</c:v>
                </c:pt>
                <c:pt idx="247">
                  <c:v>43228.053437499999</c:v>
                </c:pt>
                <c:pt idx="248">
                  <c:v>43228.011805555558</c:v>
                </c:pt>
                <c:pt idx="249">
                  <c:v>43227.970208333332</c:v>
                </c:pt>
                <c:pt idx="250">
                  <c:v>43227.928564814814</c:v>
                </c:pt>
                <c:pt idx="251">
                  <c:v>43227.886944444443</c:v>
                </c:pt>
                <c:pt idx="252">
                  <c:v>43227.845312500001</c:v>
                </c:pt>
                <c:pt idx="253">
                  <c:v>43227.80369212963</c:v>
                </c:pt>
                <c:pt idx="254">
                  <c:v>43227.762083333335</c:v>
                </c:pt>
                <c:pt idx="255">
                  <c:v>43227.720462962963</c:v>
                </c:pt>
                <c:pt idx="256">
                  <c:v>43227.678831018522</c:v>
                </c:pt>
                <c:pt idx="257">
                  <c:v>43227.63721064815</c:v>
                </c:pt>
                <c:pt idx="258">
                  <c:v>43227.595590277779</c:v>
                </c:pt>
                <c:pt idx="259">
                  <c:v>43227.553935185184</c:v>
                </c:pt>
                <c:pt idx="260">
                  <c:v>43227.512337962966</c:v>
                </c:pt>
                <c:pt idx="261">
                  <c:v>43227.470717592594</c:v>
                </c:pt>
                <c:pt idx="262">
                  <c:v>43227.429085648146</c:v>
                </c:pt>
                <c:pt idx="263">
                  <c:v>43227.387465277781</c:v>
                </c:pt>
                <c:pt idx="264">
                  <c:v>43227.345868055556</c:v>
                </c:pt>
                <c:pt idx="265">
                  <c:v>43227.304328703707</c:v>
                </c:pt>
                <c:pt idx="266">
                  <c:v>43227.262696759259</c:v>
                </c:pt>
                <c:pt idx="267">
                  <c:v>43227.221064814818</c:v>
                </c:pt>
                <c:pt idx="268">
                  <c:v>43227.179467592592</c:v>
                </c:pt>
                <c:pt idx="269">
                  <c:v>43227.137870370374</c:v>
                </c:pt>
                <c:pt idx="270">
                  <c:v>43227.096261574072</c:v>
                </c:pt>
                <c:pt idx="271">
                  <c:v>43227.054710648146</c:v>
                </c:pt>
                <c:pt idx="272">
                  <c:v>43227.013206018521</c:v>
                </c:pt>
                <c:pt idx="273">
                  <c:v>43226.971689814818</c:v>
                </c:pt>
                <c:pt idx="274">
                  <c:v>43226.930104166669</c:v>
                </c:pt>
                <c:pt idx="275">
                  <c:v>43226.888599537036</c:v>
                </c:pt>
                <c:pt idx="276">
                  <c:v>43226.847025462965</c:v>
                </c:pt>
                <c:pt idx="277">
                  <c:v>43226.805428240739</c:v>
                </c:pt>
                <c:pt idx="278">
                  <c:v>43226.763807870368</c:v>
                </c:pt>
                <c:pt idx="279">
                  <c:v>43226.72216435185</c:v>
                </c:pt>
                <c:pt idx="280">
                  <c:v>43226.680532407408</c:v>
                </c:pt>
                <c:pt idx="281">
                  <c:v>43226.638935185183</c:v>
                </c:pt>
                <c:pt idx="282">
                  <c:v>43226.597314814811</c:v>
                </c:pt>
                <c:pt idx="283">
                  <c:v>43226.55568287037</c:v>
                </c:pt>
                <c:pt idx="284">
                  <c:v>43226.514166666668</c:v>
                </c:pt>
                <c:pt idx="285">
                  <c:v>43226.472638888888</c:v>
                </c:pt>
                <c:pt idx="286">
                  <c:v>43226.431041666663</c:v>
                </c:pt>
                <c:pt idx="287">
                  <c:v>43226.389398148145</c:v>
                </c:pt>
                <c:pt idx="288">
                  <c:v>43226.34778935185</c:v>
                </c:pt>
                <c:pt idx="289">
                  <c:v>43226.306180555555</c:v>
                </c:pt>
                <c:pt idx="290">
                  <c:v>43226.264548611114</c:v>
                </c:pt>
                <c:pt idx="291">
                  <c:v>43226.222905092596</c:v>
                </c:pt>
                <c:pt idx="292">
                  <c:v>43226.181296296294</c:v>
                </c:pt>
                <c:pt idx="293">
                  <c:v>43226.139652777776</c:v>
                </c:pt>
                <c:pt idx="294">
                  <c:v>43226.098078703704</c:v>
                </c:pt>
                <c:pt idx="295">
                  <c:v>43226.056504629632</c:v>
                </c:pt>
                <c:pt idx="296">
                  <c:v>43226.01494212963</c:v>
                </c:pt>
                <c:pt idx="297">
                  <c:v>43225.973368055558</c:v>
                </c:pt>
                <c:pt idx="298">
                  <c:v>43225.93178240741</c:v>
                </c:pt>
                <c:pt idx="299">
                  <c:v>43225.890150462961</c:v>
                </c:pt>
                <c:pt idx="300">
                  <c:v>43225.848587962966</c:v>
                </c:pt>
                <c:pt idx="301">
                  <c:v>43225.806932870371</c:v>
                </c:pt>
                <c:pt idx="302">
                  <c:v>43225.765300925923</c:v>
                </c:pt>
                <c:pt idx="303">
                  <c:v>43225.723692129628</c:v>
                </c:pt>
                <c:pt idx="304">
                  <c:v>43225.682118055556</c:v>
                </c:pt>
                <c:pt idx="305">
                  <c:v>43225.640486111108</c:v>
                </c:pt>
                <c:pt idx="306">
                  <c:v>43225.59884259259</c:v>
                </c:pt>
                <c:pt idx="307">
                  <c:v>43225.557199074072</c:v>
                </c:pt>
                <c:pt idx="308">
                  <c:v>43225.515555555554</c:v>
                </c:pt>
                <c:pt idx="309">
                  <c:v>43225.473958333336</c:v>
                </c:pt>
                <c:pt idx="310">
                  <c:v>43225.432314814818</c:v>
                </c:pt>
                <c:pt idx="311">
                  <c:v>43225.390740740739</c:v>
                </c:pt>
                <c:pt idx="312">
                  <c:v>43225.349108796298</c:v>
                </c:pt>
                <c:pt idx="313">
                  <c:v>43225.307511574072</c:v>
                </c:pt>
                <c:pt idx="314">
                  <c:v>43225.265914351854</c:v>
                </c:pt>
                <c:pt idx="315">
                  <c:v>43225.224317129629</c:v>
                </c:pt>
                <c:pt idx="316">
                  <c:v>43225.18273148148</c:v>
                </c:pt>
                <c:pt idx="317">
                  <c:v>43225.141099537039</c:v>
                </c:pt>
                <c:pt idx="318">
                  <c:v>43225.09951388889</c:v>
                </c:pt>
                <c:pt idx="319">
                  <c:v>43225.057870370372</c:v>
                </c:pt>
                <c:pt idx="320">
                  <c:v>43225.016250000001</c:v>
                </c:pt>
                <c:pt idx="321">
                  <c:v>43224.974699074075</c:v>
                </c:pt>
                <c:pt idx="322">
                  <c:v>43224.933067129627</c:v>
                </c:pt>
                <c:pt idx="323">
                  <c:v>43224.891435185185</c:v>
                </c:pt>
                <c:pt idx="324">
                  <c:v>43224.849791666667</c:v>
                </c:pt>
                <c:pt idx="325">
                  <c:v>43224.808159722219</c:v>
                </c:pt>
                <c:pt idx="326">
                  <c:v>43224.766550925924</c:v>
                </c:pt>
                <c:pt idx="327">
                  <c:v>43224.724895833337</c:v>
                </c:pt>
                <c:pt idx="328">
                  <c:v>43224.683252314811</c:v>
                </c:pt>
                <c:pt idx="329">
                  <c:v>43224.641608796293</c:v>
                </c:pt>
                <c:pt idx="330">
                  <c:v>43224.599976851852</c:v>
                </c:pt>
                <c:pt idx="331">
                  <c:v>43224.558368055557</c:v>
                </c:pt>
                <c:pt idx="332">
                  <c:v>43224.516736111109</c:v>
                </c:pt>
                <c:pt idx="333">
                  <c:v>43224.475092592591</c:v>
                </c:pt>
                <c:pt idx="334">
                  <c:v>43224.43346064815</c:v>
                </c:pt>
                <c:pt idx="335">
                  <c:v>43224.391793981478</c:v>
                </c:pt>
                <c:pt idx="336">
                  <c:v>43224.35015046296</c:v>
                </c:pt>
                <c:pt idx="337">
                  <c:v>43224.308541666665</c:v>
                </c:pt>
                <c:pt idx="338">
                  <c:v>43224.266909722224</c:v>
                </c:pt>
                <c:pt idx="339">
                  <c:v>43224.225277777776</c:v>
                </c:pt>
                <c:pt idx="340">
                  <c:v>43224.183645833335</c:v>
                </c:pt>
                <c:pt idx="341">
                  <c:v>43224.142002314817</c:v>
                </c:pt>
                <c:pt idx="342">
                  <c:v>43224.100439814814</c:v>
                </c:pt>
                <c:pt idx="343">
                  <c:v>43224.058865740742</c:v>
                </c:pt>
                <c:pt idx="344">
                  <c:v>43224.017256944448</c:v>
                </c:pt>
                <c:pt idx="345">
                  <c:v>43223.975648148145</c:v>
                </c:pt>
                <c:pt idx="346">
                  <c:v>43223.934120370373</c:v>
                </c:pt>
                <c:pt idx="347">
                  <c:v>43223.892500000002</c:v>
                </c:pt>
                <c:pt idx="348">
                  <c:v>43223.850914351853</c:v>
                </c:pt>
                <c:pt idx="349">
                  <c:v>43223.809317129628</c:v>
                </c:pt>
                <c:pt idx="350">
                  <c:v>43223.76767361111</c:v>
                </c:pt>
                <c:pt idx="351">
                  <c:v>43223.726064814815</c:v>
                </c:pt>
                <c:pt idx="352">
                  <c:v>43223.684444444443</c:v>
                </c:pt>
                <c:pt idx="353">
                  <c:v>43223.642835648148</c:v>
                </c:pt>
                <c:pt idx="354">
                  <c:v>43223.60119212963</c:v>
                </c:pt>
                <c:pt idx="355">
                  <c:v>43223.559583333335</c:v>
                </c:pt>
                <c:pt idx="356">
                  <c:v>43223.517951388887</c:v>
                </c:pt>
                <c:pt idx="357">
                  <c:v>43223.476342592592</c:v>
                </c:pt>
                <c:pt idx="358">
                  <c:v>43223.434733796297</c:v>
                </c:pt>
                <c:pt idx="359">
                  <c:v>43223.393090277779</c:v>
                </c:pt>
                <c:pt idx="360">
                  <c:v>43223.351469907408</c:v>
                </c:pt>
                <c:pt idx="361">
                  <c:v>43223.309861111113</c:v>
                </c:pt>
                <c:pt idx="362">
                  <c:v>43223.268206018518</c:v>
                </c:pt>
                <c:pt idx="363">
                  <c:v>43223.226585648146</c:v>
                </c:pt>
                <c:pt idx="364">
                  <c:v>43223.184953703705</c:v>
                </c:pt>
                <c:pt idx="365">
                  <c:v>43223.143333333333</c:v>
                </c:pt>
                <c:pt idx="366">
                  <c:v>43223.101724537039</c:v>
                </c:pt>
                <c:pt idx="367">
                  <c:v>43223.060104166667</c:v>
                </c:pt>
                <c:pt idx="368">
                  <c:v>43223.018460648149</c:v>
                </c:pt>
                <c:pt idx="369">
                  <c:v>43222.9768287037</c:v>
                </c:pt>
                <c:pt idx="370">
                  <c:v>43222.935208333336</c:v>
                </c:pt>
                <c:pt idx="371">
                  <c:v>43222.893553240741</c:v>
                </c:pt>
                <c:pt idx="372">
                  <c:v>43222.851979166669</c:v>
                </c:pt>
                <c:pt idx="373">
                  <c:v>43222.810416666667</c:v>
                </c:pt>
                <c:pt idx="374">
                  <c:v>43222.768784722219</c:v>
                </c:pt>
                <c:pt idx="375">
                  <c:v>43222.727152777778</c:v>
                </c:pt>
                <c:pt idx="376">
                  <c:v>43222.685532407406</c:v>
                </c:pt>
                <c:pt idx="377">
                  <c:v>43222.643923611111</c:v>
                </c:pt>
                <c:pt idx="378">
                  <c:v>43222.602337962962</c:v>
                </c:pt>
                <c:pt idx="379">
                  <c:v>43222.560729166667</c:v>
                </c:pt>
                <c:pt idx="380">
                  <c:v>43222.519120370373</c:v>
                </c:pt>
                <c:pt idx="381">
                  <c:v>43222.477488425924</c:v>
                </c:pt>
                <c:pt idx="382">
                  <c:v>43222.435902777775</c:v>
                </c:pt>
                <c:pt idx="383">
                  <c:v>43222.394270833334</c:v>
                </c:pt>
                <c:pt idx="384">
                  <c:v>43222.352743055555</c:v>
                </c:pt>
                <c:pt idx="385">
                  <c:v>43222.311122685183</c:v>
                </c:pt>
                <c:pt idx="386">
                  <c:v>43222.269606481481</c:v>
                </c:pt>
                <c:pt idx="387">
                  <c:v>43222.228009259263</c:v>
                </c:pt>
                <c:pt idx="388">
                  <c:v>43222.186377314814</c:v>
                </c:pt>
                <c:pt idx="389">
                  <c:v>43222.144837962966</c:v>
                </c:pt>
                <c:pt idx="390">
                  <c:v>43222.103217592594</c:v>
                </c:pt>
                <c:pt idx="391">
                  <c:v>43222.061597222222</c:v>
                </c:pt>
                <c:pt idx="392">
                  <c:v>43222.019988425927</c:v>
                </c:pt>
                <c:pt idx="393">
                  <c:v>43221.978472222225</c:v>
                </c:pt>
                <c:pt idx="394">
                  <c:v>43221.936840277776</c:v>
                </c:pt>
                <c:pt idx="395">
                  <c:v>43221.895243055558</c:v>
                </c:pt>
                <c:pt idx="396">
                  <c:v>43221.853680555556</c:v>
                </c:pt>
                <c:pt idx="397">
                  <c:v>43221.812060185184</c:v>
                </c:pt>
                <c:pt idx="398">
                  <c:v>43221.770497685182</c:v>
                </c:pt>
                <c:pt idx="399">
                  <c:v>43221.728854166664</c:v>
                </c:pt>
                <c:pt idx="400">
                  <c:v>43221.687222222223</c:v>
                </c:pt>
                <c:pt idx="401">
                  <c:v>43221.645590277774</c:v>
                </c:pt>
                <c:pt idx="402">
                  <c:v>43221.603935185187</c:v>
                </c:pt>
                <c:pt idx="403">
                  <c:v>43221.562291666669</c:v>
                </c:pt>
                <c:pt idx="404">
                  <c:v>43221.52065972222</c:v>
                </c:pt>
                <c:pt idx="405">
                  <c:v>43221.479050925926</c:v>
                </c:pt>
                <c:pt idx="406">
                  <c:v>43221.437476851854</c:v>
                </c:pt>
                <c:pt idx="407">
                  <c:v>43221.395833333336</c:v>
                </c:pt>
                <c:pt idx="408">
                  <c:v>43221.354224537034</c:v>
                </c:pt>
                <c:pt idx="409">
                  <c:v>43221.312604166669</c:v>
                </c:pt>
                <c:pt idx="410">
                  <c:v>43221.271018518521</c:v>
                </c:pt>
                <c:pt idx="411">
                  <c:v>43221.229467592595</c:v>
                </c:pt>
                <c:pt idx="412">
                  <c:v>43221.187939814816</c:v>
                </c:pt>
                <c:pt idx="413">
                  <c:v>43221.146365740744</c:v>
                </c:pt>
                <c:pt idx="414">
                  <c:v>43221.104837962965</c:v>
                </c:pt>
                <c:pt idx="415">
                  <c:v>43221.063217592593</c:v>
                </c:pt>
                <c:pt idx="416">
                  <c:v>43221.021608796298</c:v>
                </c:pt>
                <c:pt idx="417">
                  <c:v>43220.98</c:v>
                </c:pt>
                <c:pt idx="418">
                  <c:v>43220.938506944447</c:v>
                </c:pt>
                <c:pt idx="419">
                  <c:v>43220.896886574075</c:v>
                </c:pt>
                <c:pt idx="420">
                  <c:v>43220.855266203704</c:v>
                </c:pt>
                <c:pt idx="421">
                  <c:v>43220.813715277778</c:v>
                </c:pt>
                <c:pt idx="422">
                  <c:v>43220.772106481483</c:v>
                </c:pt>
                <c:pt idx="423">
                  <c:v>43220.730543981481</c:v>
                </c:pt>
                <c:pt idx="424">
                  <c:v>43220.688935185186</c:v>
                </c:pt>
                <c:pt idx="425">
                  <c:v>43220.647314814814</c:v>
                </c:pt>
                <c:pt idx="426">
                  <c:v>43220.605821759258</c:v>
                </c:pt>
                <c:pt idx="427">
                  <c:v>43220.564201388886</c:v>
                </c:pt>
                <c:pt idx="428">
                  <c:v>43220.522581018522</c:v>
                </c:pt>
                <c:pt idx="429">
                  <c:v>43220.48101851852</c:v>
                </c:pt>
                <c:pt idx="430">
                  <c:v>43220.439386574071</c:v>
                </c:pt>
                <c:pt idx="431">
                  <c:v>43220.397743055553</c:v>
                </c:pt>
                <c:pt idx="432">
                  <c:v>43220.356111111112</c:v>
                </c:pt>
                <c:pt idx="433">
                  <c:v>43220.314502314817</c:v>
                </c:pt>
                <c:pt idx="434">
                  <c:v>43220.272858796299</c:v>
                </c:pt>
                <c:pt idx="435">
                  <c:v>43220.231273148151</c:v>
                </c:pt>
                <c:pt idx="436">
                  <c:v>43220.189652777779</c:v>
                </c:pt>
                <c:pt idx="437">
                  <c:v>43220.148159722223</c:v>
                </c:pt>
                <c:pt idx="438">
                  <c:v>43220.106562499997</c:v>
                </c:pt>
                <c:pt idx="439">
                  <c:v>43220.065023148149</c:v>
                </c:pt>
                <c:pt idx="440">
                  <c:v>43220.0234375</c:v>
                </c:pt>
                <c:pt idx="441">
                  <c:v>43219.981909722221</c:v>
                </c:pt>
                <c:pt idx="442">
                  <c:v>43219.940358796295</c:v>
                </c:pt>
                <c:pt idx="443">
                  <c:v>43219.898726851854</c:v>
                </c:pt>
                <c:pt idx="444">
                  <c:v>43219.857094907406</c:v>
                </c:pt>
                <c:pt idx="445">
                  <c:v>43219.815532407411</c:v>
                </c:pt>
                <c:pt idx="446">
                  <c:v>43219.773969907408</c:v>
                </c:pt>
                <c:pt idx="447">
                  <c:v>43219.73238425926</c:v>
                </c:pt>
                <c:pt idx="448">
                  <c:v>43219.690798611111</c:v>
                </c:pt>
                <c:pt idx="449">
                  <c:v>43219.649224537039</c:v>
                </c:pt>
                <c:pt idx="450">
                  <c:v>43219.607604166667</c:v>
                </c:pt>
                <c:pt idx="451">
                  <c:v>43219.566041666665</c:v>
                </c:pt>
                <c:pt idx="452">
                  <c:v>43219.524398148147</c:v>
                </c:pt>
                <c:pt idx="453">
                  <c:v>43219.482870370368</c:v>
                </c:pt>
                <c:pt idx="454">
                  <c:v>43219.441238425927</c:v>
                </c:pt>
                <c:pt idx="455">
                  <c:v>43219.399606481478</c:v>
                </c:pt>
                <c:pt idx="456">
                  <c:v>43219.357974537037</c:v>
                </c:pt>
                <c:pt idx="457">
                  <c:v>43219.316365740742</c:v>
                </c:pt>
                <c:pt idx="458">
                  <c:v>43219.274756944447</c:v>
                </c:pt>
                <c:pt idx="459">
                  <c:v>43219.233148148145</c:v>
                </c:pt>
                <c:pt idx="460">
                  <c:v>43219.191550925927</c:v>
                </c:pt>
                <c:pt idx="461">
                  <c:v>43219.149988425925</c:v>
                </c:pt>
                <c:pt idx="462">
                  <c:v>43219.108449074076</c:v>
                </c:pt>
                <c:pt idx="463">
                  <c:v>43219.066817129627</c:v>
                </c:pt>
                <c:pt idx="464">
                  <c:v>43219.025254629632</c:v>
                </c:pt>
                <c:pt idx="465">
                  <c:v>43218.983680555553</c:v>
                </c:pt>
                <c:pt idx="466">
                  <c:v>43218.942129629628</c:v>
                </c:pt>
                <c:pt idx="467">
                  <c:v>43218.900567129633</c:v>
                </c:pt>
                <c:pt idx="468">
                  <c:v>43218.858993055554</c:v>
                </c:pt>
                <c:pt idx="469">
                  <c:v>43218.817361111112</c:v>
                </c:pt>
                <c:pt idx="470">
                  <c:v>43218.775729166664</c:v>
                </c:pt>
                <c:pt idx="471">
                  <c:v>43218.734166666669</c:v>
                </c:pt>
                <c:pt idx="472">
                  <c:v>43218.69253472222</c:v>
                </c:pt>
                <c:pt idx="473">
                  <c:v>43218.650995370372</c:v>
                </c:pt>
                <c:pt idx="474">
                  <c:v>43218.609432870369</c:v>
                </c:pt>
                <c:pt idx="475">
                  <c:v>43218.567858796298</c:v>
                </c:pt>
                <c:pt idx="476">
                  <c:v>43218.526250000003</c:v>
                </c:pt>
                <c:pt idx="477">
                  <c:v>43218.484618055554</c:v>
                </c:pt>
                <c:pt idx="478">
                  <c:v>43218.443090277775</c:v>
                </c:pt>
                <c:pt idx="479">
                  <c:v>43218.401469907411</c:v>
                </c:pt>
                <c:pt idx="480">
                  <c:v>43218.359826388885</c:v>
                </c:pt>
                <c:pt idx="481">
                  <c:v>43218.318182870367</c:v>
                </c:pt>
                <c:pt idx="482">
                  <c:v>43218.276550925926</c:v>
                </c:pt>
                <c:pt idx="483">
                  <c:v>43218.234930555554</c:v>
                </c:pt>
                <c:pt idx="484">
                  <c:v>43218.193310185183</c:v>
                </c:pt>
                <c:pt idx="485">
                  <c:v>43218.151678240742</c:v>
                </c:pt>
                <c:pt idx="486">
                  <c:v>43218.110115740739</c:v>
                </c:pt>
                <c:pt idx="487">
                  <c:v>43218.068564814814</c:v>
                </c:pt>
                <c:pt idx="488">
                  <c:v>43218.027002314811</c:v>
                </c:pt>
                <c:pt idx="489">
                  <c:v>43217.98542824074</c:v>
                </c:pt>
                <c:pt idx="490">
                  <c:v>43217.943842592591</c:v>
                </c:pt>
                <c:pt idx="491">
                  <c:v>43217.902222222219</c:v>
                </c:pt>
                <c:pt idx="492">
                  <c:v>43217.860590277778</c:v>
                </c:pt>
                <c:pt idx="493">
                  <c:v>43217.818969907406</c:v>
                </c:pt>
                <c:pt idx="494">
                  <c:v>43217.777361111112</c:v>
                </c:pt>
                <c:pt idx="495">
                  <c:v>43217.735729166663</c:v>
                </c:pt>
                <c:pt idx="496">
                  <c:v>43217.694085648145</c:v>
                </c:pt>
                <c:pt idx="497">
                  <c:v>43217.652511574073</c:v>
                </c:pt>
                <c:pt idx="498">
                  <c:v>43217.610983796294</c:v>
                </c:pt>
                <c:pt idx="499">
                  <c:v>43217.569386574076</c:v>
                </c:pt>
                <c:pt idx="500">
                  <c:v>43217.527824074074</c:v>
                </c:pt>
                <c:pt idx="501">
                  <c:v>43217.486296296294</c:v>
                </c:pt>
                <c:pt idx="502">
                  <c:v>43217.444791666669</c:v>
                </c:pt>
                <c:pt idx="503">
                  <c:v>43217.403194444443</c:v>
                </c:pt>
                <c:pt idx="504">
                  <c:v>43217.361562500002</c:v>
                </c:pt>
                <c:pt idx="505">
                  <c:v>43217.319918981484</c:v>
                </c:pt>
                <c:pt idx="506">
                  <c:v>43217.278368055559</c:v>
                </c:pt>
                <c:pt idx="507">
                  <c:v>43217.236770833333</c:v>
                </c:pt>
                <c:pt idx="508">
                  <c:v>43217.195115740738</c:v>
                </c:pt>
                <c:pt idx="509">
                  <c:v>43217.15351851852</c:v>
                </c:pt>
                <c:pt idx="510">
                  <c:v>43217.111944444441</c:v>
                </c:pt>
                <c:pt idx="511">
                  <c:v>43217.0703125</c:v>
                </c:pt>
                <c:pt idx="512">
                  <c:v>43217.028749999998</c:v>
                </c:pt>
                <c:pt idx="513">
                  <c:v>43216.987326388888</c:v>
                </c:pt>
                <c:pt idx="514">
                  <c:v>43216.945740740739</c:v>
                </c:pt>
                <c:pt idx="515">
                  <c:v>43216.904131944444</c:v>
                </c:pt>
                <c:pt idx="516">
                  <c:v>43216.862476851849</c:v>
                </c:pt>
                <c:pt idx="517">
                  <c:v>43216.820844907408</c:v>
                </c:pt>
                <c:pt idx="518">
                  <c:v>43216.779247685183</c:v>
                </c:pt>
                <c:pt idx="519">
                  <c:v>43216.737615740742</c:v>
                </c:pt>
                <c:pt idx="520">
                  <c:v>43216.695983796293</c:v>
                </c:pt>
                <c:pt idx="521">
                  <c:v>43216.654386574075</c:v>
                </c:pt>
                <c:pt idx="522">
                  <c:v>43216.612766203703</c:v>
                </c:pt>
                <c:pt idx="523">
                  <c:v>43216.571134259262</c:v>
                </c:pt>
                <c:pt idx="524">
                  <c:v>43216.529490740744</c:v>
                </c:pt>
                <c:pt idx="525">
                  <c:v>43216.495578703703</c:v>
                </c:pt>
                <c:pt idx="526">
                  <c:v>43216.487916666665</c:v>
                </c:pt>
                <c:pt idx="527">
                  <c:v>43216.446296296293</c:v>
                </c:pt>
                <c:pt idx="528">
                  <c:v>43216.404699074075</c:v>
                </c:pt>
                <c:pt idx="529">
                  <c:v>43216.363078703704</c:v>
                </c:pt>
                <c:pt idx="530">
                  <c:v>43216.321458333332</c:v>
                </c:pt>
                <c:pt idx="531">
                  <c:v>43216.279861111114</c:v>
                </c:pt>
                <c:pt idx="532">
                  <c:v>43216.238252314812</c:v>
                </c:pt>
                <c:pt idx="533">
                  <c:v>43216.196608796294</c:v>
                </c:pt>
                <c:pt idx="534">
                  <c:v>43216.154976851853</c:v>
                </c:pt>
                <c:pt idx="535">
                  <c:v>43216.113344907404</c:v>
                </c:pt>
                <c:pt idx="536">
                  <c:v>43216.071701388886</c:v>
                </c:pt>
                <c:pt idx="537">
                  <c:v>43216.030104166668</c:v>
                </c:pt>
                <c:pt idx="538">
                  <c:v>43215.988506944443</c:v>
                </c:pt>
                <c:pt idx="539">
                  <c:v>43215.946909722225</c:v>
                </c:pt>
                <c:pt idx="540">
                  <c:v>43215.905324074076</c:v>
                </c:pt>
                <c:pt idx="541">
                  <c:v>43215.863738425927</c:v>
                </c:pt>
                <c:pt idx="542">
                  <c:v>43215.822118055556</c:v>
                </c:pt>
                <c:pt idx="543">
                  <c:v>43215.780509259261</c:v>
                </c:pt>
                <c:pt idx="544">
                  <c:v>43215.738888888889</c:v>
                </c:pt>
                <c:pt idx="545">
                  <c:v>43215.69730324074</c:v>
                </c:pt>
                <c:pt idx="546">
                  <c:v>43215.655671296299</c:v>
                </c:pt>
                <c:pt idx="547">
                  <c:v>43215.614039351851</c:v>
                </c:pt>
                <c:pt idx="548">
                  <c:v>43215.572418981479</c:v>
                </c:pt>
                <c:pt idx="549">
                  <c:v>43215.530775462961</c:v>
                </c:pt>
                <c:pt idx="550">
                  <c:v>43215.489155092589</c:v>
                </c:pt>
                <c:pt idx="551">
                  <c:v>43215.447534722225</c:v>
                </c:pt>
                <c:pt idx="552">
                  <c:v>43215.405902777777</c:v>
                </c:pt>
                <c:pt idx="553">
                  <c:v>43215.364282407405</c:v>
                </c:pt>
                <c:pt idx="554">
                  <c:v>43215.322638888887</c:v>
                </c:pt>
                <c:pt idx="555">
                  <c:v>43215.281030092592</c:v>
                </c:pt>
                <c:pt idx="556">
                  <c:v>43215.239421296297</c:v>
                </c:pt>
                <c:pt idx="557">
                  <c:v>43215.197777777779</c:v>
                </c:pt>
                <c:pt idx="558">
                  <c:v>43215.156134259261</c:v>
                </c:pt>
                <c:pt idx="559">
                  <c:v>43215.114502314813</c:v>
                </c:pt>
                <c:pt idx="560">
                  <c:v>43215.072870370372</c:v>
                </c:pt>
                <c:pt idx="561">
                  <c:v>43215.031238425923</c:v>
                </c:pt>
                <c:pt idx="562">
                  <c:v>43214.989583333336</c:v>
                </c:pt>
                <c:pt idx="563">
                  <c:v>43214.94798611111</c:v>
                </c:pt>
                <c:pt idx="564">
                  <c:v>43214.906365740739</c:v>
                </c:pt>
                <c:pt idx="565">
                  <c:v>43214.86478009259</c:v>
                </c:pt>
                <c:pt idx="566">
                  <c:v>43214.823159722226</c:v>
                </c:pt>
                <c:pt idx="567">
                  <c:v>43214.781597222223</c:v>
                </c:pt>
                <c:pt idx="568">
                  <c:v>43214.739976851852</c:v>
                </c:pt>
                <c:pt idx="569">
                  <c:v>43214.698379629626</c:v>
                </c:pt>
                <c:pt idx="570">
                  <c:v>43214.656770833331</c:v>
                </c:pt>
                <c:pt idx="571">
                  <c:v>43214.61515046296</c:v>
                </c:pt>
                <c:pt idx="572">
                  <c:v>43214.573553240742</c:v>
                </c:pt>
                <c:pt idx="573">
                  <c:v>43214.531956018516</c:v>
                </c:pt>
                <c:pt idx="574">
                  <c:v>43214.490324074075</c:v>
                </c:pt>
                <c:pt idx="575">
                  <c:v>43214.448680555557</c:v>
                </c:pt>
                <c:pt idx="576">
                  <c:v>43214.407071759262</c:v>
                </c:pt>
                <c:pt idx="577">
                  <c:v>43214.365428240744</c:v>
                </c:pt>
                <c:pt idx="578">
                  <c:v>43214.323807870373</c:v>
                </c:pt>
                <c:pt idx="579">
                  <c:v>43214.282175925924</c:v>
                </c:pt>
                <c:pt idx="580">
                  <c:v>43214.240567129629</c:v>
                </c:pt>
                <c:pt idx="581">
                  <c:v>43214.198935185188</c:v>
                </c:pt>
                <c:pt idx="582">
                  <c:v>43214.15729166667</c:v>
                </c:pt>
                <c:pt idx="583">
                  <c:v>43214.115648148145</c:v>
                </c:pt>
                <c:pt idx="584">
                  <c:v>43214.07402777778</c:v>
                </c:pt>
                <c:pt idx="585">
                  <c:v>43214.032442129632</c:v>
                </c:pt>
                <c:pt idx="586">
                  <c:v>43213.990810185183</c:v>
                </c:pt>
                <c:pt idx="587">
                  <c:v>43213.949201388888</c:v>
                </c:pt>
                <c:pt idx="588">
                  <c:v>43213.907581018517</c:v>
                </c:pt>
                <c:pt idx="589">
                  <c:v>43213.865960648145</c:v>
                </c:pt>
                <c:pt idx="590">
                  <c:v>43213.824340277781</c:v>
                </c:pt>
                <c:pt idx="591">
                  <c:v>43213.782696759263</c:v>
                </c:pt>
                <c:pt idx="592">
                  <c:v>43213.741053240738</c:v>
                </c:pt>
                <c:pt idx="593">
                  <c:v>43213.524756944447</c:v>
                </c:pt>
                <c:pt idx="594">
                  <c:v>43213.483113425929</c:v>
                </c:pt>
                <c:pt idx="595">
                  <c:v>43213.441493055558</c:v>
                </c:pt>
                <c:pt idx="596">
                  <c:v>43213.399872685186</c:v>
                </c:pt>
                <c:pt idx="597">
                  <c:v>43213.358229166668</c:v>
                </c:pt>
                <c:pt idx="598">
                  <c:v>43213.31659722222</c:v>
                </c:pt>
                <c:pt idx="599">
                  <c:v>43213.274942129632</c:v>
                </c:pt>
                <c:pt idx="600">
                  <c:v>43213.233298611114</c:v>
                </c:pt>
                <c:pt idx="601">
                  <c:v>43213.191689814812</c:v>
                </c:pt>
                <c:pt idx="602">
                  <c:v>43213.150185185186</c:v>
                </c:pt>
                <c:pt idx="603">
                  <c:v>43213.108541666668</c:v>
                </c:pt>
                <c:pt idx="604">
                  <c:v>43213.066979166666</c:v>
                </c:pt>
                <c:pt idx="605">
                  <c:v>43213.025381944448</c:v>
                </c:pt>
                <c:pt idx="606">
                  <c:v>43212.983831018515</c:v>
                </c:pt>
                <c:pt idx="607">
                  <c:v>43212.942245370374</c:v>
                </c:pt>
                <c:pt idx="608">
                  <c:v>43212.900717592594</c:v>
                </c:pt>
                <c:pt idx="609">
                  <c:v>43212.859143518515</c:v>
                </c:pt>
                <c:pt idx="610">
                  <c:v>43212.81753472222</c:v>
                </c:pt>
                <c:pt idx="611">
                  <c:v>43212.775902777779</c:v>
                </c:pt>
                <c:pt idx="612">
                  <c:v>43212.734259259261</c:v>
                </c:pt>
                <c:pt idx="613">
                  <c:v>43212.692673611113</c:v>
                </c:pt>
                <c:pt idx="614">
                  <c:v>43212.65111111111</c:v>
                </c:pt>
                <c:pt idx="615">
                  <c:v>43212.609606481485</c:v>
                </c:pt>
                <c:pt idx="616">
                  <c:v>43212.568078703705</c:v>
                </c:pt>
                <c:pt idx="617">
                  <c:v>43212.526423611111</c:v>
                </c:pt>
                <c:pt idx="618">
                  <c:v>43212.484803240739</c:v>
                </c:pt>
                <c:pt idx="619">
                  <c:v>43212.44321759259</c:v>
                </c:pt>
                <c:pt idx="620">
                  <c:v>43212.401689814818</c:v>
                </c:pt>
                <c:pt idx="621">
                  <c:v>43212.36005787037</c:v>
                </c:pt>
                <c:pt idx="622">
                  <c:v>43212.318472222221</c:v>
                </c:pt>
                <c:pt idx="623">
                  <c:v>43212.276828703703</c:v>
                </c:pt>
                <c:pt idx="624">
                  <c:v>43212.235208333332</c:v>
                </c:pt>
                <c:pt idx="625">
                  <c:v>43212.19358796296</c:v>
                </c:pt>
                <c:pt idx="626">
                  <c:v>43212.152002314811</c:v>
                </c:pt>
                <c:pt idx="627">
                  <c:v>43212.110405092593</c:v>
                </c:pt>
                <c:pt idx="628">
                  <c:v>43212.068877314814</c:v>
                </c:pt>
                <c:pt idx="629">
                  <c:v>43212.027256944442</c:v>
                </c:pt>
                <c:pt idx="630">
                  <c:v>43211.985659722224</c:v>
                </c:pt>
                <c:pt idx="631">
                  <c:v>43211.944062499999</c:v>
                </c:pt>
                <c:pt idx="632">
                  <c:v>43211.902511574073</c:v>
                </c:pt>
                <c:pt idx="633">
                  <c:v>43211.860902777778</c:v>
                </c:pt>
                <c:pt idx="634">
                  <c:v>43211.81931712963</c:v>
                </c:pt>
                <c:pt idx="635">
                  <c:v>43211.777719907404</c:v>
                </c:pt>
                <c:pt idx="636">
                  <c:v>43211.736122685186</c:v>
                </c:pt>
                <c:pt idx="637">
                  <c:v>43211.694490740738</c:v>
                </c:pt>
                <c:pt idx="638">
                  <c:v>43211.652881944443</c:v>
                </c:pt>
                <c:pt idx="639">
                  <c:v>43211.611250000002</c:v>
                </c:pt>
                <c:pt idx="640">
                  <c:v>43211.569675925923</c:v>
                </c:pt>
                <c:pt idx="641">
                  <c:v>43211.528124999997</c:v>
                </c:pt>
                <c:pt idx="642">
                  <c:v>43211.486516203702</c:v>
                </c:pt>
                <c:pt idx="643">
                  <c:v>43211.44494212963</c:v>
                </c:pt>
                <c:pt idx="644">
                  <c:v>43211.403321759259</c:v>
                </c:pt>
                <c:pt idx="645">
                  <c:v>43211.361712962964</c:v>
                </c:pt>
                <c:pt idx="646">
                  <c:v>43211.320115740738</c:v>
                </c:pt>
                <c:pt idx="647">
                  <c:v>43211.278506944444</c:v>
                </c:pt>
                <c:pt idx="648">
                  <c:v>43211.236851851849</c:v>
                </c:pt>
                <c:pt idx="649">
                  <c:v>43211.1952662037</c:v>
                </c:pt>
                <c:pt idx="650">
                  <c:v>43211.153645833336</c:v>
                </c:pt>
                <c:pt idx="651">
                  <c:v>43211.112164351849</c:v>
                </c:pt>
                <c:pt idx="652">
                  <c:v>43211.070567129631</c:v>
                </c:pt>
                <c:pt idx="653">
                  <c:v>43211.028981481482</c:v>
                </c:pt>
                <c:pt idx="654">
                  <c:v>43210.987442129626</c:v>
                </c:pt>
                <c:pt idx="655">
                  <c:v>43210.945798611108</c:v>
                </c:pt>
                <c:pt idx="656">
                  <c:v>43210.90425925926</c:v>
                </c:pt>
                <c:pt idx="657">
                  <c:v>43210.862627314818</c:v>
                </c:pt>
                <c:pt idx="658">
                  <c:v>43210.820983796293</c:v>
                </c:pt>
                <c:pt idx="659">
                  <c:v>43210.779351851852</c:v>
                </c:pt>
                <c:pt idx="660">
                  <c:v>43210.737743055557</c:v>
                </c:pt>
                <c:pt idx="661">
                  <c:v>43210.696087962962</c:v>
                </c:pt>
                <c:pt idx="662">
                  <c:v>43210.654502314814</c:v>
                </c:pt>
                <c:pt idx="663">
                  <c:v>43210.612905092596</c:v>
                </c:pt>
                <c:pt idx="664">
                  <c:v>43210.571319444447</c:v>
                </c:pt>
                <c:pt idx="665">
                  <c:v>43210.529687499999</c:v>
                </c:pt>
                <c:pt idx="666">
                  <c:v>43210.488125000003</c:v>
                </c:pt>
                <c:pt idx="667">
                  <c:v>43210.446527777778</c:v>
                </c:pt>
                <c:pt idx="668">
                  <c:v>43210.40488425926</c:v>
                </c:pt>
                <c:pt idx="669">
                  <c:v>43210.363263888888</c:v>
                </c:pt>
                <c:pt idx="670">
                  <c:v>43210.321712962963</c:v>
                </c:pt>
                <c:pt idx="671">
                  <c:v>43210.280104166668</c:v>
                </c:pt>
                <c:pt idx="672">
                  <c:v>43210.238483796296</c:v>
                </c:pt>
                <c:pt idx="673">
                  <c:v>43210.196863425925</c:v>
                </c:pt>
                <c:pt idx="674">
                  <c:v>43210.155347222222</c:v>
                </c:pt>
                <c:pt idx="675">
                  <c:v>43210.11383101852</c:v>
                </c:pt>
                <c:pt idx="676">
                  <c:v>43210.072222222225</c:v>
                </c:pt>
                <c:pt idx="677">
                  <c:v>43210.030671296299</c:v>
                </c:pt>
                <c:pt idx="678">
                  <c:v>43209.989062499997</c:v>
                </c:pt>
                <c:pt idx="679">
                  <c:v>43209.947488425925</c:v>
                </c:pt>
                <c:pt idx="680">
                  <c:v>43209.905914351853</c:v>
                </c:pt>
                <c:pt idx="681">
                  <c:v>43209.864340277774</c:v>
                </c:pt>
                <c:pt idx="682">
                  <c:v>43209.822731481479</c:v>
                </c:pt>
                <c:pt idx="683">
                  <c:v>43209.781087962961</c:v>
                </c:pt>
                <c:pt idx="684">
                  <c:v>43209.73945601852</c:v>
                </c:pt>
                <c:pt idx="685">
                  <c:v>43209.697824074072</c:v>
                </c:pt>
                <c:pt idx="686">
                  <c:v>43209.656192129631</c:v>
                </c:pt>
                <c:pt idx="687">
                  <c:v>43209.406736111108</c:v>
                </c:pt>
                <c:pt idx="688">
                  <c:v>43209.281828703701</c:v>
                </c:pt>
                <c:pt idx="689">
                  <c:v>43209.240231481483</c:v>
                </c:pt>
                <c:pt idx="690">
                  <c:v>43209.198599537034</c:v>
                </c:pt>
                <c:pt idx="691">
                  <c:v>43209.15697916667</c:v>
                </c:pt>
                <c:pt idx="692">
                  <c:v>43209.115381944444</c:v>
                </c:pt>
                <c:pt idx="693">
                  <c:v>43209.032175925924</c:v>
                </c:pt>
                <c:pt idx="694">
                  <c:v>43208.990532407406</c:v>
                </c:pt>
                <c:pt idx="695">
                  <c:v>43208.907268518517</c:v>
                </c:pt>
                <c:pt idx="696">
                  <c:v>43208.740752314814</c:v>
                </c:pt>
                <c:pt idx="697">
                  <c:v>43208.699143518519</c:v>
                </c:pt>
                <c:pt idx="698">
                  <c:v>43208.657557870371</c:v>
                </c:pt>
                <c:pt idx="699">
                  <c:v>43208.615937499999</c:v>
                </c:pt>
                <c:pt idx="700">
                  <c:v>43208.574317129627</c:v>
                </c:pt>
                <c:pt idx="701">
                  <c:v>43208.53266203704</c:v>
                </c:pt>
                <c:pt idx="702">
                  <c:v>43208.491041666668</c:v>
                </c:pt>
                <c:pt idx="703">
                  <c:v>43208.44940972222</c:v>
                </c:pt>
                <c:pt idx="704">
                  <c:v>43208.407754629632</c:v>
                </c:pt>
                <c:pt idx="705">
                  <c:v>43208.366157407407</c:v>
                </c:pt>
                <c:pt idx="706">
                  <c:v>43208.324537037035</c:v>
                </c:pt>
                <c:pt idx="707">
                  <c:v>43208.282916666663</c:v>
                </c:pt>
                <c:pt idx="708">
                  <c:v>43208.241284722222</c:v>
                </c:pt>
                <c:pt idx="709">
                  <c:v>43208.199664351851</c:v>
                </c:pt>
                <c:pt idx="710">
                  <c:v>43208.158032407409</c:v>
                </c:pt>
                <c:pt idx="711">
                  <c:v>43208.033125000002</c:v>
                </c:pt>
                <c:pt idx="712">
                  <c:v>43207.991516203707</c:v>
                </c:pt>
                <c:pt idx="713">
                  <c:v>43207.949930555558</c:v>
                </c:pt>
                <c:pt idx="714">
                  <c:v>43207.825023148151</c:v>
                </c:pt>
                <c:pt idx="715">
                  <c:v>43207.783391203702</c:v>
                </c:pt>
                <c:pt idx="716">
                  <c:v>43207.741759259261</c:v>
                </c:pt>
                <c:pt idx="717">
                  <c:v>43207.616886574076</c:v>
                </c:pt>
                <c:pt idx="718">
                  <c:v>43207.575277777774</c:v>
                </c:pt>
                <c:pt idx="719">
                  <c:v>43207.533645833333</c:v>
                </c:pt>
                <c:pt idx="720">
                  <c:v>43207.492025462961</c:v>
                </c:pt>
                <c:pt idx="721">
                  <c:v>43207.408784722225</c:v>
                </c:pt>
                <c:pt idx="722">
                  <c:v>43207.367152777777</c:v>
                </c:pt>
                <c:pt idx="723">
                  <c:v>43207.325532407405</c:v>
                </c:pt>
                <c:pt idx="724">
                  <c:v>43207.242256944446</c:v>
                </c:pt>
                <c:pt idx="725">
                  <c:v>43207.15896990741</c:v>
                </c:pt>
                <c:pt idx="726">
                  <c:v>43207.117326388892</c:v>
                </c:pt>
                <c:pt idx="727">
                  <c:v>43207.075729166667</c:v>
                </c:pt>
                <c:pt idx="728">
                  <c:v>43207.034074074072</c:v>
                </c:pt>
                <c:pt idx="729">
                  <c:v>43206.992476851854</c:v>
                </c:pt>
                <c:pt idx="730">
                  <c:v>43206.825960648152</c:v>
                </c:pt>
                <c:pt idx="731">
                  <c:v>43206.784328703703</c:v>
                </c:pt>
                <c:pt idx="732">
                  <c:v>43206.742685185185</c:v>
                </c:pt>
                <c:pt idx="733">
                  <c:v>43206.576226851852</c:v>
                </c:pt>
                <c:pt idx="734">
                  <c:v>43206.53460648148</c:v>
                </c:pt>
                <c:pt idx="735">
                  <c:v>43206.451377314814</c:v>
                </c:pt>
                <c:pt idx="736">
                  <c:v>43206.409756944442</c:v>
                </c:pt>
                <c:pt idx="737">
                  <c:v>43206.368136574078</c:v>
                </c:pt>
                <c:pt idx="738">
                  <c:v>43206.326527777775</c:v>
                </c:pt>
                <c:pt idx="739">
                  <c:v>43206.284907407404</c:v>
                </c:pt>
                <c:pt idx="740">
                  <c:v>43206.243287037039</c:v>
                </c:pt>
                <c:pt idx="741">
                  <c:v>43206.201643518521</c:v>
                </c:pt>
                <c:pt idx="742">
                  <c:v>43206.160011574073</c:v>
                </c:pt>
                <c:pt idx="743">
                  <c:v>43206.076770833337</c:v>
                </c:pt>
                <c:pt idx="744">
                  <c:v>43206.035138888888</c:v>
                </c:pt>
                <c:pt idx="745">
                  <c:v>43205.99355324074</c:v>
                </c:pt>
                <c:pt idx="746">
                  <c:v>43205.951944444445</c:v>
                </c:pt>
                <c:pt idx="747">
                  <c:v>43205.868703703702</c:v>
                </c:pt>
                <c:pt idx="748">
                  <c:v>43205.827094907407</c:v>
                </c:pt>
                <c:pt idx="749">
                  <c:v>43205.785486111112</c:v>
                </c:pt>
                <c:pt idx="750">
                  <c:v>43205.743854166663</c:v>
                </c:pt>
                <c:pt idx="751">
                  <c:v>43205.702222222222</c:v>
                </c:pt>
                <c:pt idx="752">
                  <c:v>43205.660590277781</c:v>
                </c:pt>
                <c:pt idx="753">
                  <c:v>43205.618946759256</c:v>
                </c:pt>
                <c:pt idx="754">
                  <c:v>43205.535821759258</c:v>
                </c:pt>
                <c:pt idx="755">
                  <c:v>43205.494155092594</c:v>
                </c:pt>
                <c:pt idx="756">
                  <c:v>43205.452523148146</c:v>
                </c:pt>
                <c:pt idx="757">
                  <c:v>43205.410879629628</c:v>
                </c:pt>
                <c:pt idx="758">
                  <c:v>43205.369247685187</c:v>
                </c:pt>
                <c:pt idx="759">
                  <c:v>43205.286030092589</c:v>
                </c:pt>
                <c:pt idx="760">
                  <c:v>43205.244375000002</c:v>
                </c:pt>
                <c:pt idx="761">
                  <c:v>43205.202800925923</c:v>
                </c:pt>
                <c:pt idx="762">
                  <c:v>43205.161145833335</c:v>
                </c:pt>
                <c:pt idx="763">
                  <c:v>43205.119525462964</c:v>
                </c:pt>
                <c:pt idx="764">
                  <c:v>43205.077939814815</c:v>
                </c:pt>
                <c:pt idx="765">
                  <c:v>43205.036435185182</c:v>
                </c:pt>
                <c:pt idx="766">
                  <c:v>43204.995011574072</c:v>
                </c:pt>
                <c:pt idx="767">
                  <c:v>43204.911840277775</c:v>
                </c:pt>
                <c:pt idx="768">
                  <c:v>43204.828611111108</c:v>
                </c:pt>
                <c:pt idx="769">
                  <c:v>43204.745358796295</c:v>
                </c:pt>
                <c:pt idx="770">
                  <c:v>43204.620451388888</c:v>
                </c:pt>
                <c:pt idx="771">
                  <c:v>43204.537199074075</c:v>
                </c:pt>
                <c:pt idx="772">
                  <c:v>43204.453981481478</c:v>
                </c:pt>
                <c:pt idx="773">
                  <c:v>43204.41233796296</c:v>
                </c:pt>
                <c:pt idx="774">
                  <c:v>43204.370752314811</c:v>
                </c:pt>
                <c:pt idx="775">
                  <c:v>43204.287627314814</c:v>
                </c:pt>
                <c:pt idx="776">
                  <c:v>43204.204386574071</c:v>
                </c:pt>
                <c:pt idx="777">
                  <c:v>43204.162835648145</c:v>
                </c:pt>
                <c:pt idx="778">
                  <c:v>43204.121180555558</c:v>
                </c:pt>
                <c:pt idx="779">
                  <c:v>43204.03806712963</c:v>
                </c:pt>
                <c:pt idx="780">
                  <c:v>43203.996423611112</c:v>
                </c:pt>
                <c:pt idx="781">
                  <c:v>43203.954918981479</c:v>
                </c:pt>
                <c:pt idx="782">
                  <c:v>43203.913310185184</c:v>
                </c:pt>
                <c:pt idx="783">
                  <c:v>43203.871701388889</c:v>
                </c:pt>
                <c:pt idx="784">
                  <c:v>43203.830069444448</c:v>
                </c:pt>
                <c:pt idx="785">
                  <c:v>43203.788460648146</c:v>
                </c:pt>
                <c:pt idx="786">
                  <c:v>43203.746828703705</c:v>
                </c:pt>
                <c:pt idx="787">
                  <c:v>43203.705196759256</c:v>
                </c:pt>
                <c:pt idx="788">
                  <c:v>43203.62195601852</c:v>
                </c:pt>
                <c:pt idx="789">
                  <c:v>43203.580324074072</c:v>
                </c:pt>
                <c:pt idx="790">
                  <c:v>43203.497129629628</c:v>
                </c:pt>
                <c:pt idx="791">
                  <c:v>43203.413854166669</c:v>
                </c:pt>
                <c:pt idx="792">
                  <c:v>43203.37222222222</c:v>
                </c:pt>
                <c:pt idx="793">
                  <c:v>43203.288981481484</c:v>
                </c:pt>
                <c:pt idx="794">
                  <c:v>43203.247361111113</c:v>
                </c:pt>
                <c:pt idx="795">
                  <c:v>43203.080891203703</c:v>
                </c:pt>
                <c:pt idx="796">
                  <c:v>43203.039340277777</c:v>
                </c:pt>
                <c:pt idx="797">
                  <c:v>43202.997685185182</c:v>
                </c:pt>
                <c:pt idx="798">
                  <c:v>43202.956076388888</c:v>
                </c:pt>
                <c:pt idx="799">
                  <c:v>43202.914467592593</c:v>
                </c:pt>
                <c:pt idx="800">
                  <c:v>43202.872881944444</c:v>
                </c:pt>
                <c:pt idx="801">
                  <c:v>43202.831273148149</c:v>
                </c:pt>
                <c:pt idx="802">
                  <c:v>43202.789629629631</c:v>
                </c:pt>
                <c:pt idx="803">
                  <c:v>43202.747997685183</c:v>
                </c:pt>
                <c:pt idx="804">
                  <c:v>43202.664733796293</c:v>
                </c:pt>
                <c:pt idx="805">
                  <c:v>43202.623124999998</c:v>
                </c:pt>
                <c:pt idx="806">
                  <c:v>43202.581504629627</c:v>
                </c:pt>
                <c:pt idx="807">
                  <c:v>43202.581504629627</c:v>
                </c:pt>
                <c:pt idx="808">
                  <c:v>43202.539884259262</c:v>
                </c:pt>
                <c:pt idx="809">
                  <c:v>43202.456712962965</c:v>
                </c:pt>
                <c:pt idx="810">
                  <c:v>43202.331828703704</c:v>
                </c:pt>
                <c:pt idx="811">
                  <c:v>43202.248622685183</c:v>
                </c:pt>
                <c:pt idx="812">
                  <c:v>43202.206967592596</c:v>
                </c:pt>
                <c:pt idx="813">
                  <c:v>43202.04047453704</c:v>
                </c:pt>
                <c:pt idx="814">
                  <c:v>43201.957256944443</c:v>
                </c:pt>
                <c:pt idx="815">
                  <c:v>43201.915613425925</c:v>
                </c:pt>
                <c:pt idx="816">
                  <c:v>43201.874062499999</c:v>
                </c:pt>
                <c:pt idx="817">
                  <c:v>43201.832453703704</c:v>
                </c:pt>
                <c:pt idx="818">
                  <c:v>43201.790810185186</c:v>
                </c:pt>
                <c:pt idx="819">
                  <c:v>43201.750358796293</c:v>
                </c:pt>
                <c:pt idx="820">
                  <c:v>43201.541076388887</c:v>
                </c:pt>
                <c:pt idx="821">
                  <c:v>43201.499537037038</c:v>
                </c:pt>
                <c:pt idx="822">
                  <c:v>43201.416319444441</c:v>
                </c:pt>
                <c:pt idx="823">
                  <c:v>43201.374745370369</c:v>
                </c:pt>
                <c:pt idx="824">
                  <c:v>43201.208437499998</c:v>
                </c:pt>
                <c:pt idx="825">
                  <c:v>43201.166898148149</c:v>
                </c:pt>
                <c:pt idx="826">
                  <c:v>43201.083703703705</c:v>
                </c:pt>
                <c:pt idx="827">
                  <c:v>43200.875821759262</c:v>
                </c:pt>
                <c:pt idx="828">
                  <c:v>43200.792569444442</c:v>
                </c:pt>
                <c:pt idx="829">
                  <c:v>43200.750937500001</c:v>
                </c:pt>
                <c:pt idx="830">
                  <c:v>43200.709317129629</c:v>
                </c:pt>
                <c:pt idx="831">
                  <c:v>43200.667673611111</c:v>
                </c:pt>
                <c:pt idx="832">
                  <c:v>43200.62604166667</c:v>
                </c:pt>
                <c:pt idx="833">
                  <c:v>43200.584421296298</c:v>
                </c:pt>
                <c:pt idx="834">
                  <c:v>43200.54278935185</c:v>
                </c:pt>
                <c:pt idx="835">
                  <c:v>43200.501168981478</c:v>
                </c:pt>
                <c:pt idx="836">
                  <c:v>43200.459537037037</c:v>
                </c:pt>
                <c:pt idx="837">
                  <c:v>43200.417893518519</c:v>
                </c:pt>
                <c:pt idx="838">
                  <c:v>43200.376273148147</c:v>
                </c:pt>
                <c:pt idx="839">
                  <c:v>43200.334664351853</c:v>
                </c:pt>
                <c:pt idx="840">
                  <c:v>43200.293032407404</c:v>
                </c:pt>
                <c:pt idx="841">
                  <c:v>43200.251400462963</c:v>
                </c:pt>
                <c:pt idx="842">
                  <c:v>43200.209814814814</c:v>
                </c:pt>
                <c:pt idx="843">
                  <c:v>43200.168171296296</c:v>
                </c:pt>
                <c:pt idx="844">
                  <c:v>43200.126574074071</c:v>
                </c:pt>
                <c:pt idx="845">
                  <c:v>43200.043333333335</c:v>
                </c:pt>
                <c:pt idx="846">
                  <c:v>43200.001689814817</c:v>
                </c:pt>
                <c:pt idx="847">
                  <c:v>43199.960081018522</c:v>
                </c:pt>
                <c:pt idx="848">
                  <c:v>43199.876840277779</c:v>
                </c:pt>
                <c:pt idx="849">
                  <c:v>43199.835347222222</c:v>
                </c:pt>
                <c:pt idx="850">
                  <c:v>43199.793738425928</c:v>
                </c:pt>
                <c:pt idx="851">
                  <c:v>43199.710486111115</c:v>
                </c:pt>
                <c:pt idx="852">
                  <c:v>43199.668842592589</c:v>
                </c:pt>
                <c:pt idx="853">
                  <c:v>43199.627199074072</c:v>
                </c:pt>
                <c:pt idx="854">
                  <c:v>43199.460694444446</c:v>
                </c:pt>
                <c:pt idx="855">
                  <c:v>43199.419131944444</c:v>
                </c:pt>
                <c:pt idx="856">
                  <c:v>43199.377534722225</c:v>
                </c:pt>
                <c:pt idx="857">
                  <c:v>43199.3359837963</c:v>
                </c:pt>
                <c:pt idx="858">
                  <c:v>43199.294374999998</c:v>
                </c:pt>
                <c:pt idx="859">
                  <c:v>43199.252789351849</c:v>
                </c:pt>
                <c:pt idx="860">
                  <c:v>43199.211180555554</c:v>
                </c:pt>
                <c:pt idx="861">
                  <c:v>43199.169594907406</c:v>
                </c:pt>
                <c:pt idx="862">
                  <c:v>43199.127951388888</c:v>
                </c:pt>
                <c:pt idx="863">
                  <c:v>43199.086331018516</c:v>
                </c:pt>
                <c:pt idx="864">
                  <c:v>43199.003148148149</c:v>
                </c:pt>
                <c:pt idx="865">
                  <c:v>43198.961504629631</c:v>
                </c:pt>
                <c:pt idx="866">
                  <c:v>43198.91988425926</c:v>
                </c:pt>
                <c:pt idx="867">
                  <c:v>43198.878263888888</c:v>
                </c:pt>
                <c:pt idx="868">
                  <c:v>43198.836678240739</c:v>
                </c:pt>
                <c:pt idx="869">
                  <c:v>43198.795046296298</c:v>
                </c:pt>
                <c:pt idx="870">
                  <c:v>43198.753391203703</c:v>
                </c:pt>
                <c:pt idx="871">
                  <c:v>43198.711782407408</c:v>
                </c:pt>
                <c:pt idx="872">
                  <c:v>43198.628530092596</c:v>
                </c:pt>
                <c:pt idx="873">
                  <c:v>43198.586898148147</c:v>
                </c:pt>
                <c:pt idx="874">
                  <c:v>43198.545289351852</c:v>
                </c:pt>
                <c:pt idx="875">
                  <c:v>43198.503668981481</c:v>
                </c:pt>
                <c:pt idx="876">
                  <c:v>43198.462037037039</c:v>
                </c:pt>
                <c:pt idx="877">
                  <c:v>43198.378796296296</c:v>
                </c:pt>
                <c:pt idx="878">
                  <c:v>43198.253946759258</c:v>
                </c:pt>
                <c:pt idx="879">
                  <c:v>43198.21230324074</c:v>
                </c:pt>
                <c:pt idx="880">
                  <c:v>43198.170659722222</c:v>
                </c:pt>
                <c:pt idx="881">
                  <c:v>43198.12908564815</c:v>
                </c:pt>
                <c:pt idx="882">
                  <c:v>43198.087453703702</c:v>
                </c:pt>
                <c:pt idx="883">
                  <c:v>43198.04583333333</c:v>
                </c:pt>
                <c:pt idx="884">
                  <c:v>43197.962581018517</c:v>
                </c:pt>
                <c:pt idx="885">
                  <c:v>43197.920949074076</c:v>
                </c:pt>
                <c:pt idx="886">
                  <c:v>43197.879317129627</c:v>
                </c:pt>
                <c:pt idx="887">
                  <c:v>43197.837685185186</c:v>
                </c:pt>
                <c:pt idx="888">
                  <c:v>43197.796053240738</c:v>
                </c:pt>
                <c:pt idx="889">
                  <c:v>43197.75440972222</c:v>
                </c:pt>
                <c:pt idx="890">
                  <c:v>43197.712777777779</c:v>
                </c:pt>
                <c:pt idx="891">
                  <c:v>43197.67114583333</c:v>
                </c:pt>
                <c:pt idx="892">
                  <c:v>43197.629502314812</c:v>
                </c:pt>
                <c:pt idx="893">
                  <c:v>43197.587905092594</c:v>
                </c:pt>
                <c:pt idx="894">
                  <c:v>43197.546273148146</c:v>
                </c:pt>
                <c:pt idx="895">
                  <c:v>43197.421412037038</c:v>
                </c:pt>
                <c:pt idx="896">
                  <c:v>43197.379837962966</c:v>
                </c:pt>
                <c:pt idx="897">
                  <c:v>43197.2966087963</c:v>
                </c:pt>
                <c:pt idx="898">
                  <c:v>43197.254976851851</c:v>
                </c:pt>
                <c:pt idx="899">
                  <c:v>43197.213356481479</c:v>
                </c:pt>
                <c:pt idx="900">
                  <c:v>43197.13009259259</c:v>
                </c:pt>
                <c:pt idx="901">
                  <c:v>43197.088460648149</c:v>
                </c:pt>
                <c:pt idx="902">
                  <c:v>43197.0468287037</c:v>
                </c:pt>
                <c:pt idx="903">
                  <c:v>43197.005185185182</c:v>
                </c:pt>
                <c:pt idx="904">
                  <c:v>43196.963599537034</c:v>
                </c:pt>
                <c:pt idx="905">
                  <c:v>43196.921979166669</c:v>
                </c:pt>
                <c:pt idx="906">
                  <c:v>43196.880358796298</c:v>
                </c:pt>
                <c:pt idx="907">
                  <c:v>43196.838761574072</c:v>
                </c:pt>
                <c:pt idx="908">
                  <c:v>43196.755474537036</c:v>
                </c:pt>
                <c:pt idx="909">
                  <c:v>43196.713842592595</c:v>
                </c:pt>
                <c:pt idx="910">
                  <c:v>43196.672222222223</c:v>
                </c:pt>
                <c:pt idx="911">
                  <c:v>43196.630578703705</c:v>
                </c:pt>
                <c:pt idx="912">
                  <c:v>43196.50582175926</c:v>
                </c:pt>
                <c:pt idx="913">
                  <c:v>43196.464178240742</c:v>
                </c:pt>
                <c:pt idx="914">
                  <c:v>43196.297766203701</c:v>
                </c:pt>
                <c:pt idx="915">
                  <c:v>43196.25613425926</c:v>
                </c:pt>
                <c:pt idx="916">
                  <c:v>43196.172905092593</c:v>
                </c:pt>
                <c:pt idx="917">
                  <c:v>43196.131273148145</c:v>
                </c:pt>
                <c:pt idx="918">
                  <c:v>43196.048043981478</c:v>
                </c:pt>
                <c:pt idx="919">
                  <c:v>43196.00644675926</c:v>
                </c:pt>
                <c:pt idx="920">
                  <c:v>43195.964849537035</c:v>
                </c:pt>
                <c:pt idx="921">
                  <c:v>43195.756712962961</c:v>
                </c:pt>
                <c:pt idx="922">
                  <c:v>43195.715092592596</c:v>
                </c:pt>
                <c:pt idx="923">
                  <c:v>43195.673449074071</c:v>
                </c:pt>
                <c:pt idx="924">
                  <c:v>43195.631840277776</c:v>
                </c:pt>
                <c:pt idx="925">
                  <c:v>43195.46533564815</c:v>
                </c:pt>
                <c:pt idx="926">
                  <c:v>43195.340439814812</c:v>
                </c:pt>
                <c:pt idx="927">
                  <c:v>43195.298819444448</c:v>
                </c:pt>
                <c:pt idx="928">
                  <c:v>43195.257210648146</c:v>
                </c:pt>
                <c:pt idx="929">
                  <c:v>43195.215590277781</c:v>
                </c:pt>
                <c:pt idx="930">
                  <c:v>43195.173946759256</c:v>
                </c:pt>
                <c:pt idx="931">
                  <c:v>43195.09065972222</c:v>
                </c:pt>
                <c:pt idx="932">
                  <c:v>43195.049027777779</c:v>
                </c:pt>
                <c:pt idx="933">
                  <c:v>43195.007418981484</c:v>
                </c:pt>
                <c:pt idx="934">
                  <c:v>43194.924178240741</c:v>
                </c:pt>
                <c:pt idx="935">
                  <c:v>43194.757673611108</c:v>
                </c:pt>
                <c:pt idx="936">
                  <c:v>43194.716041666667</c:v>
                </c:pt>
                <c:pt idx="937">
                  <c:v>43194.674398148149</c:v>
                </c:pt>
                <c:pt idx="938">
                  <c:v>43194.591157407405</c:v>
                </c:pt>
                <c:pt idx="939">
                  <c:v>43194.549571759257</c:v>
                </c:pt>
                <c:pt idx="940">
                  <c:v>43194.466400462959</c:v>
                </c:pt>
                <c:pt idx="941">
                  <c:v>43194.424756944441</c:v>
                </c:pt>
                <c:pt idx="942">
                  <c:v>43194.383206018516</c:v>
                </c:pt>
                <c:pt idx="943">
                  <c:v>43194.217094907406</c:v>
                </c:pt>
                <c:pt idx="944">
                  <c:v>43194.17560185185</c:v>
                </c:pt>
                <c:pt idx="945">
                  <c:v>43194.134062500001</c:v>
                </c:pt>
                <c:pt idx="946">
                  <c:v>43194.092488425929</c:v>
                </c:pt>
                <c:pt idx="947">
                  <c:v>43194.009386574071</c:v>
                </c:pt>
                <c:pt idx="948">
                  <c:v>43193.967812499999</c:v>
                </c:pt>
                <c:pt idx="949">
                  <c:v>43193.843032407407</c:v>
                </c:pt>
                <c:pt idx="950">
                  <c:v>43193.801458333335</c:v>
                </c:pt>
                <c:pt idx="951">
                  <c:v>43193.759837962964</c:v>
                </c:pt>
                <c:pt idx="952">
                  <c:v>43193.718206018515</c:v>
                </c:pt>
                <c:pt idx="953">
                  <c:v>43193.676550925928</c:v>
                </c:pt>
                <c:pt idx="954">
                  <c:v>43193.635115740741</c:v>
                </c:pt>
                <c:pt idx="955">
                  <c:v>43193.593530092592</c:v>
                </c:pt>
                <c:pt idx="956">
                  <c:v>43193.551932870374</c:v>
                </c:pt>
                <c:pt idx="957">
                  <c:v>43193.510335648149</c:v>
                </c:pt>
                <c:pt idx="958">
                  <c:v>43193.4687962963</c:v>
                </c:pt>
                <c:pt idx="959">
                  <c:v>43193.427245370367</c:v>
                </c:pt>
                <c:pt idx="960">
                  <c:v>43193.385706018518</c:v>
                </c:pt>
                <c:pt idx="961">
                  <c:v>43193.30259259259</c:v>
                </c:pt>
                <c:pt idx="962">
                  <c:v>43193.260949074072</c:v>
                </c:pt>
                <c:pt idx="963">
                  <c:v>43193.219444444447</c:v>
                </c:pt>
                <c:pt idx="964">
                  <c:v>43193.094571759262</c:v>
                </c:pt>
                <c:pt idx="965">
                  <c:v>43193.052986111114</c:v>
                </c:pt>
                <c:pt idx="966">
                  <c:v>43192.928159722222</c:v>
                </c:pt>
                <c:pt idx="967">
                  <c:v>43192.886574074073</c:v>
                </c:pt>
                <c:pt idx="968">
                  <c:v>43192.803391203706</c:v>
                </c:pt>
                <c:pt idx="969">
                  <c:v>43192.720138888886</c:v>
                </c:pt>
                <c:pt idx="970">
                  <c:v>43192.678530092591</c:v>
                </c:pt>
                <c:pt idx="971">
                  <c:v>43192.637048611112</c:v>
                </c:pt>
                <c:pt idx="972">
                  <c:v>43192.595243055555</c:v>
                </c:pt>
                <c:pt idx="973">
                  <c:v>43192.553703703707</c:v>
                </c:pt>
                <c:pt idx="974">
                  <c:v>43192.51222222222</c:v>
                </c:pt>
                <c:pt idx="975">
                  <c:v>43192.470578703702</c:v>
                </c:pt>
                <c:pt idx="976">
                  <c:v>43192.42895833333</c:v>
                </c:pt>
                <c:pt idx="977">
                  <c:v>43192.387326388889</c:v>
                </c:pt>
                <c:pt idx="978">
                  <c:v>43192.387326388889</c:v>
                </c:pt>
                <c:pt idx="979">
                  <c:v>43192.345706018517</c:v>
                </c:pt>
                <c:pt idx="980">
                  <c:v>43192.304166666669</c:v>
                </c:pt>
                <c:pt idx="981">
                  <c:v>43192.262627314813</c:v>
                </c:pt>
                <c:pt idx="982">
                  <c:v>43192.220983796295</c:v>
                </c:pt>
                <c:pt idx="983">
                  <c:v>43192.179456018515</c:v>
                </c:pt>
                <c:pt idx="984">
                  <c:v>43192.13784722222</c:v>
                </c:pt>
                <c:pt idx="985">
                  <c:v>43192.096203703702</c:v>
                </c:pt>
                <c:pt idx="986">
                  <c:v>43192.054583333331</c:v>
                </c:pt>
                <c:pt idx="987">
                  <c:v>43192.012986111113</c:v>
                </c:pt>
                <c:pt idx="988">
                  <c:v>43191.971365740741</c:v>
                </c:pt>
                <c:pt idx="989">
                  <c:v>43191.929826388892</c:v>
                </c:pt>
                <c:pt idx="990">
                  <c:v>43191.888240740744</c:v>
                </c:pt>
                <c:pt idx="991">
                  <c:v>43191.846608796295</c:v>
                </c:pt>
                <c:pt idx="992">
                  <c:v>43191.805</c:v>
                </c:pt>
                <c:pt idx="993">
                  <c:v>43191.763402777775</c:v>
                </c:pt>
                <c:pt idx="994">
                  <c:v>43191.721782407411</c:v>
                </c:pt>
                <c:pt idx="995">
                  <c:v>43191.680173611108</c:v>
                </c:pt>
                <c:pt idx="996">
                  <c:v>43191.63853009259</c:v>
                </c:pt>
                <c:pt idx="997">
                  <c:v>43191.596909722219</c:v>
                </c:pt>
                <c:pt idx="998">
                  <c:v>43191.555289351854</c:v>
                </c:pt>
                <c:pt idx="999">
                  <c:v>43191.513645833336</c:v>
                </c:pt>
                <c:pt idx="1000">
                  <c:v>43191.472013888888</c:v>
                </c:pt>
                <c:pt idx="1001">
                  <c:v>43191.430405092593</c:v>
                </c:pt>
                <c:pt idx="1002">
                  <c:v>43191.388784722221</c:v>
                </c:pt>
                <c:pt idx="1003">
                  <c:v>43191.263958333337</c:v>
                </c:pt>
                <c:pt idx="1004">
                  <c:v>43191.222372685188</c:v>
                </c:pt>
                <c:pt idx="1005">
                  <c:v>43191.18072916667</c:v>
                </c:pt>
                <c:pt idx="1006">
                  <c:v>43191.097638888888</c:v>
                </c:pt>
                <c:pt idx="1007">
                  <c:v>43191.056203703702</c:v>
                </c:pt>
                <c:pt idx="1008">
                  <c:v>43191.014652777776</c:v>
                </c:pt>
                <c:pt idx="1009">
                  <c:v>43190.973032407404</c:v>
                </c:pt>
                <c:pt idx="1010">
                  <c:v>43190.931435185186</c:v>
                </c:pt>
                <c:pt idx="1011">
                  <c:v>43190.889780092592</c:v>
                </c:pt>
                <c:pt idx="1012">
                  <c:v>43190.848171296297</c:v>
                </c:pt>
                <c:pt idx="1013">
                  <c:v>43190.806550925925</c:v>
                </c:pt>
                <c:pt idx="1014">
                  <c:v>43190.764907407407</c:v>
                </c:pt>
                <c:pt idx="1015">
                  <c:v>43190.723298611112</c:v>
                </c:pt>
                <c:pt idx="1016">
                  <c:v>43190.681701388887</c:v>
                </c:pt>
                <c:pt idx="1017">
                  <c:v>43190.640069444446</c:v>
                </c:pt>
                <c:pt idx="1018">
                  <c:v>43190.598449074074</c:v>
                </c:pt>
                <c:pt idx="1019">
                  <c:v>43190.556817129633</c:v>
                </c:pt>
                <c:pt idx="1020">
                  <c:v>43190.515196759261</c:v>
                </c:pt>
                <c:pt idx="1021">
                  <c:v>43190.473553240743</c:v>
                </c:pt>
                <c:pt idx="1022">
                  <c:v>43190.431921296295</c:v>
                </c:pt>
                <c:pt idx="1023">
                  <c:v>43190.390266203707</c:v>
                </c:pt>
                <c:pt idx="1024">
                  <c:v>43190.307013888887</c:v>
                </c:pt>
                <c:pt idx="1025">
                  <c:v>43190.265381944446</c:v>
                </c:pt>
                <c:pt idx="1026">
                  <c:v>43190.223761574074</c:v>
                </c:pt>
                <c:pt idx="1027">
                  <c:v>43190.182129629633</c:v>
                </c:pt>
                <c:pt idx="1028">
                  <c:v>43190.140497685185</c:v>
                </c:pt>
                <c:pt idx="1029">
                  <c:v>43190.098865740743</c:v>
                </c:pt>
                <c:pt idx="1030">
                  <c:v>43190.015613425923</c:v>
                </c:pt>
                <c:pt idx="1031">
                  <c:v>43189.973981481482</c:v>
                </c:pt>
                <c:pt idx="1032">
                  <c:v>43189.932372685187</c:v>
                </c:pt>
                <c:pt idx="1033">
                  <c:v>43189.890729166669</c:v>
                </c:pt>
                <c:pt idx="1034">
                  <c:v>43189.849085648151</c:v>
                </c:pt>
                <c:pt idx="1035">
                  <c:v>43189.807453703703</c:v>
                </c:pt>
                <c:pt idx="1036">
                  <c:v>43189.765821759262</c:v>
                </c:pt>
                <c:pt idx="1037">
                  <c:v>43189.72420138889</c:v>
                </c:pt>
                <c:pt idx="1038">
                  <c:v>43189.682569444441</c:v>
                </c:pt>
                <c:pt idx="1039">
                  <c:v>43189.640925925924</c:v>
                </c:pt>
                <c:pt idx="1040">
                  <c:v>43189.599293981482</c:v>
                </c:pt>
                <c:pt idx="1041">
                  <c:v>43189.557650462964</c:v>
                </c:pt>
                <c:pt idx="1042">
                  <c:v>43189.516018518516</c:v>
                </c:pt>
                <c:pt idx="1043">
                  <c:v>43189.474398148152</c:v>
                </c:pt>
                <c:pt idx="1044">
                  <c:v>43189.43277777778</c:v>
                </c:pt>
                <c:pt idx="1045">
                  <c:v>43189.391168981485</c:v>
                </c:pt>
                <c:pt idx="1046">
                  <c:v>43189.349548611113</c:v>
                </c:pt>
                <c:pt idx="1047">
                  <c:v>43189.307905092595</c:v>
                </c:pt>
                <c:pt idx="1048">
                  <c:v>43189.224664351852</c:v>
                </c:pt>
                <c:pt idx="1049">
                  <c:v>43189.183113425926</c:v>
                </c:pt>
                <c:pt idx="1050">
                  <c:v>43189.141504629632</c:v>
                </c:pt>
                <c:pt idx="1051">
                  <c:v>43189.099872685183</c:v>
                </c:pt>
                <c:pt idx="1052">
                  <c:v>43189.058229166665</c:v>
                </c:pt>
                <c:pt idx="1053">
                  <c:v>43189.016712962963</c:v>
                </c:pt>
                <c:pt idx="1054">
                  <c:v>43188.975092592591</c:v>
                </c:pt>
                <c:pt idx="1055">
                  <c:v>43188.933483796296</c:v>
                </c:pt>
                <c:pt idx="1056">
                  <c:v>43188.850300925929</c:v>
                </c:pt>
                <c:pt idx="1057">
                  <c:v>43188.808715277781</c:v>
                </c:pt>
                <c:pt idx="1058">
                  <c:v>43188.767152777778</c:v>
                </c:pt>
                <c:pt idx="1059">
                  <c:v>43188.72552083333</c:v>
                </c:pt>
                <c:pt idx="1060">
                  <c:v>43188.683877314812</c:v>
                </c:pt>
                <c:pt idx="1061">
                  <c:v>43188.642268518517</c:v>
                </c:pt>
                <c:pt idx="1062">
                  <c:v>43188.600636574076</c:v>
                </c:pt>
                <c:pt idx="1063">
                  <c:v>43188.517442129632</c:v>
                </c:pt>
                <c:pt idx="1064">
                  <c:v>43188.475810185184</c:v>
                </c:pt>
                <c:pt idx="1065">
                  <c:v>43188.434212962966</c:v>
                </c:pt>
                <c:pt idx="1066">
                  <c:v>43188.392604166664</c:v>
                </c:pt>
                <c:pt idx="1067">
                  <c:v>43188.350960648146</c:v>
                </c:pt>
                <c:pt idx="1068">
                  <c:v>43188.309317129628</c:v>
                </c:pt>
                <c:pt idx="1069">
                  <c:v>43188.267743055556</c:v>
                </c:pt>
                <c:pt idx="1070">
                  <c:v>43188.226111111115</c:v>
                </c:pt>
                <c:pt idx="1071">
                  <c:v>43188.184687499997</c:v>
                </c:pt>
                <c:pt idx="1072">
                  <c:v>43188.143171296295</c:v>
                </c:pt>
                <c:pt idx="1073">
                  <c:v>43188.101574074077</c:v>
                </c:pt>
                <c:pt idx="1074">
                  <c:v>43188.059942129628</c:v>
                </c:pt>
                <c:pt idx="1075">
                  <c:v>43188.018333333333</c:v>
                </c:pt>
                <c:pt idx="1076">
                  <c:v>43187.976689814815</c:v>
                </c:pt>
                <c:pt idx="1077">
                  <c:v>43187.935057870367</c:v>
                </c:pt>
                <c:pt idx="1078">
                  <c:v>43187.893414351849</c:v>
                </c:pt>
                <c:pt idx="1079">
                  <c:v>43187.851805555554</c:v>
                </c:pt>
                <c:pt idx="1080">
                  <c:v>43187.810173611113</c:v>
                </c:pt>
                <c:pt idx="1081">
                  <c:v>43187.768553240741</c:v>
                </c:pt>
                <c:pt idx="1082">
                  <c:v>43187.72693287037</c:v>
                </c:pt>
                <c:pt idx="1083">
                  <c:v>43187.685324074075</c:v>
                </c:pt>
                <c:pt idx="1084">
                  <c:v>43187.643761574072</c:v>
                </c:pt>
                <c:pt idx="1085">
                  <c:v>43187.602129629631</c:v>
                </c:pt>
                <c:pt idx="1086">
                  <c:v>43187.560578703706</c:v>
                </c:pt>
                <c:pt idx="1087">
                  <c:v>43187.518935185188</c:v>
                </c:pt>
                <c:pt idx="1088">
                  <c:v>43187.477303240739</c:v>
                </c:pt>
                <c:pt idx="1089">
                  <c:v>43187.435671296298</c:v>
                </c:pt>
                <c:pt idx="1090">
                  <c:v>43187.39403935185</c:v>
                </c:pt>
                <c:pt idx="1091">
                  <c:v>43187.352395833332</c:v>
                </c:pt>
                <c:pt idx="1092">
                  <c:v>43187.310810185183</c:v>
                </c:pt>
                <c:pt idx="1093">
                  <c:v>43187.269259259258</c:v>
                </c:pt>
                <c:pt idx="1094">
                  <c:v>43187.22760416667</c:v>
                </c:pt>
                <c:pt idx="1095">
                  <c:v>43187.185972222222</c:v>
                </c:pt>
                <c:pt idx="1096">
                  <c:v>43187.14435185185</c:v>
                </c:pt>
                <c:pt idx="1097">
                  <c:v>43187.102731481478</c:v>
                </c:pt>
                <c:pt idx="1098">
                  <c:v>43187.061099537037</c:v>
                </c:pt>
                <c:pt idx="1099">
                  <c:v>43187.019479166665</c:v>
                </c:pt>
                <c:pt idx="1100">
                  <c:v>43186.977847222224</c:v>
                </c:pt>
                <c:pt idx="1101">
                  <c:v>43186.936226851853</c:v>
                </c:pt>
                <c:pt idx="1102">
                  <c:v>43186.894606481481</c:v>
                </c:pt>
                <c:pt idx="1103">
                  <c:v>43186.853009259263</c:v>
                </c:pt>
                <c:pt idx="1104">
                  <c:v>43186.811400462961</c:v>
                </c:pt>
                <c:pt idx="1105">
                  <c:v>43186.769768518519</c:v>
                </c:pt>
                <c:pt idx="1106">
                  <c:v>43186.728125000001</c:v>
                </c:pt>
                <c:pt idx="1107">
                  <c:v>43186.686516203707</c:v>
                </c:pt>
                <c:pt idx="1108">
                  <c:v>43186.644884259258</c:v>
                </c:pt>
                <c:pt idx="1109">
                  <c:v>43186.603263888886</c:v>
                </c:pt>
                <c:pt idx="1110">
                  <c:v>43186.561620370368</c:v>
                </c:pt>
                <c:pt idx="1111">
                  <c:v>43186.519988425927</c:v>
                </c:pt>
                <c:pt idx="1112">
                  <c:v>43186.478344907409</c:v>
                </c:pt>
                <c:pt idx="1113">
                  <c:v>43186.436724537038</c:v>
                </c:pt>
                <c:pt idx="1114">
                  <c:v>43186.395092592589</c:v>
                </c:pt>
                <c:pt idx="1115">
                  <c:v>43186.353460648148</c:v>
                </c:pt>
                <c:pt idx="1116">
                  <c:v>43186.311840277776</c:v>
                </c:pt>
                <c:pt idx="1117">
                  <c:v>43186.270208333335</c:v>
                </c:pt>
                <c:pt idx="1118">
                  <c:v>43186.228587962964</c:v>
                </c:pt>
                <c:pt idx="1119">
                  <c:v>43186.186990740738</c:v>
                </c:pt>
                <c:pt idx="1120">
                  <c:v>43186.145370370374</c:v>
                </c:pt>
                <c:pt idx="1121">
                  <c:v>43186.103750000002</c:v>
                </c:pt>
                <c:pt idx="1122">
                  <c:v>43186.020497685182</c:v>
                </c:pt>
                <c:pt idx="1123">
                  <c:v>43185.9372337963</c:v>
                </c:pt>
                <c:pt idx="1124">
                  <c:v>43185.895624999997</c:v>
                </c:pt>
                <c:pt idx="1125">
                  <c:v>43185.853993055556</c:v>
                </c:pt>
                <c:pt idx="1126">
                  <c:v>43185.812361111108</c:v>
                </c:pt>
                <c:pt idx="1127">
                  <c:v>43185.77071759259</c:v>
                </c:pt>
                <c:pt idx="1128">
                  <c:v>43185.729120370372</c:v>
                </c:pt>
                <c:pt idx="1129">
                  <c:v>43185.687511574077</c:v>
                </c:pt>
                <c:pt idx="1130">
                  <c:v>43185.645902777775</c:v>
                </c:pt>
              </c:numCache>
            </c:numRef>
          </c:xVal>
          <c:yVal>
            <c:numRef>
              <c:f>グラフ!$H$6:$H$1136</c:f>
              <c:numCache>
                <c:formatCode>General</c:formatCode>
                <c:ptCount val="1131"/>
                <c:pt idx="0">
                  <c:v>23.3</c:v>
                </c:pt>
                <c:pt idx="1">
                  <c:v>23</c:v>
                </c:pt>
                <c:pt idx="2">
                  <c:v>22.5</c:v>
                </c:pt>
                <c:pt idx="3">
                  <c:v>22.5</c:v>
                </c:pt>
                <c:pt idx="4">
                  <c:v>22.5</c:v>
                </c:pt>
                <c:pt idx="5">
                  <c:v>22.7</c:v>
                </c:pt>
                <c:pt idx="6">
                  <c:v>22.9</c:v>
                </c:pt>
                <c:pt idx="7">
                  <c:v>22.9</c:v>
                </c:pt>
                <c:pt idx="8">
                  <c:v>22.9</c:v>
                </c:pt>
                <c:pt idx="9">
                  <c:v>22.9</c:v>
                </c:pt>
                <c:pt idx="10">
                  <c:v>23</c:v>
                </c:pt>
                <c:pt idx="11">
                  <c:v>23.2</c:v>
                </c:pt>
                <c:pt idx="12">
                  <c:v>23.2</c:v>
                </c:pt>
                <c:pt idx="13">
                  <c:v>23.2</c:v>
                </c:pt>
                <c:pt idx="14">
                  <c:v>23.5</c:v>
                </c:pt>
                <c:pt idx="15">
                  <c:v>23.7</c:v>
                </c:pt>
                <c:pt idx="16">
                  <c:v>23.7</c:v>
                </c:pt>
                <c:pt idx="17">
                  <c:v>23.7</c:v>
                </c:pt>
                <c:pt idx="18">
                  <c:v>23.8</c:v>
                </c:pt>
                <c:pt idx="19">
                  <c:v>23.8</c:v>
                </c:pt>
                <c:pt idx="20">
                  <c:v>24</c:v>
                </c:pt>
                <c:pt idx="21">
                  <c:v>24.1</c:v>
                </c:pt>
                <c:pt idx="22">
                  <c:v>24.3</c:v>
                </c:pt>
                <c:pt idx="23">
                  <c:v>24.3</c:v>
                </c:pt>
                <c:pt idx="24">
                  <c:v>24.8</c:v>
                </c:pt>
                <c:pt idx="25">
                  <c:v>25.7</c:v>
                </c:pt>
                <c:pt idx="26">
                  <c:v>25.9</c:v>
                </c:pt>
                <c:pt idx="27">
                  <c:v>25.9</c:v>
                </c:pt>
                <c:pt idx="28">
                  <c:v>25.9</c:v>
                </c:pt>
                <c:pt idx="29">
                  <c:v>25.9</c:v>
                </c:pt>
                <c:pt idx="30">
                  <c:v>25.7</c:v>
                </c:pt>
                <c:pt idx="31">
                  <c:v>25.7</c:v>
                </c:pt>
                <c:pt idx="32">
                  <c:v>25.7</c:v>
                </c:pt>
                <c:pt idx="33">
                  <c:v>25.7</c:v>
                </c:pt>
                <c:pt idx="34">
                  <c:v>25.9</c:v>
                </c:pt>
                <c:pt idx="35">
                  <c:v>26.2</c:v>
                </c:pt>
                <c:pt idx="36">
                  <c:v>26.4</c:v>
                </c:pt>
                <c:pt idx="37">
                  <c:v>26.7</c:v>
                </c:pt>
                <c:pt idx="38">
                  <c:v>26.9</c:v>
                </c:pt>
                <c:pt idx="39">
                  <c:v>27</c:v>
                </c:pt>
                <c:pt idx="40">
                  <c:v>27</c:v>
                </c:pt>
                <c:pt idx="41">
                  <c:v>26.9</c:v>
                </c:pt>
                <c:pt idx="42">
                  <c:v>26.4</c:v>
                </c:pt>
                <c:pt idx="43">
                  <c:v>25.6</c:v>
                </c:pt>
                <c:pt idx="44">
                  <c:v>25.3</c:v>
                </c:pt>
                <c:pt idx="45">
                  <c:v>24.3</c:v>
                </c:pt>
                <c:pt idx="46">
                  <c:v>23.7</c:v>
                </c:pt>
                <c:pt idx="47">
                  <c:v>23.5</c:v>
                </c:pt>
                <c:pt idx="48">
                  <c:v>21.6</c:v>
                </c:pt>
                <c:pt idx="49">
                  <c:v>20.6</c:v>
                </c:pt>
                <c:pt idx="50">
                  <c:v>20.3</c:v>
                </c:pt>
                <c:pt idx="51">
                  <c:v>20.5</c:v>
                </c:pt>
                <c:pt idx="52">
                  <c:v>21.1</c:v>
                </c:pt>
                <c:pt idx="53">
                  <c:v>20.6</c:v>
                </c:pt>
                <c:pt idx="54">
                  <c:v>20.8</c:v>
                </c:pt>
                <c:pt idx="55">
                  <c:v>21.1</c:v>
                </c:pt>
                <c:pt idx="56">
                  <c:v>21.4</c:v>
                </c:pt>
                <c:pt idx="57">
                  <c:v>21.7</c:v>
                </c:pt>
                <c:pt idx="58">
                  <c:v>22.1</c:v>
                </c:pt>
                <c:pt idx="59">
                  <c:v>22.4</c:v>
                </c:pt>
                <c:pt idx="60">
                  <c:v>22.7</c:v>
                </c:pt>
                <c:pt idx="61">
                  <c:v>23</c:v>
                </c:pt>
                <c:pt idx="62">
                  <c:v>23.2</c:v>
                </c:pt>
                <c:pt idx="63">
                  <c:v>23.2</c:v>
                </c:pt>
                <c:pt idx="64">
                  <c:v>23.3</c:v>
                </c:pt>
                <c:pt idx="65">
                  <c:v>22.4</c:v>
                </c:pt>
                <c:pt idx="66">
                  <c:v>22.1</c:v>
                </c:pt>
                <c:pt idx="67">
                  <c:v>20.5</c:v>
                </c:pt>
                <c:pt idx="68">
                  <c:v>19.3</c:v>
                </c:pt>
                <c:pt idx="69">
                  <c:v>18.399999999999999</c:v>
                </c:pt>
                <c:pt idx="70">
                  <c:v>18.100000000000001</c:v>
                </c:pt>
                <c:pt idx="71">
                  <c:v>18.2</c:v>
                </c:pt>
                <c:pt idx="72">
                  <c:v>16.3</c:v>
                </c:pt>
                <c:pt idx="73">
                  <c:v>15.8</c:v>
                </c:pt>
                <c:pt idx="74">
                  <c:v>15.7</c:v>
                </c:pt>
                <c:pt idx="75">
                  <c:v>16.100000000000001</c:v>
                </c:pt>
                <c:pt idx="76">
                  <c:v>16.600000000000001</c:v>
                </c:pt>
                <c:pt idx="77">
                  <c:v>16.899999999999999</c:v>
                </c:pt>
                <c:pt idx="78">
                  <c:v>17.100000000000001</c:v>
                </c:pt>
                <c:pt idx="79">
                  <c:v>17.100000000000001</c:v>
                </c:pt>
                <c:pt idx="80">
                  <c:v>17.3</c:v>
                </c:pt>
                <c:pt idx="81">
                  <c:v>17.399999999999999</c:v>
                </c:pt>
                <c:pt idx="82">
                  <c:v>17.600000000000001</c:v>
                </c:pt>
                <c:pt idx="83">
                  <c:v>17.7</c:v>
                </c:pt>
                <c:pt idx="84">
                  <c:v>18.2</c:v>
                </c:pt>
                <c:pt idx="85">
                  <c:v>18.7</c:v>
                </c:pt>
                <c:pt idx="86">
                  <c:v>19</c:v>
                </c:pt>
                <c:pt idx="87">
                  <c:v>19.2</c:v>
                </c:pt>
                <c:pt idx="88">
                  <c:v>19</c:v>
                </c:pt>
                <c:pt idx="89">
                  <c:v>18.5</c:v>
                </c:pt>
                <c:pt idx="90">
                  <c:v>18.2</c:v>
                </c:pt>
                <c:pt idx="91">
                  <c:v>17.899999999999999</c:v>
                </c:pt>
                <c:pt idx="92">
                  <c:v>17.600000000000001</c:v>
                </c:pt>
                <c:pt idx="93">
                  <c:v>17.3</c:v>
                </c:pt>
                <c:pt idx="94">
                  <c:v>16.899999999999999</c:v>
                </c:pt>
                <c:pt idx="95">
                  <c:v>16.899999999999999</c:v>
                </c:pt>
                <c:pt idx="96">
                  <c:v>16.8</c:v>
                </c:pt>
                <c:pt idx="97">
                  <c:v>16.899999999999999</c:v>
                </c:pt>
                <c:pt idx="98">
                  <c:v>17.100000000000001</c:v>
                </c:pt>
                <c:pt idx="99">
                  <c:v>17.399999999999999</c:v>
                </c:pt>
                <c:pt idx="100">
                  <c:v>17.600000000000001</c:v>
                </c:pt>
                <c:pt idx="101">
                  <c:v>17.7</c:v>
                </c:pt>
                <c:pt idx="102">
                  <c:v>17.7</c:v>
                </c:pt>
                <c:pt idx="103">
                  <c:v>17.7</c:v>
                </c:pt>
                <c:pt idx="104">
                  <c:v>17.7</c:v>
                </c:pt>
                <c:pt idx="105">
                  <c:v>17.7</c:v>
                </c:pt>
                <c:pt idx="106">
                  <c:v>17.7</c:v>
                </c:pt>
                <c:pt idx="107">
                  <c:v>17.7</c:v>
                </c:pt>
                <c:pt idx="108">
                  <c:v>17.7</c:v>
                </c:pt>
                <c:pt idx="109">
                  <c:v>17.899999999999999</c:v>
                </c:pt>
                <c:pt idx="110">
                  <c:v>17.7</c:v>
                </c:pt>
                <c:pt idx="111">
                  <c:v>17.7</c:v>
                </c:pt>
                <c:pt idx="112">
                  <c:v>17.600000000000001</c:v>
                </c:pt>
                <c:pt idx="113">
                  <c:v>17.600000000000001</c:v>
                </c:pt>
                <c:pt idx="114">
                  <c:v>18.2</c:v>
                </c:pt>
                <c:pt idx="115">
                  <c:v>18.5</c:v>
                </c:pt>
                <c:pt idx="116">
                  <c:v>18.7</c:v>
                </c:pt>
                <c:pt idx="117">
                  <c:v>18.7</c:v>
                </c:pt>
                <c:pt idx="118">
                  <c:v>19.2</c:v>
                </c:pt>
                <c:pt idx="119">
                  <c:v>19.3</c:v>
                </c:pt>
                <c:pt idx="120">
                  <c:v>19.7</c:v>
                </c:pt>
                <c:pt idx="121">
                  <c:v>19.7</c:v>
                </c:pt>
                <c:pt idx="122">
                  <c:v>19.5</c:v>
                </c:pt>
                <c:pt idx="123">
                  <c:v>19.3</c:v>
                </c:pt>
                <c:pt idx="124">
                  <c:v>18.899999999999999</c:v>
                </c:pt>
                <c:pt idx="125">
                  <c:v>18.2</c:v>
                </c:pt>
                <c:pt idx="126">
                  <c:v>18.399999999999999</c:v>
                </c:pt>
                <c:pt idx="127">
                  <c:v>18.7</c:v>
                </c:pt>
                <c:pt idx="128">
                  <c:v>19</c:v>
                </c:pt>
                <c:pt idx="129">
                  <c:v>19.3</c:v>
                </c:pt>
                <c:pt idx="130">
                  <c:v>19.5</c:v>
                </c:pt>
                <c:pt idx="131">
                  <c:v>19.7</c:v>
                </c:pt>
                <c:pt idx="132">
                  <c:v>20</c:v>
                </c:pt>
                <c:pt idx="133">
                  <c:v>20.5</c:v>
                </c:pt>
                <c:pt idx="134">
                  <c:v>20.6</c:v>
                </c:pt>
                <c:pt idx="135">
                  <c:v>20.6</c:v>
                </c:pt>
                <c:pt idx="136">
                  <c:v>20.5</c:v>
                </c:pt>
                <c:pt idx="137">
                  <c:v>20.9</c:v>
                </c:pt>
                <c:pt idx="138">
                  <c:v>20.5</c:v>
                </c:pt>
                <c:pt idx="139">
                  <c:v>20.3</c:v>
                </c:pt>
                <c:pt idx="140">
                  <c:v>19.5</c:v>
                </c:pt>
                <c:pt idx="141">
                  <c:v>18.899999999999999</c:v>
                </c:pt>
                <c:pt idx="142">
                  <c:v>18.399999999999999</c:v>
                </c:pt>
                <c:pt idx="143">
                  <c:v>18.5</c:v>
                </c:pt>
                <c:pt idx="144">
                  <c:v>16.8</c:v>
                </c:pt>
                <c:pt idx="145">
                  <c:v>14.9</c:v>
                </c:pt>
                <c:pt idx="146">
                  <c:v>14.7</c:v>
                </c:pt>
                <c:pt idx="147">
                  <c:v>14.9</c:v>
                </c:pt>
                <c:pt idx="148">
                  <c:v>15.2</c:v>
                </c:pt>
                <c:pt idx="149">
                  <c:v>15.3</c:v>
                </c:pt>
                <c:pt idx="150">
                  <c:v>15.7</c:v>
                </c:pt>
                <c:pt idx="151">
                  <c:v>16</c:v>
                </c:pt>
                <c:pt idx="152">
                  <c:v>16.5</c:v>
                </c:pt>
                <c:pt idx="153">
                  <c:v>16.8</c:v>
                </c:pt>
                <c:pt idx="154">
                  <c:v>17.100000000000001</c:v>
                </c:pt>
                <c:pt idx="155">
                  <c:v>17.399999999999999</c:v>
                </c:pt>
                <c:pt idx="156">
                  <c:v>17.899999999999999</c:v>
                </c:pt>
                <c:pt idx="157">
                  <c:v>18.399999999999999</c:v>
                </c:pt>
                <c:pt idx="158">
                  <c:v>18.5</c:v>
                </c:pt>
                <c:pt idx="159">
                  <c:v>18.399999999999999</c:v>
                </c:pt>
                <c:pt idx="160">
                  <c:v>18.100000000000001</c:v>
                </c:pt>
                <c:pt idx="161">
                  <c:v>17.600000000000001</c:v>
                </c:pt>
                <c:pt idx="162">
                  <c:v>17.3</c:v>
                </c:pt>
                <c:pt idx="163">
                  <c:v>16.5</c:v>
                </c:pt>
                <c:pt idx="164">
                  <c:v>16</c:v>
                </c:pt>
                <c:pt idx="165">
                  <c:v>15</c:v>
                </c:pt>
                <c:pt idx="166">
                  <c:v>14.4</c:v>
                </c:pt>
                <c:pt idx="167">
                  <c:v>14.5</c:v>
                </c:pt>
                <c:pt idx="168">
                  <c:v>12.6</c:v>
                </c:pt>
                <c:pt idx="169">
                  <c:v>11</c:v>
                </c:pt>
                <c:pt idx="170">
                  <c:v>10.7</c:v>
                </c:pt>
                <c:pt idx="171">
                  <c:v>10.9</c:v>
                </c:pt>
                <c:pt idx="172">
                  <c:v>11.2</c:v>
                </c:pt>
                <c:pt idx="173">
                  <c:v>11.5</c:v>
                </c:pt>
                <c:pt idx="174">
                  <c:v>11.7</c:v>
                </c:pt>
                <c:pt idx="175">
                  <c:v>12.1</c:v>
                </c:pt>
                <c:pt idx="176">
                  <c:v>12.5</c:v>
                </c:pt>
                <c:pt idx="177">
                  <c:v>12.9</c:v>
                </c:pt>
                <c:pt idx="178">
                  <c:v>13.3</c:v>
                </c:pt>
                <c:pt idx="179">
                  <c:v>13.4</c:v>
                </c:pt>
                <c:pt idx="180">
                  <c:v>13.9</c:v>
                </c:pt>
                <c:pt idx="181">
                  <c:v>14.2</c:v>
                </c:pt>
                <c:pt idx="182">
                  <c:v>14.4</c:v>
                </c:pt>
                <c:pt idx="183">
                  <c:v>14.1</c:v>
                </c:pt>
                <c:pt idx="184">
                  <c:v>13.9</c:v>
                </c:pt>
                <c:pt idx="185">
                  <c:v>13.7</c:v>
                </c:pt>
                <c:pt idx="186">
                  <c:v>13.6</c:v>
                </c:pt>
                <c:pt idx="187">
                  <c:v>14.2</c:v>
                </c:pt>
                <c:pt idx="188">
                  <c:v>13.7</c:v>
                </c:pt>
                <c:pt idx="189">
                  <c:v>13.7</c:v>
                </c:pt>
                <c:pt idx="190">
                  <c:v>13.7</c:v>
                </c:pt>
                <c:pt idx="191">
                  <c:v>14.1</c:v>
                </c:pt>
                <c:pt idx="192">
                  <c:v>13.9</c:v>
                </c:pt>
                <c:pt idx="193">
                  <c:v>13.4</c:v>
                </c:pt>
                <c:pt idx="194">
                  <c:v>13.7</c:v>
                </c:pt>
                <c:pt idx="195">
                  <c:v>13.7</c:v>
                </c:pt>
                <c:pt idx="196">
                  <c:v>13.9</c:v>
                </c:pt>
                <c:pt idx="197">
                  <c:v>14.1</c:v>
                </c:pt>
                <c:pt idx="198">
                  <c:v>14.2</c:v>
                </c:pt>
                <c:pt idx="199">
                  <c:v>14.2</c:v>
                </c:pt>
                <c:pt idx="200">
                  <c:v>14.4</c:v>
                </c:pt>
                <c:pt idx="201">
                  <c:v>14.5</c:v>
                </c:pt>
                <c:pt idx="202">
                  <c:v>14.5</c:v>
                </c:pt>
                <c:pt idx="203">
                  <c:v>14.7</c:v>
                </c:pt>
                <c:pt idx="204">
                  <c:v>15</c:v>
                </c:pt>
                <c:pt idx="205">
                  <c:v>15.5</c:v>
                </c:pt>
                <c:pt idx="206">
                  <c:v>15.8</c:v>
                </c:pt>
                <c:pt idx="207">
                  <c:v>16</c:v>
                </c:pt>
                <c:pt idx="208">
                  <c:v>16.3</c:v>
                </c:pt>
                <c:pt idx="209">
                  <c:v>16.100000000000001</c:v>
                </c:pt>
                <c:pt idx="210">
                  <c:v>15.7</c:v>
                </c:pt>
                <c:pt idx="211">
                  <c:v>15.7</c:v>
                </c:pt>
                <c:pt idx="212">
                  <c:v>15.3</c:v>
                </c:pt>
                <c:pt idx="213">
                  <c:v>15.3</c:v>
                </c:pt>
                <c:pt idx="214">
                  <c:v>14.9</c:v>
                </c:pt>
                <c:pt idx="215">
                  <c:v>14.5</c:v>
                </c:pt>
                <c:pt idx="216">
                  <c:v>14.4</c:v>
                </c:pt>
                <c:pt idx="217">
                  <c:v>14.2</c:v>
                </c:pt>
                <c:pt idx="218">
                  <c:v>14.2</c:v>
                </c:pt>
                <c:pt idx="219">
                  <c:v>14.4</c:v>
                </c:pt>
                <c:pt idx="220">
                  <c:v>14.5</c:v>
                </c:pt>
                <c:pt idx="221">
                  <c:v>14.5</c:v>
                </c:pt>
                <c:pt idx="222">
                  <c:v>14.5</c:v>
                </c:pt>
                <c:pt idx="223">
                  <c:v>14.4</c:v>
                </c:pt>
                <c:pt idx="224">
                  <c:v>14.5</c:v>
                </c:pt>
                <c:pt idx="225">
                  <c:v>14.9</c:v>
                </c:pt>
                <c:pt idx="226">
                  <c:v>14.7</c:v>
                </c:pt>
                <c:pt idx="227">
                  <c:v>14.7</c:v>
                </c:pt>
                <c:pt idx="228">
                  <c:v>14.9</c:v>
                </c:pt>
                <c:pt idx="229">
                  <c:v>14.9</c:v>
                </c:pt>
                <c:pt idx="230">
                  <c:v>15</c:v>
                </c:pt>
                <c:pt idx="231">
                  <c:v>15.3</c:v>
                </c:pt>
                <c:pt idx="232">
                  <c:v>15.5</c:v>
                </c:pt>
                <c:pt idx="233">
                  <c:v>15.5</c:v>
                </c:pt>
                <c:pt idx="234">
                  <c:v>15.3</c:v>
                </c:pt>
                <c:pt idx="235">
                  <c:v>15</c:v>
                </c:pt>
                <c:pt idx="236">
                  <c:v>14.9</c:v>
                </c:pt>
                <c:pt idx="237">
                  <c:v>14.5</c:v>
                </c:pt>
                <c:pt idx="238">
                  <c:v>14.4</c:v>
                </c:pt>
                <c:pt idx="239">
                  <c:v>14.4</c:v>
                </c:pt>
                <c:pt idx="240">
                  <c:v>14.2</c:v>
                </c:pt>
                <c:pt idx="241">
                  <c:v>14.4</c:v>
                </c:pt>
                <c:pt idx="242">
                  <c:v>14.4</c:v>
                </c:pt>
                <c:pt idx="243">
                  <c:v>14.2</c:v>
                </c:pt>
                <c:pt idx="244">
                  <c:v>14.1</c:v>
                </c:pt>
                <c:pt idx="245">
                  <c:v>14.2</c:v>
                </c:pt>
                <c:pt idx="246">
                  <c:v>14.5</c:v>
                </c:pt>
                <c:pt idx="247">
                  <c:v>14.4</c:v>
                </c:pt>
                <c:pt idx="248">
                  <c:v>14.4</c:v>
                </c:pt>
                <c:pt idx="249">
                  <c:v>14.4</c:v>
                </c:pt>
                <c:pt idx="250">
                  <c:v>14.9</c:v>
                </c:pt>
                <c:pt idx="251">
                  <c:v>14.9</c:v>
                </c:pt>
                <c:pt idx="252">
                  <c:v>14.9</c:v>
                </c:pt>
                <c:pt idx="253">
                  <c:v>14.7</c:v>
                </c:pt>
                <c:pt idx="254">
                  <c:v>14.9</c:v>
                </c:pt>
                <c:pt idx="255">
                  <c:v>15</c:v>
                </c:pt>
                <c:pt idx="256">
                  <c:v>15.3</c:v>
                </c:pt>
                <c:pt idx="257">
                  <c:v>15.3</c:v>
                </c:pt>
                <c:pt idx="258">
                  <c:v>15.5</c:v>
                </c:pt>
                <c:pt idx="259">
                  <c:v>15.3</c:v>
                </c:pt>
                <c:pt idx="260">
                  <c:v>15.3</c:v>
                </c:pt>
                <c:pt idx="261">
                  <c:v>15.3</c:v>
                </c:pt>
                <c:pt idx="262">
                  <c:v>15.3</c:v>
                </c:pt>
                <c:pt idx="263">
                  <c:v>15.3</c:v>
                </c:pt>
                <c:pt idx="264">
                  <c:v>15</c:v>
                </c:pt>
                <c:pt idx="265">
                  <c:v>15.2</c:v>
                </c:pt>
                <c:pt idx="266">
                  <c:v>15.3</c:v>
                </c:pt>
                <c:pt idx="267">
                  <c:v>15.2</c:v>
                </c:pt>
                <c:pt idx="268">
                  <c:v>15.3</c:v>
                </c:pt>
                <c:pt idx="269">
                  <c:v>16</c:v>
                </c:pt>
                <c:pt idx="270">
                  <c:v>16.600000000000001</c:v>
                </c:pt>
                <c:pt idx="271">
                  <c:v>17.600000000000001</c:v>
                </c:pt>
                <c:pt idx="272">
                  <c:v>18.2</c:v>
                </c:pt>
                <c:pt idx="273">
                  <c:v>18.899999999999999</c:v>
                </c:pt>
                <c:pt idx="274">
                  <c:v>19.2</c:v>
                </c:pt>
                <c:pt idx="275">
                  <c:v>19.7</c:v>
                </c:pt>
                <c:pt idx="276">
                  <c:v>20.100000000000001</c:v>
                </c:pt>
                <c:pt idx="277">
                  <c:v>20.6</c:v>
                </c:pt>
                <c:pt idx="278">
                  <c:v>20.9</c:v>
                </c:pt>
                <c:pt idx="279">
                  <c:v>21.6</c:v>
                </c:pt>
                <c:pt idx="280">
                  <c:v>22.1</c:v>
                </c:pt>
                <c:pt idx="281">
                  <c:v>22.9</c:v>
                </c:pt>
                <c:pt idx="282">
                  <c:v>22.9</c:v>
                </c:pt>
                <c:pt idx="283">
                  <c:v>22.9</c:v>
                </c:pt>
                <c:pt idx="284">
                  <c:v>22.1</c:v>
                </c:pt>
                <c:pt idx="285">
                  <c:v>21.1</c:v>
                </c:pt>
                <c:pt idx="286">
                  <c:v>20.100000000000001</c:v>
                </c:pt>
                <c:pt idx="287">
                  <c:v>19.8</c:v>
                </c:pt>
                <c:pt idx="288">
                  <c:v>18.899999999999999</c:v>
                </c:pt>
                <c:pt idx="289">
                  <c:v>17.7</c:v>
                </c:pt>
                <c:pt idx="290">
                  <c:v>16.600000000000001</c:v>
                </c:pt>
                <c:pt idx="291">
                  <c:v>16.100000000000001</c:v>
                </c:pt>
                <c:pt idx="292">
                  <c:v>16.3</c:v>
                </c:pt>
                <c:pt idx="293">
                  <c:v>16.600000000000001</c:v>
                </c:pt>
                <c:pt idx="294">
                  <c:v>16.8</c:v>
                </c:pt>
                <c:pt idx="295">
                  <c:v>16.8</c:v>
                </c:pt>
                <c:pt idx="296">
                  <c:v>16.899999999999999</c:v>
                </c:pt>
                <c:pt idx="297">
                  <c:v>17.100000000000001</c:v>
                </c:pt>
                <c:pt idx="298">
                  <c:v>17.3</c:v>
                </c:pt>
                <c:pt idx="299">
                  <c:v>17.600000000000001</c:v>
                </c:pt>
                <c:pt idx="300">
                  <c:v>18.100000000000001</c:v>
                </c:pt>
                <c:pt idx="301">
                  <c:v>18.2</c:v>
                </c:pt>
                <c:pt idx="302">
                  <c:v>18.7</c:v>
                </c:pt>
                <c:pt idx="303">
                  <c:v>18.899999999999999</c:v>
                </c:pt>
                <c:pt idx="304">
                  <c:v>18.899999999999999</c:v>
                </c:pt>
                <c:pt idx="305">
                  <c:v>18.899999999999999</c:v>
                </c:pt>
                <c:pt idx="306">
                  <c:v>18.5</c:v>
                </c:pt>
                <c:pt idx="307">
                  <c:v>18.399999999999999</c:v>
                </c:pt>
                <c:pt idx="308">
                  <c:v>18.100000000000001</c:v>
                </c:pt>
                <c:pt idx="309">
                  <c:v>17.399999999999999</c:v>
                </c:pt>
                <c:pt idx="310">
                  <c:v>16.899999999999999</c:v>
                </c:pt>
                <c:pt idx="311">
                  <c:v>16.5</c:v>
                </c:pt>
                <c:pt idx="312">
                  <c:v>15.8</c:v>
                </c:pt>
                <c:pt idx="313">
                  <c:v>14.4</c:v>
                </c:pt>
                <c:pt idx="314">
                  <c:v>13.4</c:v>
                </c:pt>
                <c:pt idx="315">
                  <c:v>13.3</c:v>
                </c:pt>
                <c:pt idx="316">
                  <c:v>13.4</c:v>
                </c:pt>
                <c:pt idx="317">
                  <c:v>13.6</c:v>
                </c:pt>
                <c:pt idx="318">
                  <c:v>13.7</c:v>
                </c:pt>
                <c:pt idx="319">
                  <c:v>14.1</c:v>
                </c:pt>
                <c:pt idx="320">
                  <c:v>14.1</c:v>
                </c:pt>
                <c:pt idx="321">
                  <c:v>13.9</c:v>
                </c:pt>
                <c:pt idx="322">
                  <c:v>14.1</c:v>
                </c:pt>
                <c:pt idx="323">
                  <c:v>14.4</c:v>
                </c:pt>
                <c:pt idx="324">
                  <c:v>14.7</c:v>
                </c:pt>
                <c:pt idx="325">
                  <c:v>15.2</c:v>
                </c:pt>
                <c:pt idx="326">
                  <c:v>15.7</c:v>
                </c:pt>
                <c:pt idx="327">
                  <c:v>15.7</c:v>
                </c:pt>
                <c:pt idx="328">
                  <c:v>15.2</c:v>
                </c:pt>
                <c:pt idx="329">
                  <c:v>14.2</c:v>
                </c:pt>
                <c:pt idx="330">
                  <c:v>13.7</c:v>
                </c:pt>
                <c:pt idx="331">
                  <c:v>13.1</c:v>
                </c:pt>
                <c:pt idx="332">
                  <c:v>12.6</c:v>
                </c:pt>
                <c:pt idx="333">
                  <c:v>12.3</c:v>
                </c:pt>
                <c:pt idx="334">
                  <c:v>12.1</c:v>
                </c:pt>
                <c:pt idx="335">
                  <c:v>12</c:v>
                </c:pt>
                <c:pt idx="336">
                  <c:v>12.6</c:v>
                </c:pt>
                <c:pt idx="337">
                  <c:v>13.1</c:v>
                </c:pt>
                <c:pt idx="338">
                  <c:v>12.9</c:v>
                </c:pt>
                <c:pt idx="339">
                  <c:v>12.8</c:v>
                </c:pt>
                <c:pt idx="340">
                  <c:v>13.3</c:v>
                </c:pt>
                <c:pt idx="341">
                  <c:v>14.1</c:v>
                </c:pt>
                <c:pt idx="342">
                  <c:v>14.4</c:v>
                </c:pt>
                <c:pt idx="343">
                  <c:v>14.5</c:v>
                </c:pt>
                <c:pt idx="344">
                  <c:v>14.5</c:v>
                </c:pt>
                <c:pt idx="345">
                  <c:v>14.9</c:v>
                </c:pt>
                <c:pt idx="346">
                  <c:v>15.5</c:v>
                </c:pt>
                <c:pt idx="347">
                  <c:v>15.7</c:v>
                </c:pt>
                <c:pt idx="348">
                  <c:v>16</c:v>
                </c:pt>
                <c:pt idx="349">
                  <c:v>16.100000000000001</c:v>
                </c:pt>
                <c:pt idx="350">
                  <c:v>16.5</c:v>
                </c:pt>
                <c:pt idx="351">
                  <c:v>16.8</c:v>
                </c:pt>
                <c:pt idx="352">
                  <c:v>16.8</c:v>
                </c:pt>
                <c:pt idx="353">
                  <c:v>16.5</c:v>
                </c:pt>
                <c:pt idx="354">
                  <c:v>16.100000000000001</c:v>
                </c:pt>
                <c:pt idx="355">
                  <c:v>16.3</c:v>
                </c:pt>
                <c:pt idx="356">
                  <c:v>16.3</c:v>
                </c:pt>
                <c:pt idx="357">
                  <c:v>16.5</c:v>
                </c:pt>
                <c:pt idx="358">
                  <c:v>16.899999999999999</c:v>
                </c:pt>
                <c:pt idx="359">
                  <c:v>17.3</c:v>
                </c:pt>
                <c:pt idx="360">
                  <c:v>17.600000000000001</c:v>
                </c:pt>
                <c:pt idx="361">
                  <c:v>17.7</c:v>
                </c:pt>
                <c:pt idx="362">
                  <c:v>17.899999999999999</c:v>
                </c:pt>
                <c:pt idx="363">
                  <c:v>18.100000000000001</c:v>
                </c:pt>
                <c:pt idx="364">
                  <c:v>17.7</c:v>
                </c:pt>
                <c:pt idx="365">
                  <c:v>17.7</c:v>
                </c:pt>
                <c:pt idx="366">
                  <c:v>17.3</c:v>
                </c:pt>
                <c:pt idx="367">
                  <c:v>17.3</c:v>
                </c:pt>
                <c:pt idx="368">
                  <c:v>17.600000000000001</c:v>
                </c:pt>
                <c:pt idx="369">
                  <c:v>17.7</c:v>
                </c:pt>
                <c:pt idx="370">
                  <c:v>17.7</c:v>
                </c:pt>
                <c:pt idx="371">
                  <c:v>18.2</c:v>
                </c:pt>
                <c:pt idx="372">
                  <c:v>18.2</c:v>
                </c:pt>
                <c:pt idx="373">
                  <c:v>18.100000000000001</c:v>
                </c:pt>
                <c:pt idx="374">
                  <c:v>18.399999999999999</c:v>
                </c:pt>
                <c:pt idx="375">
                  <c:v>19.8</c:v>
                </c:pt>
                <c:pt idx="376">
                  <c:v>21.4</c:v>
                </c:pt>
                <c:pt idx="377">
                  <c:v>22.5</c:v>
                </c:pt>
                <c:pt idx="378">
                  <c:v>24.3</c:v>
                </c:pt>
                <c:pt idx="379">
                  <c:v>23.7</c:v>
                </c:pt>
                <c:pt idx="380">
                  <c:v>23.2</c:v>
                </c:pt>
                <c:pt idx="381">
                  <c:v>22.9</c:v>
                </c:pt>
                <c:pt idx="382">
                  <c:v>21.9</c:v>
                </c:pt>
                <c:pt idx="383">
                  <c:v>21.1</c:v>
                </c:pt>
                <c:pt idx="384">
                  <c:v>19.7</c:v>
                </c:pt>
                <c:pt idx="385">
                  <c:v>19</c:v>
                </c:pt>
                <c:pt idx="386">
                  <c:v>17.3</c:v>
                </c:pt>
                <c:pt idx="387">
                  <c:v>17.3</c:v>
                </c:pt>
                <c:pt idx="388">
                  <c:v>17.600000000000001</c:v>
                </c:pt>
                <c:pt idx="389">
                  <c:v>17.899999999999999</c:v>
                </c:pt>
                <c:pt idx="390">
                  <c:v>18.100000000000001</c:v>
                </c:pt>
                <c:pt idx="391">
                  <c:v>18.399999999999999</c:v>
                </c:pt>
                <c:pt idx="392">
                  <c:v>18.5</c:v>
                </c:pt>
                <c:pt idx="393">
                  <c:v>19</c:v>
                </c:pt>
                <c:pt idx="394">
                  <c:v>19.3</c:v>
                </c:pt>
                <c:pt idx="395">
                  <c:v>19.5</c:v>
                </c:pt>
                <c:pt idx="396">
                  <c:v>19.3</c:v>
                </c:pt>
                <c:pt idx="397">
                  <c:v>19.8</c:v>
                </c:pt>
                <c:pt idx="398">
                  <c:v>20</c:v>
                </c:pt>
                <c:pt idx="399">
                  <c:v>20.100000000000001</c:v>
                </c:pt>
                <c:pt idx="400">
                  <c:v>21.9</c:v>
                </c:pt>
                <c:pt idx="401">
                  <c:v>23</c:v>
                </c:pt>
                <c:pt idx="402">
                  <c:v>23.3</c:v>
                </c:pt>
                <c:pt idx="403">
                  <c:v>23</c:v>
                </c:pt>
                <c:pt idx="404">
                  <c:v>23</c:v>
                </c:pt>
                <c:pt idx="405">
                  <c:v>22.5</c:v>
                </c:pt>
                <c:pt idx="406">
                  <c:v>21.7</c:v>
                </c:pt>
                <c:pt idx="407">
                  <c:v>21.1</c:v>
                </c:pt>
                <c:pt idx="408">
                  <c:v>20.6</c:v>
                </c:pt>
                <c:pt idx="409">
                  <c:v>19.7</c:v>
                </c:pt>
                <c:pt idx="410">
                  <c:v>19</c:v>
                </c:pt>
                <c:pt idx="411">
                  <c:v>18.899999999999999</c:v>
                </c:pt>
                <c:pt idx="412">
                  <c:v>19</c:v>
                </c:pt>
                <c:pt idx="413">
                  <c:v>19.3</c:v>
                </c:pt>
                <c:pt idx="414">
                  <c:v>19.3</c:v>
                </c:pt>
                <c:pt idx="415">
                  <c:v>19.8</c:v>
                </c:pt>
                <c:pt idx="416">
                  <c:v>20.100000000000001</c:v>
                </c:pt>
                <c:pt idx="417">
                  <c:v>20.6</c:v>
                </c:pt>
                <c:pt idx="418">
                  <c:v>21.1</c:v>
                </c:pt>
                <c:pt idx="419">
                  <c:v>21.9</c:v>
                </c:pt>
                <c:pt idx="420">
                  <c:v>22.4</c:v>
                </c:pt>
                <c:pt idx="421">
                  <c:v>22.9</c:v>
                </c:pt>
                <c:pt idx="422">
                  <c:v>23.2</c:v>
                </c:pt>
                <c:pt idx="423">
                  <c:v>23.5</c:v>
                </c:pt>
                <c:pt idx="424">
                  <c:v>23.7</c:v>
                </c:pt>
                <c:pt idx="425">
                  <c:v>23.5</c:v>
                </c:pt>
                <c:pt idx="426">
                  <c:v>23.5</c:v>
                </c:pt>
                <c:pt idx="427">
                  <c:v>23.7</c:v>
                </c:pt>
                <c:pt idx="428">
                  <c:v>23.2</c:v>
                </c:pt>
                <c:pt idx="429">
                  <c:v>22.5</c:v>
                </c:pt>
                <c:pt idx="430">
                  <c:v>22.5</c:v>
                </c:pt>
                <c:pt idx="431">
                  <c:v>21.7</c:v>
                </c:pt>
                <c:pt idx="432">
                  <c:v>21.3</c:v>
                </c:pt>
                <c:pt idx="433">
                  <c:v>21.1</c:v>
                </c:pt>
                <c:pt idx="434">
                  <c:v>19.8</c:v>
                </c:pt>
                <c:pt idx="435">
                  <c:v>19.3</c:v>
                </c:pt>
                <c:pt idx="436">
                  <c:v>19.5</c:v>
                </c:pt>
                <c:pt idx="437">
                  <c:v>19.8</c:v>
                </c:pt>
                <c:pt idx="438">
                  <c:v>20</c:v>
                </c:pt>
                <c:pt idx="439">
                  <c:v>20</c:v>
                </c:pt>
                <c:pt idx="440">
                  <c:v>20.100000000000001</c:v>
                </c:pt>
                <c:pt idx="441">
                  <c:v>20.5</c:v>
                </c:pt>
                <c:pt idx="442">
                  <c:v>20.6</c:v>
                </c:pt>
                <c:pt idx="443">
                  <c:v>20.3</c:v>
                </c:pt>
                <c:pt idx="444">
                  <c:v>20.8</c:v>
                </c:pt>
                <c:pt idx="445">
                  <c:v>21.3</c:v>
                </c:pt>
                <c:pt idx="446">
                  <c:v>21.9</c:v>
                </c:pt>
                <c:pt idx="447">
                  <c:v>22.5</c:v>
                </c:pt>
                <c:pt idx="448">
                  <c:v>22.7</c:v>
                </c:pt>
                <c:pt idx="449">
                  <c:v>22.4</c:v>
                </c:pt>
                <c:pt idx="450">
                  <c:v>22.4</c:v>
                </c:pt>
                <c:pt idx="451">
                  <c:v>22.5</c:v>
                </c:pt>
                <c:pt idx="452">
                  <c:v>20.9</c:v>
                </c:pt>
                <c:pt idx="453">
                  <c:v>20.100000000000001</c:v>
                </c:pt>
                <c:pt idx="454">
                  <c:v>19.7</c:v>
                </c:pt>
                <c:pt idx="455">
                  <c:v>19.2</c:v>
                </c:pt>
                <c:pt idx="456">
                  <c:v>18.7</c:v>
                </c:pt>
                <c:pt idx="457">
                  <c:v>18.100000000000001</c:v>
                </c:pt>
                <c:pt idx="458">
                  <c:v>15.8</c:v>
                </c:pt>
                <c:pt idx="459">
                  <c:v>15.2</c:v>
                </c:pt>
                <c:pt idx="460">
                  <c:v>14.7</c:v>
                </c:pt>
                <c:pt idx="461">
                  <c:v>14.9</c:v>
                </c:pt>
                <c:pt idx="462">
                  <c:v>15</c:v>
                </c:pt>
                <c:pt idx="463">
                  <c:v>15.2</c:v>
                </c:pt>
                <c:pt idx="464">
                  <c:v>15.3</c:v>
                </c:pt>
                <c:pt idx="465">
                  <c:v>15.7</c:v>
                </c:pt>
                <c:pt idx="466">
                  <c:v>16</c:v>
                </c:pt>
                <c:pt idx="467">
                  <c:v>16.3</c:v>
                </c:pt>
                <c:pt idx="468">
                  <c:v>16.5</c:v>
                </c:pt>
                <c:pt idx="469">
                  <c:v>16.899999999999999</c:v>
                </c:pt>
                <c:pt idx="470">
                  <c:v>17.3</c:v>
                </c:pt>
                <c:pt idx="471">
                  <c:v>17.7</c:v>
                </c:pt>
                <c:pt idx="472">
                  <c:v>17.899999999999999</c:v>
                </c:pt>
                <c:pt idx="473">
                  <c:v>17.899999999999999</c:v>
                </c:pt>
                <c:pt idx="474">
                  <c:v>17.7</c:v>
                </c:pt>
                <c:pt idx="475">
                  <c:v>17.7</c:v>
                </c:pt>
                <c:pt idx="476">
                  <c:v>16.600000000000001</c:v>
                </c:pt>
                <c:pt idx="477">
                  <c:v>16.3</c:v>
                </c:pt>
                <c:pt idx="478">
                  <c:v>15.7</c:v>
                </c:pt>
                <c:pt idx="479">
                  <c:v>15.3</c:v>
                </c:pt>
                <c:pt idx="480">
                  <c:v>14.7</c:v>
                </c:pt>
                <c:pt idx="481">
                  <c:v>14.9</c:v>
                </c:pt>
                <c:pt idx="482">
                  <c:v>14.4</c:v>
                </c:pt>
                <c:pt idx="483">
                  <c:v>14.5</c:v>
                </c:pt>
                <c:pt idx="484">
                  <c:v>14.9</c:v>
                </c:pt>
                <c:pt idx="485">
                  <c:v>15.3</c:v>
                </c:pt>
                <c:pt idx="486">
                  <c:v>15.3</c:v>
                </c:pt>
                <c:pt idx="487">
                  <c:v>15.7</c:v>
                </c:pt>
                <c:pt idx="488">
                  <c:v>16</c:v>
                </c:pt>
                <c:pt idx="489">
                  <c:v>16.5</c:v>
                </c:pt>
                <c:pt idx="490">
                  <c:v>16.600000000000001</c:v>
                </c:pt>
                <c:pt idx="491">
                  <c:v>16.899999999999999</c:v>
                </c:pt>
                <c:pt idx="492">
                  <c:v>17.399999999999999</c:v>
                </c:pt>
                <c:pt idx="493">
                  <c:v>17.7</c:v>
                </c:pt>
                <c:pt idx="494">
                  <c:v>18.2</c:v>
                </c:pt>
                <c:pt idx="495">
                  <c:v>18.5</c:v>
                </c:pt>
                <c:pt idx="496">
                  <c:v>18.7</c:v>
                </c:pt>
                <c:pt idx="497">
                  <c:v>18.899999999999999</c:v>
                </c:pt>
                <c:pt idx="498">
                  <c:v>18.5</c:v>
                </c:pt>
                <c:pt idx="499">
                  <c:v>17.899999999999999</c:v>
                </c:pt>
                <c:pt idx="500">
                  <c:v>17.399999999999999</c:v>
                </c:pt>
                <c:pt idx="501">
                  <c:v>17.3</c:v>
                </c:pt>
                <c:pt idx="502">
                  <c:v>16.899999999999999</c:v>
                </c:pt>
                <c:pt idx="503">
                  <c:v>15.7</c:v>
                </c:pt>
                <c:pt idx="504">
                  <c:v>15</c:v>
                </c:pt>
                <c:pt idx="505">
                  <c:v>14.4</c:v>
                </c:pt>
                <c:pt idx="506">
                  <c:v>14.1</c:v>
                </c:pt>
                <c:pt idx="507">
                  <c:v>13.9</c:v>
                </c:pt>
                <c:pt idx="508">
                  <c:v>13.9</c:v>
                </c:pt>
                <c:pt idx="509">
                  <c:v>14.1</c:v>
                </c:pt>
                <c:pt idx="510">
                  <c:v>14.2</c:v>
                </c:pt>
                <c:pt idx="511">
                  <c:v>14.4</c:v>
                </c:pt>
                <c:pt idx="512">
                  <c:v>14.5</c:v>
                </c:pt>
                <c:pt idx="513">
                  <c:v>14.7</c:v>
                </c:pt>
                <c:pt idx="514">
                  <c:v>14.9</c:v>
                </c:pt>
                <c:pt idx="515">
                  <c:v>15.2</c:v>
                </c:pt>
                <c:pt idx="516">
                  <c:v>15.3</c:v>
                </c:pt>
                <c:pt idx="517">
                  <c:v>15.5</c:v>
                </c:pt>
                <c:pt idx="518">
                  <c:v>16</c:v>
                </c:pt>
                <c:pt idx="519">
                  <c:v>16.600000000000001</c:v>
                </c:pt>
                <c:pt idx="520">
                  <c:v>16.8</c:v>
                </c:pt>
                <c:pt idx="521">
                  <c:v>16.5</c:v>
                </c:pt>
                <c:pt idx="522">
                  <c:v>16.3</c:v>
                </c:pt>
                <c:pt idx="523">
                  <c:v>15.5</c:v>
                </c:pt>
                <c:pt idx="524">
                  <c:v>15</c:v>
                </c:pt>
                <c:pt idx="525">
                  <c:v>14.4</c:v>
                </c:pt>
                <c:pt idx="526">
                  <c:v>14.5</c:v>
                </c:pt>
                <c:pt idx="527">
                  <c:v>14.4</c:v>
                </c:pt>
                <c:pt idx="528">
                  <c:v>14.2</c:v>
                </c:pt>
                <c:pt idx="529">
                  <c:v>14.1</c:v>
                </c:pt>
                <c:pt idx="530">
                  <c:v>13.9</c:v>
                </c:pt>
                <c:pt idx="531">
                  <c:v>13.6</c:v>
                </c:pt>
                <c:pt idx="532">
                  <c:v>13.4</c:v>
                </c:pt>
                <c:pt idx="533">
                  <c:v>13.4</c:v>
                </c:pt>
                <c:pt idx="534">
                  <c:v>13.6</c:v>
                </c:pt>
                <c:pt idx="535">
                  <c:v>13.7</c:v>
                </c:pt>
                <c:pt idx="536">
                  <c:v>13.7</c:v>
                </c:pt>
                <c:pt idx="537">
                  <c:v>13.9</c:v>
                </c:pt>
                <c:pt idx="538">
                  <c:v>14.4</c:v>
                </c:pt>
                <c:pt idx="539">
                  <c:v>14.5</c:v>
                </c:pt>
                <c:pt idx="540">
                  <c:v>14.7</c:v>
                </c:pt>
                <c:pt idx="541">
                  <c:v>14.7</c:v>
                </c:pt>
                <c:pt idx="542">
                  <c:v>14.9</c:v>
                </c:pt>
                <c:pt idx="543">
                  <c:v>15</c:v>
                </c:pt>
                <c:pt idx="544">
                  <c:v>15.3</c:v>
                </c:pt>
                <c:pt idx="545">
                  <c:v>15.5</c:v>
                </c:pt>
                <c:pt idx="546">
                  <c:v>15.7</c:v>
                </c:pt>
                <c:pt idx="547">
                  <c:v>15.7</c:v>
                </c:pt>
                <c:pt idx="548">
                  <c:v>15.7</c:v>
                </c:pt>
                <c:pt idx="549">
                  <c:v>15.8</c:v>
                </c:pt>
                <c:pt idx="550">
                  <c:v>16</c:v>
                </c:pt>
                <c:pt idx="551">
                  <c:v>16</c:v>
                </c:pt>
                <c:pt idx="552">
                  <c:v>16.100000000000001</c:v>
                </c:pt>
                <c:pt idx="553">
                  <c:v>16.3</c:v>
                </c:pt>
                <c:pt idx="554">
                  <c:v>16</c:v>
                </c:pt>
                <c:pt idx="555">
                  <c:v>16</c:v>
                </c:pt>
                <c:pt idx="556">
                  <c:v>16</c:v>
                </c:pt>
                <c:pt idx="557">
                  <c:v>16</c:v>
                </c:pt>
                <c:pt idx="558">
                  <c:v>16</c:v>
                </c:pt>
                <c:pt idx="559">
                  <c:v>15.8</c:v>
                </c:pt>
                <c:pt idx="560">
                  <c:v>16</c:v>
                </c:pt>
                <c:pt idx="561">
                  <c:v>16.100000000000001</c:v>
                </c:pt>
                <c:pt idx="562">
                  <c:v>16.3</c:v>
                </c:pt>
                <c:pt idx="563">
                  <c:v>16.100000000000001</c:v>
                </c:pt>
                <c:pt idx="564">
                  <c:v>16.100000000000001</c:v>
                </c:pt>
                <c:pt idx="565">
                  <c:v>16.3</c:v>
                </c:pt>
                <c:pt idx="566">
                  <c:v>16.5</c:v>
                </c:pt>
                <c:pt idx="567">
                  <c:v>16.5</c:v>
                </c:pt>
                <c:pt idx="568">
                  <c:v>16.600000000000001</c:v>
                </c:pt>
                <c:pt idx="569">
                  <c:v>16.600000000000001</c:v>
                </c:pt>
                <c:pt idx="570">
                  <c:v>16.5</c:v>
                </c:pt>
                <c:pt idx="571">
                  <c:v>16.5</c:v>
                </c:pt>
                <c:pt idx="572">
                  <c:v>16.100000000000001</c:v>
                </c:pt>
                <c:pt idx="573">
                  <c:v>16</c:v>
                </c:pt>
                <c:pt idx="574">
                  <c:v>16</c:v>
                </c:pt>
                <c:pt idx="575">
                  <c:v>15.7</c:v>
                </c:pt>
                <c:pt idx="576">
                  <c:v>15.3</c:v>
                </c:pt>
                <c:pt idx="577">
                  <c:v>15</c:v>
                </c:pt>
                <c:pt idx="578">
                  <c:v>14.7</c:v>
                </c:pt>
                <c:pt idx="579">
                  <c:v>14.5</c:v>
                </c:pt>
                <c:pt idx="580">
                  <c:v>14.2</c:v>
                </c:pt>
                <c:pt idx="581">
                  <c:v>14.4</c:v>
                </c:pt>
                <c:pt idx="582">
                  <c:v>14.4</c:v>
                </c:pt>
                <c:pt idx="583">
                  <c:v>14.7</c:v>
                </c:pt>
                <c:pt idx="584">
                  <c:v>15.2</c:v>
                </c:pt>
                <c:pt idx="585">
                  <c:v>15</c:v>
                </c:pt>
                <c:pt idx="586">
                  <c:v>17.3</c:v>
                </c:pt>
                <c:pt idx="587">
                  <c:v>17.3</c:v>
                </c:pt>
                <c:pt idx="588">
                  <c:v>17.3</c:v>
                </c:pt>
                <c:pt idx="589">
                  <c:v>17.3</c:v>
                </c:pt>
                <c:pt idx="590">
                  <c:v>17.3</c:v>
                </c:pt>
                <c:pt idx="591">
                  <c:v>15.8</c:v>
                </c:pt>
                <c:pt idx="592">
                  <c:v>16.3</c:v>
                </c:pt>
                <c:pt idx="593">
                  <c:v>17.3</c:v>
                </c:pt>
                <c:pt idx="594">
                  <c:v>16.3</c:v>
                </c:pt>
                <c:pt idx="595">
                  <c:v>16</c:v>
                </c:pt>
                <c:pt idx="596">
                  <c:v>16</c:v>
                </c:pt>
                <c:pt idx="597">
                  <c:v>16.8</c:v>
                </c:pt>
                <c:pt idx="598">
                  <c:v>17.100000000000001</c:v>
                </c:pt>
                <c:pt idx="599">
                  <c:v>16.899999999999999</c:v>
                </c:pt>
                <c:pt idx="600">
                  <c:v>16.600000000000001</c:v>
                </c:pt>
                <c:pt idx="601">
                  <c:v>16.600000000000001</c:v>
                </c:pt>
                <c:pt idx="602">
                  <c:v>17.100000000000001</c:v>
                </c:pt>
                <c:pt idx="603">
                  <c:v>17.399999999999999</c:v>
                </c:pt>
                <c:pt idx="604">
                  <c:v>18.2</c:v>
                </c:pt>
                <c:pt idx="605">
                  <c:v>19.2</c:v>
                </c:pt>
                <c:pt idx="606">
                  <c:v>18.5</c:v>
                </c:pt>
                <c:pt idx="607">
                  <c:v>20.5</c:v>
                </c:pt>
                <c:pt idx="608">
                  <c:v>20.8</c:v>
                </c:pt>
                <c:pt idx="609">
                  <c:v>20.9</c:v>
                </c:pt>
                <c:pt idx="610">
                  <c:v>21.4</c:v>
                </c:pt>
                <c:pt idx="611">
                  <c:v>22.1</c:v>
                </c:pt>
                <c:pt idx="612">
                  <c:v>22.5</c:v>
                </c:pt>
                <c:pt idx="613">
                  <c:v>22.7</c:v>
                </c:pt>
                <c:pt idx="614">
                  <c:v>22.9</c:v>
                </c:pt>
                <c:pt idx="615">
                  <c:v>22.7</c:v>
                </c:pt>
                <c:pt idx="616">
                  <c:v>22.5</c:v>
                </c:pt>
                <c:pt idx="617">
                  <c:v>22.7</c:v>
                </c:pt>
                <c:pt idx="618">
                  <c:v>22.7</c:v>
                </c:pt>
                <c:pt idx="619">
                  <c:v>21.9</c:v>
                </c:pt>
                <c:pt idx="620">
                  <c:v>20.6</c:v>
                </c:pt>
                <c:pt idx="621">
                  <c:v>20.5</c:v>
                </c:pt>
                <c:pt idx="622">
                  <c:v>20.5</c:v>
                </c:pt>
                <c:pt idx="623">
                  <c:v>18.5</c:v>
                </c:pt>
                <c:pt idx="624">
                  <c:v>17.7</c:v>
                </c:pt>
                <c:pt idx="625">
                  <c:v>17.899999999999999</c:v>
                </c:pt>
                <c:pt idx="626">
                  <c:v>18.2</c:v>
                </c:pt>
                <c:pt idx="627">
                  <c:v>18.899999999999999</c:v>
                </c:pt>
                <c:pt idx="628">
                  <c:v>19.2</c:v>
                </c:pt>
                <c:pt idx="629">
                  <c:v>19.7</c:v>
                </c:pt>
                <c:pt idx="630">
                  <c:v>20.100000000000001</c:v>
                </c:pt>
                <c:pt idx="631">
                  <c:v>20.5</c:v>
                </c:pt>
                <c:pt idx="632">
                  <c:v>20.9</c:v>
                </c:pt>
                <c:pt idx="633">
                  <c:v>21.4</c:v>
                </c:pt>
                <c:pt idx="634">
                  <c:v>21.9</c:v>
                </c:pt>
                <c:pt idx="635">
                  <c:v>22.5</c:v>
                </c:pt>
                <c:pt idx="636">
                  <c:v>23.2</c:v>
                </c:pt>
                <c:pt idx="637">
                  <c:v>23.3</c:v>
                </c:pt>
                <c:pt idx="638">
                  <c:v>23.3</c:v>
                </c:pt>
                <c:pt idx="639">
                  <c:v>23.8</c:v>
                </c:pt>
                <c:pt idx="640">
                  <c:v>23.7</c:v>
                </c:pt>
                <c:pt idx="641">
                  <c:v>21.1</c:v>
                </c:pt>
                <c:pt idx="642">
                  <c:v>20.5</c:v>
                </c:pt>
                <c:pt idx="643">
                  <c:v>19</c:v>
                </c:pt>
                <c:pt idx="644">
                  <c:v>18.399999999999999</c:v>
                </c:pt>
                <c:pt idx="645">
                  <c:v>16.899999999999999</c:v>
                </c:pt>
                <c:pt idx="646">
                  <c:v>16.8</c:v>
                </c:pt>
                <c:pt idx="647">
                  <c:v>15.2</c:v>
                </c:pt>
                <c:pt idx="648">
                  <c:v>14.5</c:v>
                </c:pt>
                <c:pt idx="649">
                  <c:v>14.9</c:v>
                </c:pt>
                <c:pt idx="650">
                  <c:v>15.2</c:v>
                </c:pt>
                <c:pt idx="651">
                  <c:v>15.5</c:v>
                </c:pt>
                <c:pt idx="652">
                  <c:v>15.7</c:v>
                </c:pt>
                <c:pt idx="653">
                  <c:v>16</c:v>
                </c:pt>
                <c:pt idx="654">
                  <c:v>16.3</c:v>
                </c:pt>
                <c:pt idx="655">
                  <c:v>16.8</c:v>
                </c:pt>
                <c:pt idx="656">
                  <c:v>17.100000000000001</c:v>
                </c:pt>
                <c:pt idx="657">
                  <c:v>17.3</c:v>
                </c:pt>
                <c:pt idx="658">
                  <c:v>17.600000000000001</c:v>
                </c:pt>
                <c:pt idx="659">
                  <c:v>18.2</c:v>
                </c:pt>
                <c:pt idx="660">
                  <c:v>19.2</c:v>
                </c:pt>
                <c:pt idx="661">
                  <c:v>19.3</c:v>
                </c:pt>
                <c:pt idx="662">
                  <c:v>19.7</c:v>
                </c:pt>
                <c:pt idx="663">
                  <c:v>19.8</c:v>
                </c:pt>
                <c:pt idx="664">
                  <c:v>19.5</c:v>
                </c:pt>
                <c:pt idx="665">
                  <c:v>19</c:v>
                </c:pt>
                <c:pt idx="666">
                  <c:v>18.5</c:v>
                </c:pt>
                <c:pt idx="667">
                  <c:v>18.5</c:v>
                </c:pt>
                <c:pt idx="668">
                  <c:v>16.3</c:v>
                </c:pt>
                <c:pt idx="669">
                  <c:v>15.8</c:v>
                </c:pt>
                <c:pt idx="670">
                  <c:v>15.2</c:v>
                </c:pt>
                <c:pt idx="671">
                  <c:v>14.7</c:v>
                </c:pt>
                <c:pt idx="672">
                  <c:v>14.7</c:v>
                </c:pt>
                <c:pt idx="673">
                  <c:v>15</c:v>
                </c:pt>
                <c:pt idx="674">
                  <c:v>15.2</c:v>
                </c:pt>
                <c:pt idx="675">
                  <c:v>15.5</c:v>
                </c:pt>
                <c:pt idx="676">
                  <c:v>15.8</c:v>
                </c:pt>
                <c:pt idx="677">
                  <c:v>16</c:v>
                </c:pt>
                <c:pt idx="678">
                  <c:v>16.5</c:v>
                </c:pt>
                <c:pt idx="679">
                  <c:v>16.600000000000001</c:v>
                </c:pt>
                <c:pt idx="680">
                  <c:v>16.8</c:v>
                </c:pt>
                <c:pt idx="681">
                  <c:v>16.899999999999999</c:v>
                </c:pt>
                <c:pt idx="682">
                  <c:v>17.3</c:v>
                </c:pt>
                <c:pt idx="683">
                  <c:v>17.7</c:v>
                </c:pt>
                <c:pt idx="684">
                  <c:v>18.100000000000001</c:v>
                </c:pt>
                <c:pt idx="685">
                  <c:v>18.5</c:v>
                </c:pt>
                <c:pt idx="686">
                  <c:v>19.2</c:v>
                </c:pt>
                <c:pt idx="687">
                  <c:v>14.7</c:v>
                </c:pt>
                <c:pt idx="688">
                  <c:v>12.5</c:v>
                </c:pt>
                <c:pt idx="689">
                  <c:v>11.2</c:v>
                </c:pt>
                <c:pt idx="690">
                  <c:v>11.3</c:v>
                </c:pt>
                <c:pt idx="691">
                  <c:v>11.8</c:v>
                </c:pt>
                <c:pt idx="692">
                  <c:v>12.1</c:v>
                </c:pt>
                <c:pt idx="693">
                  <c:v>12.8</c:v>
                </c:pt>
                <c:pt idx="694">
                  <c:v>12.9</c:v>
                </c:pt>
                <c:pt idx="695">
                  <c:v>13.6</c:v>
                </c:pt>
                <c:pt idx="696">
                  <c:v>14.9</c:v>
                </c:pt>
                <c:pt idx="697">
                  <c:v>14.7</c:v>
                </c:pt>
                <c:pt idx="698">
                  <c:v>14.5</c:v>
                </c:pt>
                <c:pt idx="699">
                  <c:v>14.2</c:v>
                </c:pt>
                <c:pt idx="700">
                  <c:v>14.5</c:v>
                </c:pt>
                <c:pt idx="701">
                  <c:v>13.9</c:v>
                </c:pt>
                <c:pt idx="702">
                  <c:v>13.1</c:v>
                </c:pt>
                <c:pt idx="703">
                  <c:v>12.6</c:v>
                </c:pt>
                <c:pt idx="704">
                  <c:v>12</c:v>
                </c:pt>
                <c:pt idx="705">
                  <c:v>11.7</c:v>
                </c:pt>
                <c:pt idx="706">
                  <c:v>11.3</c:v>
                </c:pt>
                <c:pt idx="707">
                  <c:v>11.2</c:v>
                </c:pt>
                <c:pt idx="708">
                  <c:v>11.2</c:v>
                </c:pt>
                <c:pt idx="709">
                  <c:v>11</c:v>
                </c:pt>
                <c:pt idx="710">
                  <c:v>11</c:v>
                </c:pt>
                <c:pt idx="711">
                  <c:v>11</c:v>
                </c:pt>
                <c:pt idx="712">
                  <c:v>11.2</c:v>
                </c:pt>
                <c:pt idx="713">
                  <c:v>11.5</c:v>
                </c:pt>
                <c:pt idx="714">
                  <c:v>12.1</c:v>
                </c:pt>
                <c:pt idx="715">
                  <c:v>12.3</c:v>
                </c:pt>
                <c:pt idx="716">
                  <c:v>12.8</c:v>
                </c:pt>
                <c:pt idx="717">
                  <c:v>12.9</c:v>
                </c:pt>
                <c:pt idx="718">
                  <c:v>12.8</c:v>
                </c:pt>
                <c:pt idx="719">
                  <c:v>12.6</c:v>
                </c:pt>
                <c:pt idx="720">
                  <c:v>12.3</c:v>
                </c:pt>
                <c:pt idx="721">
                  <c:v>11.8</c:v>
                </c:pt>
                <c:pt idx="722">
                  <c:v>11.7</c:v>
                </c:pt>
                <c:pt idx="723">
                  <c:v>11.2</c:v>
                </c:pt>
                <c:pt idx="724">
                  <c:v>10.4</c:v>
                </c:pt>
                <c:pt idx="725">
                  <c:v>10.5</c:v>
                </c:pt>
                <c:pt idx="726">
                  <c:v>10.9</c:v>
                </c:pt>
                <c:pt idx="727">
                  <c:v>10.9</c:v>
                </c:pt>
                <c:pt idx="728">
                  <c:v>11</c:v>
                </c:pt>
                <c:pt idx="729">
                  <c:v>11.3</c:v>
                </c:pt>
                <c:pt idx="730">
                  <c:v>11.8</c:v>
                </c:pt>
                <c:pt idx="731">
                  <c:v>12.1</c:v>
                </c:pt>
                <c:pt idx="732">
                  <c:v>12.6</c:v>
                </c:pt>
                <c:pt idx="733">
                  <c:v>13.3</c:v>
                </c:pt>
                <c:pt idx="734">
                  <c:v>12.9</c:v>
                </c:pt>
                <c:pt idx="735">
                  <c:v>12.3</c:v>
                </c:pt>
                <c:pt idx="736">
                  <c:v>12.1</c:v>
                </c:pt>
                <c:pt idx="737">
                  <c:v>11.5</c:v>
                </c:pt>
                <c:pt idx="738">
                  <c:v>11</c:v>
                </c:pt>
                <c:pt idx="739">
                  <c:v>10.7</c:v>
                </c:pt>
                <c:pt idx="740">
                  <c:v>10.199999999999999</c:v>
                </c:pt>
                <c:pt idx="741">
                  <c:v>10.4</c:v>
                </c:pt>
                <c:pt idx="742">
                  <c:v>10.7</c:v>
                </c:pt>
                <c:pt idx="743">
                  <c:v>10.9</c:v>
                </c:pt>
                <c:pt idx="744">
                  <c:v>11</c:v>
                </c:pt>
                <c:pt idx="745">
                  <c:v>11.3</c:v>
                </c:pt>
                <c:pt idx="746">
                  <c:v>11.5</c:v>
                </c:pt>
                <c:pt idx="747">
                  <c:v>11.7</c:v>
                </c:pt>
                <c:pt idx="748">
                  <c:v>11.8</c:v>
                </c:pt>
                <c:pt idx="749">
                  <c:v>12.1</c:v>
                </c:pt>
                <c:pt idx="750">
                  <c:v>12.1</c:v>
                </c:pt>
                <c:pt idx="751">
                  <c:v>12.5</c:v>
                </c:pt>
                <c:pt idx="752">
                  <c:v>12.5</c:v>
                </c:pt>
                <c:pt idx="753">
                  <c:v>12.5</c:v>
                </c:pt>
                <c:pt idx="754">
                  <c:v>12.1</c:v>
                </c:pt>
                <c:pt idx="755">
                  <c:v>12.1</c:v>
                </c:pt>
                <c:pt idx="756">
                  <c:v>12.3</c:v>
                </c:pt>
                <c:pt idx="757">
                  <c:v>12.6</c:v>
                </c:pt>
                <c:pt idx="758">
                  <c:v>12.9</c:v>
                </c:pt>
                <c:pt idx="759">
                  <c:v>13.9</c:v>
                </c:pt>
                <c:pt idx="760">
                  <c:v>14.5</c:v>
                </c:pt>
                <c:pt idx="761">
                  <c:v>15.5</c:v>
                </c:pt>
                <c:pt idx="762">
                  <c:v>15.2</c:v>
                </c:pt>
                <c:pt idx="763">
                  <c:v>15.8</c:v>
                </c:pt>
                <c:pt idx="764">
                  <c:v>16</c:v>
                </c:pt>
                <c:pt idx="765">
                  <c:v>15.3</c:v>
                </c:pt>
                <c:pt idx="766">
                  <c:v>14.7</c:v>
                </c:pt>
                <c:pt idx="767">
                  <c:v>15</c:v>
                </c:pt>
                <c:pt idx="768">
                  <c:v>16.5</c:v>
                </c:pt>
                <c:pt idx="769">
                  <c:v>16.8</c:v>
                </c:pt>
                <c:pt idx="770">
                  <c:v>13.1</c:v>
                </c:pt>
                <c:pt idx="771">
                  <c:v>12.9</c:v>
                </c:pt>
                <c:pt idx="772">
                  <c:v>12.5</c:v>
                </c:pt>
                <c:pt idx="773">
                  <c:v>12.1</c:v>
                </c:pt>
                <c:pt idx="774">
                  <c:v>11.3</c:v>
                </c:pt>
                <c:pt idx="775">
                  <c:v>10.4</c:v>
                </c:pt>
                <c:pt idx="776">
                  <c:v>10.199999999999999</c:v>
                </c:pt>
                <c:pt idx="777">
                  <c:v>10.199999999999999</c:v>
                </c:pt>
                <c:pt idx="778">
                  <c:v>10.1</c:v>
                </c:pt>
                <c:pt idx="779">
                  <c:v>10.4</c:v>
                </c:pt>
                <c:pt idx="780">
                  <c:v>10.7</c:v>
                </c:pt>
                <c:pt idx="781">
                  <c:v>10.7</c:v>
                </c:pt>
                <c:pt idx="782">
                  <c:v>10.7</c:v>
                </c:pt>
                <c:pt idx="783">
                  <c:v>11</c:v>
                </c:pt>
                <c:pt idx="784">
                  <c:v>11.2</c:v>
                </c:pt>
                <c:pt idx="785">
                  <c:v>11.7</c:v>
                </c:pt>
                <c:pt idx="786">
                  <c:v>12.5</c:v>
                </c:pt>
                <c:pt idx="787">
                  <c:v>13.1</c:v>
                </c:pt>
                <c:pt idx="788">
                  <c:v>13.7</c:v>
                </c:pt>
                <c:pt idx="789">
                  <c:v>13.6</c:v>
                </c:pt>
                <c:pt idx="790">
                  <c:v>13.4</c:v>
                </c:pt>
                <c:pt idx="791">
                  <c:v>12.9</c:v>
                </c:pt>
                <c:pt idx="792">
                  <c:v>12.8</c:v>
                </c:pt>
                <c:pt idx="793">
                  <c:v>11.8</c:v>
                </c:pt>
                <c:pt idx="794">
                  <c:v>11.5</c:v>
                </c:pt>
                <c:pt idx="795">
                  <c:v>12.6</c:v>
                </c:pt>
                <c:pt idx="796">
                  <c:v>13.4</c:v>
                </c:pt>
                <c:pt idx="797">
                  <c:v>13.9</c:v>
                </c:pt>
                <c:pt idx="798">
                  <c:v>14.1</c:v>
                </c:pt>
                <c:pt idx="799">
                  <c:v>14.5</c:v>
                </c:pt>
                <c:pt idx="800">
                  <c:v>14.7</c:v>
                </c:pt>
                <c:pt idx="801">
                  <c:v>15</c:v>
                </c:pt>
                <c:pt idx="802">
                  <c:v>15.3</c:v>
                </c:pt>
                <c:pt idx="803">
                  <c:v>16</c:v>
                </c:pt>
                <c:pt idx="804">
                  <c:v>16.100000000000001</c:v>
                </c:pt>
                <c:pt idx="805">
                  <c:v>15.8</c:v>
                </c:pt>
                <c:pt idx="806">
                  <c:v>15.7</c:v>
                </c:pt>
                <c:pt idx="807">
                  <c:v>15.3</c:v>
                </c:pt>
                <c:pt idx="808">
                  <c:v>13.6</c:v>
                </c:pt>
                <c:pt idx="809">
                  <c:v>12.8</c:v>
                </c:pt>
                <c:pt idx="810">
                  <c:v>12.6</c:v>
                </c:pt>
                <c:pt idx="811">
                  <c:v>12.9</c:v>
                </c:pt>
                <c:pt idx="812">
                  <c:v>14.2</c:v>
                </c:pt>
                <c:pt idx="813">
                  <c:v>14.9</c:v>
                </c:pt>
                <c:pt idx="814">
                  <c:v>15</c:v>
                </c:pt>
                <c:pt idx="815">
                  <c:v>15.2</c:v>
                </c:pt>
                <c:pt idx="816">
                  <c:v>15.3</c:v>
                </c:pt>
                <c:pt idx="817">
                  <c:v>15.7</c:v>
                </c:pt>
                <c:pt idx="818">
                  <c:v>16</c:v>
                </c:pt>
                <c:pt idx="819">
                  <c:v>17.100000000000001</c:v>
                </c:pt>
                <c:pt idx="820">
                  <c:v>17.399999999999999</c:v>
                </c:pt>
                <c:pt idx="821">
                  <c:v>17.399999999999999</c:v>
                </c:pt>
                <c:pt idx="822">
                  <c:v>17.899999999999999</c:v>
                </c:pt>
                <c:pt idx="823">
                  <c:v>17.100000000000001</c:v>
                </c:pt>
                <c:pt idx="824">
                  <c:v>15.2</c:v>
                </c:pt>
                <c:pt idx="825">
                  <c:v>14.9</c:v>
                </c:pt>
                <c:pt idx="826">
                  <c:v>14.5</c:v>
                </c:pt>
                <c:pt idx="827">
                  <c:v>11.3</c:v>
                </c:pt>
                <c:pt idx="828">
                  <c:v>11.8</c:v>
                </c:pt>
                <c:pt idx="829">
                  <c:v>12.3</c:v>
                </c:pt>
                <c:pt idx="830">
                  <c:v>12.5</c:v>
                </c:pt>
                <c:pt idx="831">
                  <c:v>12.8</c:v>
                </c:pt>
                <c:pt idx="832">
                  <c:v>12.5</c:v>
                </c:pt>
                <c:pt idx="833">
                  <c:v>11.7</c:v>
                </c:pt>
                <c:pt idx="834">
                  <c:v>11.3</c:v>
                </c:pt>
                <c:pt idx="835">
                  <c:v>11.2</c:v>
                </c:pt>
                <c:pt idx="836">
                  <c:v>10.5</c:v>
                </c:pt>
                <c:pt idx="837">
                  <c:v>9.6999999999999993</c:v>
                </c:pt>
                <c:pt idx="838">
                  <c:v>8.9</c:v>
                </c:pt>
                <c:pt idx="839">
                  <c:v>8.6</c:v>
                </c:pt>
                <c:pt idx="840">
                  <c:v>8</c:v>
                </c:pt>
                <c:pt idx="841">
                  <c:v>7.2</c:v>
                </c:pt>
                <c:pt idx="842">
                  <c:v>7.3</c:v>
                </c:pt>
                <c:pt idx="843">
                  <c:v>7.5</c:v>
                </c:pt>
                <c:pt idx="844">
                  <c:v>7.7</c:v>
                </c:pt>
                <c:pt idx="845">
                  <c:v>8</c:v>
                </c:pt>
                <c:pt idx="846">
                  <c:v>8.3000000000000007</c:v>
                </c:pt>
                <c:pt idx="847">
                  <c:v>8.6</c:v>
                </c:pt>
                <c:pt idx="848">
                  <c:v>9.3000000000000007</c:v>
                </c:pt>
                <c:pt idx="849">
                  <c:v>9.6</c:v>
                </c:pt>
                <c:pt idx="850">
                  <c:v>9.6999999999999993</c:v>
                </c:pt>
                <c:pt idx="851">
                  <c:v>10.4</c:v>
                </c:pt>
                <c:pt idx="852">
                  <c:v>10.4</c:v>
                </c:pt>
                <c:pt idx="853">
                  <c:v>9.9</c:v>
                </c:pt>
                <c:pt idx="854">
                  <c:v>8.8000000000000007</c:v>
                </c:pt>
                <c:pt idx="855">
                  <c:v>8.6</c:v>
                </c:pt>
                <c:pt idx="856">
                  <c:v>8.6</c:v>
                </c:pt>
                <c:pt idx="857">
                  <c:v>8.5</c:v>
                </c:pt>
                <c:pt idx="858">
                  <c:v>8.5</c:v>
                </c:pt>
                <c:pt idx="859">
                  <c:v>7.8</c:v>
                </c:pt>
                <c:pt idx="860">
                  <c:v>7.8</c:v>
                </c:pt>
                <c:pt idx="861">
                  <c:v>7.5</c:v>
                </c:pt>
                <c:pt idx="862">
                  <c:v>7.2</c:v>
                </c:pt>
                <c:pt idx="863">
                  <c:v>6.9</c:v>
                </c:pt>
                <c:pt idx="864">
                  <c:v>6.4</c:v>
                </c:pt>
                <c:pt idx="865">
                  <c:v>6.4</c:v>
                </c:pt>
                <c:pt idx="866">
                  <c:v>6.5</c:v>
                </c:pt>
                <c:pt idx="867">
                  <c:v>6.7</c:v>
                </c:pt>
                <c:pt idx="868">
                  <c:v>6.7</c:v>
                </c:pt>
                <c:pt idx="869">
                  <c:v>7</c:v>
                </c:pt>
                <c:pt idx="870">
                  <c:v>7.2</c:v>
                </c:pt>
                <c:pt idx="871">
                  <c:v>7</c:v>
                </c:pt>
                <c:pt idx="872">
                  <c:v>6.9</c:v>
                </c:pt>
                <c:pt idx="873">
                  <c:v>6.4</c:v>
                </c:pt>
                <c:pt idx="874">
                  <c:v>7.2</c:v>
                </c:pt>
                <c:pt idx="875">
                  <c:v>7</c:v>
                </c:pt>
                <c:pt idx="876">
                  <c:v>6.7</c:v>
                </c:pt>
                <c:pt idx="877">
                  <c:v>6.5</c:v>
                </c:pt>
                <c:pt idx="878">
                  <c:v>6.1</c:v>
                </c:pt>
                <c:pt idx="879">
                  <c:v>6.5</c:v>
                </c:pt>
                <c:pt idx="880">
                  <c:v>6.7</c:v>
                </c:pt>
                <c:pt idx="881">
                  <c:v>6.9</c:v>
                </c:pt>
                <c:pt idx="882">
                  <c:v>7.5</c:v>
                </c:pt>
                <c:pt idx="883">
                  <c:v>7.8</c:v>
                </c:pt>
                <c:pt idx="884">
                  <c:v>8.1</c:v>
                </c:pt>
                <c:pt idx="885">
                  <c:v>8.5</c:v>
                </c:pt>
                <c:pt idx="886">
                  <c:v>8.9</c:v>
                </c:pt>
                <c:pt idx="887">
                  <c:v>9.3000000000000007</c:v>
                </c:pt>
                <c:pt idx="888">
                  <c:v>9.4</c:v>
                </c:pt>
                <c:pt idx="889">
                  <c:v>9.6999999999999993</c:v>
                </c:pt>
                <c:pt idx="890">
                  <c:v>9.9</c:v>
                </c:pt>
                <c:pt idx="891">
                  <c:v>10.5</c:v>
                </c:pt>
                <c:pt idx="892">
                  <c:v>10.5</c:v>
                </c:pt>
                <c:pt idx="893">
                  <c:v>10.4</c:v>
                </c:pt>
                <c:pt idx="894">
                  <c:v>10.4</c:v>
                </c:pt>
                <c:pt idx="895">
                  <c:v>10.4</c:v>
                </c:pt>
                <c:pt idx="896">
                  <c:v>10.4</c:v>
                </c:pt>
                <c:pt idx="897">
                  <c:v>10.9</c:v>
                </c:pt>
                <c:pt idx="898">
                  <c:v>11.5</c:v>
                </c:pt>
                <c:pt idx="899">
                  <c:v>11.5</c:v>
                </c:pt>
                <c:pt idx="900">
                  <c:v>11.8</c:v>
                </c:pt>
                <c:pt idx="901">
                  <c:v>12</c:v>
                </c:pt>
                <c:pt idx="902">
                  <c:v>12.3</c:v>
                </c:pt>
                <c:pt idx="903">
                  <c:v>12.5</c:v>
                </c:pt>
                <c:pt idx="904">
                  <c:v>12.8</c:v>
                </c:pt>
                <c:pt idx="905">
                  <c:v>12.8</c:v>
                </c:pt>
                <c:pt idx="906">
                  <c:v>12.8</c:v>
                </c:pt>
                <c:pt idx="907">
                  <c:v>12.5</c:v>
                </c:pt>
                <c:pt idx="908">
                  <c:v>13.7</c:v>
                </c:pt>
                <c:pt idx="909">
                  <c:v>13.6</c:v>
                </c:pt>
                <c:pt idx="910">
                  <c:v>15.7</c:v>
                </c:pt>
                <c:pt idx="911">
                  <c:v>17.399999999999999</c:v>
                </c:pt>
                <c:pt idx="912">
                  <c:v>17.899999999999999</c:v>
                </c:pt>
                <c:pt idx="913">
                  <c:v>17.7</c:v>
                </c:pt>
                <c:pt idx="914">
                  <c:v>10.5</c:v>
                </c:pt>
                <c:pt idx="915">
                  <c:v>10.199999999999999</c:v>
                </c:pt>
                <c:pt idx="916">
                  <c:v>10.199999999999999</c:v>
                </c:pt>
                <c:pt idx="917">
                  <c:v>10.199999999999999</c:v>
                </c:pt>
                <c:pt idx="918">
                  <c:v>10.7</c:v>
                </c:pt>
                <c:pt idx="919">
                  <c:v>10.7</c:v>
                </c:pt>
                <c:pt idx="920">
                  <c:v>10.5</c:v>
                </c:pt>
                <c:pt idx="921">
                  <c:v>10.4</c:v>
                </c:pt>
                <c:pt idx="922">
                  <c:v>10.4</c:v>
                </c:pt>
                <c:pt idx="923">
                  <c:v>10.4</c:v>
                </c:pt>
                <c:pt idx="924">
                  <c:v>10.4</c:v>
                </c:pt>
                <c:pt idx="925">
                  <c:v>9.9</c:v>
                </c:pt>
                <c:pt idx="926">
                  <c:v>8.6</c:v>
                </c:pt>
                <c:pt idx="927">
                  <c:v>8.3000000000000007</c:v>
                </c:pt>
                <c:pt idx="928">
                  <c:v>8.1</c:v>
                </c:pt>
                <c:pt idx="929">
                  <c:v>8.1</c:v>
                </c:pt>
                <c:pt idx="930">
                  <c:v>8.3000000000000007</c:v>
                </c:pt>
                <c:pt idx="931">
                  <c:v>8.1</c:v>
                </c:pt>
                <c:pt idx="932">
                  <c:v>8.5</c:v>
                </c:pt>
                <c:pt idx="933">
                  <c:v>8.6</c:v>
                </c:pt>
                <c:pt idx="934">
                  <c:v>9.1</c:v>
                </c:pt>
                <c:pt idx="935">
                  <c:v>9.6</c:v>
                </c:pt>
                <c:pt idx="936">
                  <c:v>10.1</c:v>
                </c:pt>
                <c:pt idx="937">
                  <c:v>11.2</c:v>
                </c:pt>
                <c:pt idx="938">
                  <c:v>20.5</c:v>
                </c:pt>
                <c:pt idx="939">
                  <c:v>21.6</c:v>
                </c:pt>
                <c:pt idx="940">
                  <c:v>20.3</c:v>
                </c:pt>
                <c:pt idx="941">
                  <c:v>18.899999999999999</c:v>
                </c:pt>
                <c:pt idx="942">
                  <c:v>17.7</c:v>
                </c:pt>
                <c:pt idx="943">
                  <c:v>16.899999999999999</c:v>
                </c:pt>
                <c:pt idx="944">
                  <c:v>17.100000000000001</c:v>
                </c:pt>
                <c:pt idx="945">
                  <c:v>17.100000000000001</c:v>
                </c:pt>
                <c:pt idx="946">
                  <c:v>17.399999999999999</c:v>
                </c:pt>
                <c:pt idx="947">
                  <c:v>17.7</c:v>
                </c:pt>
                <c:pt idx="948">
                  <c:v>18.100000000000001</c:v>
                </c:pt>
                <c:pt idx="949">
                  <c:v>19.2</c:v>
                </c:pt>
                <c:pt idx="950">
                  <c:v>19.8</c:v>
                </c:pt>
                <c:pt idx="951">
                  <c:v>20.5</c:v>
                </c:pt>
                <c:pt idx="952">
                  <c:v>21.1</c:v>
                </c:pt>
                <c:pt idx="953">
                  <c:v>21.4</c:v>
                </c:pt>
                <c:pt idx="954">
                  <c:v>21.3</c:v>
                </c:pt>
                <c:pt idx="955">
                  <c:v>21.1</c:v>
                </c:pt>
                <c:pt idx="956">
                  <c:v>20.8</c:v>
                </c:pt>
                <c:pt idx="957">
                  <c:v>20.5</c:v>
                </c:pt>
                <c:pt idx="958">
                  <c:v>20</c:v>
                </c:pt>
                <c:pt idx="959">
                  <c:v>18.7</c:v>
                </c:pt>
                <c:pt idx="960">
                  <c:v>17.899999999999999</c:v>
                </c:pt>
                <c:pt idx="961">
                  <c:v>16.100000000000001</c:v>
                </c:pt>
                <c:pt idx="962">
                  <c:v>15.3</c:v>
                </c:pt>
                <c:pt idx="963">
                  <c:v>15.3</c:v>
                </c:pt>
                <c:pt idx="964">
                  <c:v>16</c:v>
                </c:pt>
                <c:pt idx="965">
                  <c:v>16.3</c:v>
                </c:pt>
                <c:pt idx="966">
                  <c:v>17.3</c:v>
                </c:pt>
                <c:pt idx="967">
                  <c:v>17.600000000000001</c:v>
                </c:pt>
                <c:pt idx="968">
                  <c:v>18.2</c:v>
                </c:pt>
                <c:pt idx="969">
                  <c:v>18.7</c:v>
                </c:pt>
                <c:pt idx="970">
                  <c:v>18.899999999999999</c:v>
                </c:pt>
                <c:pt idx="971">
                  <c:v>19.3</c:v>
                </c:pt>
                <c:pt idx="972">
                  <c:v>19.5</c:v>
                </c:pt>
                <c:pt idx="973">
                  <c:v>18.7</c:v>
                </c:pt>
                <c:pt idx="974">
                  <c:v>18.2</c:v>
                </c:pt>
                <c:pt idx="975">
                  <c:v>17.399999999999999</c:v>
                </c:pt>
                <c:pt idx="976">
                  <c:v>16.600000000000001</c:v>
                </c:pt>
                <c:pt idx="977">
                  <c:v>15.8</c:v>
                </c:pt>
                <c:pt idx="978">
                  <c:v>15.8</c:v>
                </c:pt>
                <c:pt idx="979">
                  <c:v>15</c:v>
                </c:pt>
                <c:pt idx="980">
                  <c:v>14.5</c:v>
                </c:pt>
                <c:pt idx="981">
                  <c:v>14.2</c:v>
                </c:pt>
                <c:pt idx="982">
                  <c:v>14.4</c:v>
                </c:pt>
                <c:pt idx="983">
                  <c:v>14.9</c:v>
                </c:pt>
                <c:pt idx="984">
                  <c:v>15.2</c:v>
                </c:pt>
                <c:pt idx="985">
                  <c:v>15.5</c:v>
                </c:pt>
                <c:pt idx="986">
                  <c:v>15.8</c:v>
                </c:pt>
                <c:pt idx="987">
                  <c:v>16.100000000000001</c:v>
                </c:pt>
                <c:pt idx="988">
                  <c:v>16.5</c:v>
                </c:pt>
                <c:pt idx="989">
                  <c:v>16.600000000000001</c:v>
                </c:pt>
                <c:pt idx="990">
                  <c:v>16.899999999999999</c:v>
                </c:pt>
                <c:pt idx="991">
                  <c:v>17.399999999999999</c:v>
                </c:pt>
                <c:pt idx="992">
                  <c:v>17.7</c:v>
                </c:pt>
                <c:pt idx="993">
                  <c:v>18.2</c:v>
                </c:pt>
                <c:pt idx="994">
                  <c:v>18.399999999999999</c:v>
                </c:pt>
                <c:pt idx="995">
                  <c:v>18.5</c:v>
                </c:pt>
                <c:pt idx="996">
                  <c:v>18.5</c:v>
                </c:pt>
                <c:pt idx="997">
                  <c:v>18.399999999999999</c:v>
                </c:pt>
                <c:pt idx="998">
                  <c:v>18.100000000000001</c:v>
                </c:pt>
                <c:pt idx="999">
                  <c:v>17.399999999999999</c:v>
                </c:pt>
                <c:pt idx="1000">
                  <c:v>16.3</c:v>
                </c:pt>
                <c:pt idx="1001">
                  <c:v>16</c:v>
                </c:pt>
                <c:pt idx="1002">
                  <c:v>15</c:v>
                </c:pt>
                <c:pt idx="1003">
                  <c:v>12.8</c:v>
                </c:pt>
                <c:pt idx="1004">
                  <c:v>12.8</c:v>
                </c:pt>
                <c:pt idx="1005">
                  <c:v>12.8</c:v>
                </c:pt>
                <c:pt idx="1006">
                  <c:v>12.6</c:v>
                </c:pt>
                <c:pt idx="1007">
                  <c:v>12.1</c:v>
                </c:pt>
                <c:pt idx="1008">
                  <c:v>10.199999999999999</c:v>
                </c:pt>
                <c:pt idx="1009">
                  <c:v>9.9</c:v>
                </c:pt>
                <c:pt idx="1010">
                  <c:v>10.199999999999999</c:v>
                </c:pt>
                <c:pt idx="1011">
                  <c:v>10.4</c:v>
                </c:pt>
                <c:pt idx="1012">
                  <c:v>10.5</c:v>
                </c:pt>
                <c:pt idx="1013">
                  <c:v>10.7</c:v>
                </c:pt>
                <c:pt idx="1014">
                  <c:v>11</c:v>
                </c:pt>
                <c:pt idx="1015">
                  <c:v>11.2</c:v>
                </c:pt>
                <c:pt idx="1016">
                  <c:v>11.2</c:v>
                </c:pt>
                <c:pt idx="1017">
                  <c:v>11.2</c:v>
                </c:pt>
                <c:pt idx="1018">
                  <c:v>10.9</c:v>
                </c:pt>
                <c:pt idx="1019">
                  <c:v>10.4</c:v>
                </c:pt>
                <c:pt idx="1020">
                  <c:v>10.1</c:v>
                </c:pt>
                <c:pt idx="1021">
                  <c:v>9.1</c:v>
                </c:pt>
                <c:pt idx="1022">
                  <c:v>8.8000000000000007</c:v>
                </c:pt>
                <c:pt idx="1023">
                  <c:v>8.6</c:v>
                </c:pt>
                <c:pt idx="1024">
                  <c:v>7.8</c:v>
                </c:pt>
                <c:pt idx="1025">
                  <c:v>7.2</c:v>
                </c:pt>
                <c:pt idx="1026">
                  <c:v>7.5</c:v>
                </c:pt>
                <c:pt idx="1027">
                  <c:v>7.5</c:v>
                </c:pt>
                <c:pt idx="1028">
                  <c:v>7.7</c:v>
                </c:pt>
                <c:pt idx="1029">
                  <c:v>7.8</c:v>
                </c:pt>
                <c:pt idx="1030">
                  <c:v>8.3000000000000007</c:v>
                </c:pt>
                <c:pt idx="1031">
                  <c:v>8.6</c:v>
                </c:pt>
                <c:pt idx="1032">
                  <c:v>8.9</c:v>
                </c:pt>
                <c:pt idx="1033">
                  <c:v>9.4</c:v>
                </c:pt>
                <c:pt idx="1034">
                  <c:v>9.4</c:v>
                </c:pt>
                <c:pt idx="1035">
                  <c:v>9.6999999999999993</c:v>
                </c:pt>
                <c:pt idx="1036">
                  <c:v>9.9</c:v>
                </c:pt>
                <c:pt idx="1037">
                  <c:v>10.4</c:v>
                </c:pt>
                <c:pt idx="1038">
                  <c:v>10.7</c:v>
                </c:pt>
                <c:pt idx="1039">
                  <c:v>10.9</c:v>
                </c:pt>
                <c:pt idx="1040">
                  <c:v>11.3</c:v>
                </c:pt>
                <c:pt idx="1041">
                  <c:v>11.3</c:v>
                </c:pt>
                <c:pt idx="1042">
                  <c:v>11.2</c:v>
                </c:pt>
                <c:pt idx="1043">
                  <c:v>11</c:v>
                </c:pt>
                <c:pt idx="1044">
                  <c:v>10.9</c:v>
                </c:pt>
                <c:pt idx="1045">
                  <c:v>10.7</c:v>
                </c:pt>
                <c:pt idx="1046">
                  <c:v>10.9</c:v>
                </c:pt>
                <c:pt idx="1047">
                  <c:v>11.8</c:v>
                </c:pt>
                <c:pt idx="1048">
                  <c:v>11.3</c:v>
                </c:pt>
                <c:pt idx="1049">
                  <c:v>11.3</c:v>
                </c:pt>
                <c:pt idx="1050">
                  <c:v>11.2</c:v>
                </c:pt>
                <c:pt idx="1051">
                  <c:v>11.2</c:v>
                </c:pt>
                <c:pt idx="1052">
                  <c:v>12.3</c:v>
                </c:pt>
                <c:pt idx="1053">
                  <c:v>12.1</c:v>
                </c:pt>
                <c:pt idx="1054">
                  <c:v>12.1</c:v>
                </c:pt>
                <c:pt idx="1055">
                  <c:v>12.5</c:v>
                </c:pt>
                <c:pt idx="1056">
                  <c:v>14.4</c:v>
                </c:pt>
                <c:pt idx="1057">
                  <c:v>16</c:v>
                </c:pt>
                <c:pt idx="1058">
                  <c:v>16</c:v>
                </c:pt>
                <c:pt idx="1059">
                  <c:v>16.899999999999999</c:v>
                </c:pt>
                <c:pt idx="1060">
                  <c:v>17.3</c:v>
                </c:pt>
                <c:pt idx="1061">
                  <c:v>17.899999999999999</c:v>
                </c:pt>
                <c:pt idx="1062">
                  <c:v>18.5</c:v>
                </c:pt>
                <c:pt idx="1063">
                  <c:v>18.399999999999999</c:v>
                </c:pt>
                <c:pt idx="1064">
                  <c:v>17.899999999999999</c:v>
                </c:pt>
                <c:pt idx="1065">
                  <c:v>16.899999999999999</c:v>
                </c:pt>
                <c:pt idx="1066">
                  <c:v>15.8</c:v>
                </c:pt>
                <c:pt idx="1067">
                  <c:v>14.9</c:v>
                </c:pt>
                <c:pt idx="1068">
                  <c:v>14.1</c:v>
                </c:pt>
                <c:pt idx="1069">
                  <c:v>13.4</c:v>
                </c:pt>
                <c:pt idx="1070">
                  <c:v>13.4</c:v>
                </c:pt>
                <c:pt idx="1071">
                  <c:v>13.6</c:v>
                </c:pt>
                <c:pt idx="1072">
                  <c:v>13.9</c:v>
                </c:pt>
                <c:pt idx="1073">
                  <c:v>14.1</c:v>
                </c:pt>
                <c:pt idx="1074">
                  <c:v>14.2</c:v>
                </c:pt>
                <c:pt idx="1075">
                  <c:v>14.7</c:v>
                </c:pt>
                <c:pt idx="1076">
                  <c:v>15.2</c:v>
                </c:pt>
                <c:pt idx="1077">
                  <c:v>15.7</c:v>
                </c:pt>
                <c:pt idx="1078">
                  <c:v>16.3</c:v>
                </c:pt>
                <c:pt idx="1079">
                  <c:v>16.899999999999999</c:v>
                </c:pt>
                <c:pt idx="1080">
                  <c:v>17.399999999999999</c:v>
                </c:pt>
                <c:pt idx="1081">
                  <c:v>18.100000000000001</c:v>
                </c:pt>
                <c:pt idx="1082">
                  <c:v>18.5</c:v>
                </c:pt>
                <c:pt idx="1083">
                  <c:v>18.7</c:v>
                </c:pt>
                <c:pt idx="1084">
                  <c:v>18.7</c:v>
                </c:pt>
                <c:pt idx="1085">
                  <c:v>18.399999999999999</c:v>
                </c:pt>
                <c:pt idx="1086">
                  <c:v>18.100000000000001</c:v>
                </c:pt>
                <c:pt idx="1087">
                  <c:v>17.3</c:v>
                </c:pt>
                <c:pt idx="1088">
                  <c:v>16.100000000000001</c:v>
                </c:pt>
                <c:pt idx="1089">
                  <c:v>15.2</c:v>
                </c:pt>
                <c:pt idx="1090">
                  <c:v>14.4</c:v>
                </c:pt>
                <c:pt idx="1091">
                  <c:v>13.4</c:v>
                </c:pt>
                <c:pt idx="1092">
                  <c:v>13.1</c:v>
                </c:pt>
                <c:pt idx="1093">
                  <c:v>12.3</c:v>
                </c:pt>
                <c:pt idx="1094">
                  <c:v>12.3</c:v>
                </c:pt>
                <c:pt idx="1095">
                  <c:v>12.6</c:v>
                </c:pt>
                <c:pt idx="1096">
                  <c:v>12.9</c:v>
                </c:pt>
                <c:pt idx="1097">
                  <c:v>13.1</c:v>
                </c:pt>
                <c:pt idx="1098">
                  <c:v>13.7</c:v>
                </c:pt>
                <c:pt idx="1099">
                  <c:v>13.9</c:v>
                </c:pt>
                <c:pt idx="1100">
                  <c:v>14.4</c:v>
                </c:pt>
                <c:pt idx="1101">
                  <c:v>14.7</c:v>
                </c:pt>
                <c:pt idx="1102">
                  <c:v>15.2</c:v>
                </c:pt>
                <c:pt idx="1103">
                  <c:v>15.7</c:v>
                </c:pt>
                <c:pt idx="1104">
                  <c:v>16</c:v>
                </c:pt>
                <c:pt idx="1105">
                  <c:v>16.5</c:v>
                </c:pt>
                <c:pt idx="1106">
                  <c:v>17.3</c:v>
                </c:pt>
                <c:pt idx="1107">
                  <c:v>17.899999999999999</c:v>
                </c:pt>
                <c:pt idx="1108">
                  <c:v>18.2</c:v>
                </c:pt>
                <c:pt idx="1109">
                  <c:v>17.899999999999999</c:v>
                </c:pt>
                <c:pt idx="1110">
                  <c:v>17.3</c:v>
                </c:pt>
                <c:pt idx="1111">
                  <c:v>16.5</c:v>
                </c:pt>
                <c:pt idx="1112">
                  <c:v>15.2</c:v>
                </c:pt>
                <c:pt idx="1113">
                  <c:v>14.2</c:v>
                </c:pt>
                <c:pt idx="1114">
                  <c:v>12.6</c:v>
                </c:pt>
                <c:pt idx="1115">
                  <c:v>12.1</c:v>
                </c:pt>
                <c:pt idx="1116">
                  <c:v>12</c:v>
                </c:pt>
                <c:pt idx="1117">
                  <c:v>11</c:v>
                </c:pt>
                <c:pt idx="1118">
                  <c:v>11.2</c:v>
                </c:pt>
                <c:pt idx="1119">
                  <c:v>11.5</c:v>
                </c:pt>
                <c:pt idx="1120">
                  <c:v>11.8</c:v>
                </c:pt>
                <c:pt idx="1121">
                  <c:v>12.1</c:v>
                </c:pt>
                <c:pt idx="1122">
                  <c:v>12.8</c:v>
                </c:pt>
                <c:pt idx="1123">
                  <c:v>13.6</c:v>
                </c:pt>
                <c:pt idx="1124">
                  <c:v>13.9</c:v>
                </c:pt>
                <c:pt idx="1125">
                  <c:v>14.4</c:v>
                </c:pt>
                <c:pt idx="1126">
                  <c:v>14.9</c:v>
                </c:pt>
                <c:pt idx="1127">
                  <c:v>15.2</c:v>
                </c:pt>
                <c:pt idx="1128">
                  <c:v>15.7</c:v>
                </c:pt>
                <c:pt idx="1129">
                  <c:v>16</c:v>
                </c:pt>
                <c:pt idx="1130">
                  <c:v>16</c:v>
                </c:pt>
              </c:numCache>
            </c:numRef>
          </c:yVal>
          <c:smooth val="0"/>
          <c:extLst>
            <c:ext xmlns:c16="http://schemas.microsoft.com/office/drawing/2014/chart" uri="{C3380CC4-5D6E-409C-BE32-E72D297353CC}">
              <c16:uniqueId val="{00000000-A97B-4A5D-A22D-F275A00FA2D2}"/>
            </c:ext>
          </c:extLst>
        </c:ser>
        <c:ser>
          <c:idx val="1"/>
          <c:order val="1"/>
          <c:tx>
            <c:strRef>
              <c:f>グラフ!$I$2</c:f>
              <c:strCache>
                <c:ptCount val="1"/>
                <c:pt idx="0">
                  <c:v>変位/10mm</c:v>
                </c:pt>
              </c:strCache>
            </c:strRef>
          </c:tx>
          <c:marker>
            <c:symbol val="none"/>
          </c:marker>
          <c:trendline>
            <c:trendlineType val="linear"/>
            <c:dispRSqr val="0"/>
            <c:dispEq val="1"/>
            <c:trendlineLbl>
              <c:layout>
                <c:manualLayout>
                  <c:x val="-4.6247769028871392E-2"/>
                  <c:y val="-0.1267543110365642"/>
                </c:manualLayout>
              </c:layout>
              <c:numFmt formatCode="General" sourceLinked="0"/>
            </c:trendlineLbl>
          </c:trendline>
          <c:xVal>
            <c:numRef>
              <c:f>グラフ!$G$6:$G$1136</c:f>
              <c:numCache>
                <c:formatCode>yyyy/m/d\ h:mm;@</c:formatCode>
                <c:ptCount val="1131"/>
                <c:pt idx="0">
                  <c:v>43238.33011574074</c:v>
                </c:pt>
                <c:pt idx="1">
                  <c:v>43238.288518518515</c:v>
                </c:pt>
                <c:pt idx="2">
                  <c:v>43238.246886574074</c:v>
                </c:pt>
                <c:pt idx="3">
                  <c:v>43238.205370370371</c:v>
                </c:pt>
                <c:pt idx="4">
                  <c:v>43238.163819444446</c:v>
                </c:pt>
                <c:pt idx="5">
                  <c:v>43238.122233796297</c:v>
                </c:pt>
                <c:pt idx="6">
                  <c:v>43238.080578703702</c:v>
                </c:pt>
                <c:pt idx="7">
                  <c:v>43238.038993055554</c:v>
                </c:pt>
                <c:pt idx="8">
                  <c:v>43237.997349537036</c:v>
                </c:pt>
                <c:pt idx="9">
                  <c:v>43237.955775462964</c:v>
                </c:pt>
                <c:pt idx="10">
                  <c:v>43237.914155092592</c:v>
                </c:pt>
                <c:pt idx="11">
                  <c:v>43237.872557870367</c:v>
                </c:pt>
                <c:pt idx="12">
                  <c:v>43237.830960648149</c:v>
                </c:pt>
                <c:pt idx="13">
                  <c:v>43237.789340277777</c:v>
                </c:pt>
                <c:pt idx="14">
                  <c:v>43237.747696759259</c:v>
                </c:pt>
                <c:pt idx="15">
                  <c:v>43237.706064814818</c:v>
                </c:pt>
                <c:pt idx="16">
                  <c:v>43237.664490740739</c:v>
                </c:pt>
                <c:pt idx="17">
                  <c:v>43237.622928240744</c:v>
                </c:pt>
                <c:pt idx="18">
                  <c:v>43237.581296296295</c:v>
                </c:pt>
                <c:pt idx="19">
                  <c:v>43237.539699074077</c:v>
                </c:pt>
                <c:pt idx="20">
                  <c:v>43237.456469907411</c:v>
                </c:pt>
                <c:pt idx="21">
                  <c:v>43237.414930555555</c:v>
                </c:pt>
                <c:pt idx="22">
                  <c:v>43237.37332175926</c:v>
                </c:pt>
                <c:pt idx="23">
                  <c:v>43237.331712962965</c:v>
                </c:pt>
                <c:pt idx="24">
                  <c:v>43237.290127314816</c:v>
                </c:pt>
                <c:pt idx="25">
                  <c:v>43237.24858796296</c:v>
                </c:pt>
                <c:pt idx="26">
                  <c:v>43237.206956018519</c:v>
                </c:pt>
                <c:pt idx="27">
                  <c:v>43237.165405092594</c:v>
                </c:pt>
                <c:pt idx="28">
                  <c:v>43237.123807870368</c:v>
                </c:pt>
                <c:pt idx="29">
                  <c:v>43237.08221064815</c:v>
                </c:pt>
                <c:pt idx="30">
                  <c:v>43237.040636574071</c:v>
                </c:pt>
                <c:pt idx="31">
                  <c:v>43236.99900462963</c:v>
                </c:pt>
                <c:pt idx="32">
                  <c:v>43236.957395833335</c:v>
                </c:pt>
                <c:pt idx="33">
                  <c:v>43236.915844907409</c:v>
                </c:pt>
                <c:pt idx="34">
                  <c:v>43236.874212962961</c:v>
                </c:pt>
                <c:pt idx="35">
                  <c:v>43236.832731481481</c:v>
                </c:pt>
                <c:pt idx="36">
                  <c:v>43236.791168981479</c:v>
                </c:pt>
                <c:pt idx="37">
                  <c:v>43236.74962962963</c:v>
                </c:pt>
                <c:pt idx="38">
                  <c:v>43236.708009259259</c:v>
                </c:pt>
                <c:pt idx="39">
                  <c:v>43236.666435185187</c:v>
                </c:pt>
                <c:pt idx="40">
                  <c:v>43236.6249537037</c:v>
                </c:pt>
                <c:pt idx="41">
                  <c:v>43236.583368055559</c:v>
                </c:pt>
                <c:pt idx="42">
                  <c:v>43236.541828703703</c:v>
                </c:pt>
                <c:pt idx="43">
                  <c:v>43236.500277777777</c:v>
                </c:pt>
                <c:pt idx="44">
                  <c:v>43236.458622685182</c:v>
                </c:pt>
                <c:pt idx="45">
                  <c:v>43236.417013888888</c:v>
                </c:pt>
                <c:pt idx="46">
                  <c:v>43236.375393518516</c:v>
                </c:pt>
                <c:pt idx="47">
                  <c:v>43236.333854166667</c:v>
                </c:pt>
                <c:pt idx="48">
                  <c:v>43236.292245370372</c:v>
                </c:pt>
                <c:pt idx="49">
                  <c:v>43236.250671296293</c:v>
                </c:pt>
                <c:pt idx="50">
                  <c:v>43236.209074074075</c:v>
                </c:pt>
                <c:pt idx="51">
                  <c:v>43236.167430555557</c:v>
                </c:pt>
                <c:pt idx="52">
                  <c:v>43236.125833333332</c:v>
                </c:pt>
                <c:pt idx="53">
                  <c:v>43236.08425925926</c:v>
                </c:pt>
                <c:pt idx="54">
                  <c:v>43236.042615740742</c:v>
                </c:pt>
                <c:pt idx="55">
                  <c:v>43236.00105324074</c:v>
                </c:pt>
                <c:pt idx="56">
                  <c:v>43235.959490740737</c:v>
                </c:pt>
                <c:pt idx="57">
                  <c:v>43235.917986111112</c:v>
                </c:pt>
                <c:pt idx="58">
                  <c:v>43235.876388888886</c:v>
                </c:pt>
                <c:pt idx="59">
                  <c:v>43235.834803240738</c:v>
                </c:pt>
                <c:pt idx="60">
                  <c:v>43235.793229166666</c:v>
                </c:pt>
                <c:pt idx="61">
                  <c:v>43235.751631944448</c:v>
                </c:pt>
                <c:pt idx="62">
                  <c:v>43235.710011574076</c:v>
                </c:pt>
                <c:pt idx="63">
                  <c:v>43235.668402777781</c:v>
                </c:pt>
                <c:pt idx="64">
                  <c:v>43235.626759259256</c:v>
                </c:pt>
                <c:pt idx="65">
                  <c:v>43235.585173611114</c:v>
                </c:pt>
                <c:pt idx="66">
                  <c:v>43235.543506944443</c:v>
                </c:pt>
                <c:pt idx="67">
                  <c:v>43235.501886574071</c:v>
                </c:pt>
                <c:pt idx="68">
                  <c:v>43235.460347222222</c:v>
                </c:pt>
                <c:pt idx="69">
                  <c:v>43235.418773148151</c:v>
                </c:pt>
                <c:pt idx="70">
                  <c:v>43235.377141203702</c:v>
                </c:pt>
                <c:pt idx="71">
                  <c:v>43235.335497685184</c:v>
                </c:pt>
                <c:pt idx="72">
                  <c:v>43235.293877314813</c:v>
                </c:pt>
                <c:pt idx="73">
                  <c:v>43235.252256944441</c:v>
                </c:pt>
                <c:pt idx="74">
                  <c:v>43235.210636574076</c:v>
                </c:pt>
                <c:pt idx="75">
                  <c:v>43235.168993055559</c:v>
                </c:pt>
                <c:pt idx="76">
                  <c:v>43235.12736111111</c:v>
                </c:pt>
                <c:pt idx="77">
                  <c:v>43235.085729166669</c:v>
                </c:pt>
                <c:pt idx="78">
                  <c:v>43235.04414351852</c:v>
                </c:pt>
                <c:pt idx="79">
                  <c:v>43235.002511574072</c:v>
                </c:pt>
                <c:pt idx="80">
                  <c:v>43234.9608912037</c:v>
                </c:pt>
                <c:pt idx="81">
                  <c:v>43234.919259259259</c:v>
                </c:pt>
                <c:pt idx="82">
                  <c:v>43234.877638888887</c:v>
                </c:pt>
                <c:pt idx="83">
                  <c:v>43234.836006944446</c:v>
                </c:pt>
                <c:pt idx="84">
                  <c:v>43234.794363425928</c:v>
                </c:pt>
                <c:pt idx="85">
                  <c:v>43234.752812500003</c:v>
                </c:pt>
                <c:pt idx="86">
                  <c:v>43234.711192129631</c:v>
                </c:pt>
                <c:pt idx="87">
                  <c:v>43234.669641203705</c:v>
                </c:pt>
                <c:pt idx="88">
                  <c:v>43234.627997685187</c:v>
                </c:pt>
                <c:pt idx="89">
                  <c:v>43234.586458333331</c:v>
                </c:pt>
                <c:pt idx="90">
                  <c:v>43234.544895833336</c:v>
                </c:pt>
                <c:pt idx="91">
                  <c:v>43234.503263888888</c:v>
                </c:pt>
                <c:pt idx="92">
                  <c:v>43234.461643518516</c:v>
                </c:pt>
                <c:pt idx="93">
                  <c:v>43234.420023148145</c:v>
                </c:pt>
                <c:pt idx="94">
                  <c:v>43234.378379629627</c:v>
                </c:pt>
                <c:pt idx="95">
                  <c:v>43234.336736111109</c:v>
                </c:pt>
                <c:pt idx="96">
                  <c:v>43234.295092592591</c:v>
                </c:pt>
                <c:pt idx="97">
                  <c:v>43234.253472222219</c:v>
                </c:pt>
                <c:pt idx="98">
                  <c:v>43234.211840277778</c:v>
                </c:pt>
                <c:pt idx="99">
                  <c:v>43234.170231481483</c:v>
                </c:pt>
                <c:pt idx="100">
                  <c:v>43234.128599537034</c:v>
                </c:pt>
                <c:pt idx="101">
                  <c:v>43234.08699074074</c:v>
                </c:pt>
                <c:pt idx="102">
                  <c:v>43234.045358796298</c:v>
                </c:pt>
                <c:pt idx="103">
                  <c:v>43234.003750000003</c:v>
                </c:pt>
                <c:pt idx="104">
                  <c:v>43233.962141203701</c:v>
                </c:pt>
                <c:pt idx="105">
                  <c:v>43233.920532407406</c:v>
                </c:pt>
                <c:pt idx="106">
                  <c:v>43233.878900462965</c:v>
                </c:pt>
                <c:pt idx="107">
                  <c:v>43233.837268518517</c:v>
                </c:pt>
                <c:pt idx="108">
                  <c:v>43233.795636574076</c:v>
                </c:pt>
                <c:pt idx="109">
                  <c:v>43233.754004629627</c:v>
                </c:pt>
                <c:pt idx="110">
                  <c:v>43233.712395833332</c:v>
                </c:pt>
                <c:pt idx="111">
                  <c:v>43233.670798611114</c:v>
                </c:pt>
                <c:pt idx="112">
                  <c:v>43233.629166666666</c:v>
                </c:pt>
                <c:pt idx="113">
                  <c:v>43233.587534722225</c:v>
                </c:pt>
                <c:pt idx="114">
                  <c:v>43233.545937499999</c:v>
                </c:pt>
                <c:pt idx="115">
                  <c:v>43233.504282407404</c:v>
                </c:pt>
                <c:pt idx="116">
                  <c:v>43233.462638888886</c:v>
                </c:pt>
                <c:pt idx="117">
                  <c:v>43233.421087962961</c:v>
                </c:pt>
                <c:pt idx="118">
                  <c:v>43233.379502314812</c:v>
                </c:pt>
                <c:pt idx="119">
                  <c:v>43233.337847222225</c:v>
                </c:pt>
                <c:pt idx="120">
                  <c:v>43233.29619212963</c:v>
                </c:pt>
                <c:pt idx="121">
                  <c:v>43233.254664351851</c:v>
                </c:pt>
                <c:pt idx="122">
                  <c:v>43233.213078703702</c:v>
                </c:pt>
                <c:pt idx="123">
                  <c:v>43233.171458333331</c:v>
                </c:pt>
                <c:pt idx="124">
                  <c:v>43233.129814814813</c:v>
                </c:pt>
                <c:pt idx="125">
                  <c:v>43233.088263888887</c:v>
                </c:pt>
                <c:pt idx="126">
                  <c:v>43233.046840277777</c:v>
                </c:pt>
                <c:pt idx="127">
                  <c:v>43233.005219907405</c:v>
                </c:pt>
                <c:pt idx="128">
                  <c:v>43232.96361111111</c:v>
                </c:pt>
                <c:pt idx="129">
                  <c:v>43232.921990740739</c:v>
                </c:pt>
                <c:pt idx="130">
                  <c:v>43232.880335648151</c:v>
                </c:pt>
                <c:pt idx="131">
                  <c:v>43232.838854166665</c:v>
                </c:pt>
                <c:pt idx="132">
                  <c:v>43232.797222222223</c:v>
                </c:pt>
                <c:pt idx="133">
                  <c:v>43232.755659722221</c:v>
                </c:pt>
                <c:pt idx="134">
                  <c:v>43232.714050925926</c:v>
                </c:pt>
                <c:pt idx="135">
                  <c:v>43232.672418981485</c:v>
                </c:pt>
                <c:pt idx="136">
                  <c:v>43232.630798611113</c:v>
                </c:pt>
                <c:pt idx="137">
                  <c:v>43232.589155092595</c:v>
                </c:pt>
                <c:pt idx="138">
                  <c:v>43232.547523148147</c:v>
                </c:pt>
                <c:pt idx="139">
                  <c:v>43232.505949074075</c:v>
                </c:pt>
                <c:pt idx="140">
                  <c:v>43232.464363425926</c:v>
                </c:pt>
                <c:pt idx="141">
                  <c:v>43232.422881944447</c:v>
                </c:pt>
                <c:pt idx="142">
                  <c:v>43232.381284722222</c:v>
                </c:pt>
                <c:pt idx="143">
                  <c:v>43232.339756944442</c:v>
                </c:pt>
                <c:pt idx="144">
                  <c:v>43232.29824074074</c:v>
                </c:pt>
                <c:pt idx="145">
                  <c:v>43232.256678240738</c:v>
                </c:pt>
                <c:pt idx="146">
                  <c:v>43232.215057870373</c:v>
                </c:pt>
                <c:pt idx="147">
                  <c:v>43232.173483796294</c:v>
                </c:pt>
                <c:pt idx="148">
                  <c:v>43232.131886574076</c:v>
                </c:pt>
                <c:pt idx="149">
                  <c:v>43232.09034722222</c:v>
                </c:pt>
                <c:pt idx="150">
                  <c:v>43232.048738425925</c:v>
                </c:pt>
                <c:pt idx="151">
                  <c:v>43232.007164351853</c:v>
                </c:pt>
                <c:pt idx="152">
                  <c:v>43231.965567129628</c:v>
                </c:pt>
                <c:pt idx="153">
                  <c:v>43231.924062500002</c:v>
                </c:pt>
                <c:pt idx="154">
                  <c:v>43231.882430555554</c:v>
                </c:pt>
                <c:pt idx="155">
                  <c:v>43231.840787037036</c:v>
                </c:pt>
                <c:pt idx="156">
                  <c:v>43231.799143518518</c:v>
                </c:pt>
                <c:pt idx="157">
                  <c:v>43231.757557870369</c:v>
                </c:pt>
                <c:pt idx="158">
                  <c:v>43231.715925925928</c:v>
                </c:pt>
                <c:pt idx="159">
                  <c:v>43231.674328703702</c:v>
                </c:pt>
                <c:pt idx="160">
                  <c:v>43231.632870370369</c:v>
                </c:pt>
                <c:pt idx="161">
                  <c:v>43231.591226851851</c:v>
                </c:pt>
                <c:pt idx="162">
                  <c:v>43231.549629629626</c:v>
                </c:pt>
                <c:pt idx="163">
                  <c:v>43231.508113425924</c:v>
                </c:pt>
                <c:pt idx="164">
                  <c:v>43231.466469907406</c:v>
                </c:pt>
                <c:pt idx="165">
                  <c:v>43231.424861111111</c:v>
                </c:pt>
                <c:pt idx="166">
                  <c:v>43231.383229166669</c:v>
                </c:pt>
                <c:pt idx="167">
                  <c:v>43231.341631944444</c:v>
                </c:pt>
                <c:pt idx="168">
                  <c:v>43231.3</c:v>
                </c:pt>
                <c:pt idx="169">
                  <c:v>43231.258402777778</c:v>
                </c:pt>
                <c:pt idx="170">
                  <c:v>43231.216793981483</c:v>
                </c:pt>
                <c:pt idx="171">
                  <c:v>43231.175185185188</c:v>
                </c:pt>
                <c:pt idx="172">
                  <c:v>43231.13354166667</c:v>
                </c:pt>
                <c:pt idx="173">
                  <c:v>43231.091921296298</c:v>
                </c:pt>
                <c:pt idx="174">
                  <c:v>43231.050312500003</c:v>
                </c:pt>
                <c:pt idx="175">
                  <c:v>43231.008657407408</c:v>
                </c:pt>
                <c:pt idx="176">
                  <c:v>43230.96702546296</c:v>
                </c:pt>
                <c:pt idx="177">
                  <c:v>43230.925393518519</c:v>
                </c:pt>
                <c:pt idx="178">
                  <c:v>43230.883750000001</c:v>
                </c:pt>
                <c:pt idx="179">
                  <c:v>43230.842141203706</c:v>
                </c:pt>
                <c:pt idx="180">
                  <c:v>43230.800509259258</c:v>
                </c:pt>
                <c:pt idx="181">
                  <c:v>43230.758912037039</c:v>
                </c:pt>
                <c:pt idx="182">
                  <c:v>43230.717280092591</c:v>
                </c:pt>
                <c:pt idx="183">
                  <c:v>43230.675671296296</c:v>
                </c:pt>
                <c:pt idx="184">
                  <c:v>43230.634074074071</c:v>
                </c:pt>
                <c:pt idx="185">
                  <c:v>43230.592453703706</c:v>
                </c:pt>
                <c:pt idx="186">
                  <c:v>43230.550856481481</c:v>
                </c:pt>
                <c:pt idx="187">
                  <c:v>43230.509212962963</c:v>
                </c:pt>
                <c:pt idx="188">
                  <c:v>43230.467581018522</c:v>
                </c:pt>
                <c:pt idx="189">
                  <c:v>43230.425983796296</c:v>
                </c:pt>
                <c:pt idx="190">
                  <c:v>43230.384351851855</c:v>
                </c:pt>
                <c:pt idx="191">
                  <c:v>43230.342719907407</c:v>
                </c:pt>
                <c:pt idx="192">
                  <c:v>43230.301076388889</c:v>
                </c:pt>
                <c:pt idx="193">
                  <c:v>43230.259456018517</c:v>
                </c:pt>
                <c:pt idx="194">
                  <c:v>43230.217824074076</c:v>
                </c:pt>
                <c:pt idx="195">
                  <c:v>43230.176215277781</c:v>
                </c:pt>
                <c:pt idx="196">
                  <c:v>43230.134606481479</c:v>
                </c:pt>
                <c:pt idx="197">
                  <c:v>43230.093009259261</c:v>
                </c:pt>
                <c:pt idx="198">
                  <c:v>43230.051412037035</c:v>
                </c:pt>
                <c:pt idx="199">
                  <c:v>43230.009768518517</c:v>
                </c:pt>
                <c:pt idx="200">
                  <c:v>43229.968148148146</c:v>
                </c:pt>
                <c:pt idx="201">
                  <c:v>43229.926516203705</c:v>
                </c:pt>
                <c:pt idx="202">
                  <c:v>43229.884930555556</c:v>
                </c:pt>
                <c:pt idx="203">
                  <c:v>43229.843275462961</c:v>
                </c:pt>
                <c:pt idx="204">
                  <c:v>43229.80164351852</c:v>
                </c:pt>
                <c:pt idx="205">
                  <c:v>43229.760023148148</c:v>
                </c:pt>
                <c:pt idx="206">
                  <c:v>43229.71837962963</c:v>
                </c:pt>
                <c:pt idx="207">
                  <c:v>43229.676747685182</c:v>
                </c:pt>
                <c:pt idx="208">
                  <c:v>43229.635092592594</c:v>
                </c:pt>
                <c:pt idx="209">
                  <c:v>43229.593495370369</c:v>
                </c:pt>
                <c:pt idx="210">
                  <c:v>43229.551851851851</c:v>
                </c:pt>
                <c:pt idx="211">
                  <c:v>43229.510277777779</c:v>
                </c:pt>
                <c:pt idx="212">
                  <c:v>43229.468819444446</c:v>
                </c:pt>
                <c:pt idx="213">
                  <c:v>43229.468657407408</c:v>
                </c:pt>
                <c:pt idx="214">
                  <c:v>43229.42701388889</c:v>
                </c:pt>
                <c:pt idx="215">
                  <c:v>43229.385381944441</c:v>
                </c:pt>
                <c:pt idx="216">
                  <c:v>43229.343761574077</c:v>
                </c:pt>
                <c:pt idx="217">
                  <c:v>43229.302118055559</c:v>
                </c:pt>
                <c:pt idx="218">
                  <c:v>43229.260497685187</c:v>
                </c:pt>
                <c:pt idx="219">
                  <c:v>43229.218865740739</c:v>
                </c:pt>
                <c:pt idx="220">
                  <c:v>43229.177222222221</c:v>
                </c:pt>
                <c:pt idx="221">
                  <c:v>43229.135636574072</c:v>
                </c:pt>
                <c:pt idx="222">
                  <c:v>43229.0940162037</c:v>
                </c:pt>
                <c:pt idx="223">
                  <c:v>43229.052418981482</c:v>
                </c:pt>
                <c:pt idx="224">
                  <c:v>43229.010798611111</c:v>
                </c:pt>
                <c:pt idx="225">
                  <c:v>43228.969178240739</c:v>
                </c:pt>
                <c:pt idx="226">
                  <c:v>43228.927569444444</c:v>
                </c:pt>
                <c:pt idx="227">
                  <c:v>43228.885937500003</c:v>
                </c:pt>
                <c:pt idx="228">
                  <c:v>43228.844293981485</c:v>
                </c:pt>
                <c:pt idx="229">
                  <c:v>43228.802662037036</c:v>
                </c:pt>
                <c:pt idx="230">
                  <c:v>43228.761030092595</c:v>
                </c:pt>
                <c:pt idx="231">
                  <c:v>43228.719421296293</c:v>
                </c:pt>
                <c:pt idx="232">
                  <c:v>43228.677824074075</c:v>
                </c:pt>
                <c:pt idx="233">
                  <c:v>43228.636203703703</c:v>
                </c:pt>
                <c:pt idx="234">
                  <c:v>43228.594571759262</c:v>
                </c:pt>
                <c:pt idx="235">
                  <c:v>43228.552928240744</c:v>
                </c:pt>
                <c:pt idx="236">
                  <c:v>43228.511296296296</c:v>
                </c:pt>
                <c:pt idx="237">
                  <c:v>43228.469687500001</c:v>
                </c:pt>
                <c:pt idx="238">
                  <c:v>43228.428067129629</c:v>
                </c:pt>
                <c:pt idx="239">
                  <c:v>43228.386481481481</c:v>
                </c:pt>
                <c:pt idx="240">
                  <c:v>43228.344837962963</c:v>
                </c:pt>
                <c:pt idx="241">
                  <c:v>43228.303194444445</c:v>
                </c:pt>
                <c:pt idx="242">
                  <c:v>43228.261574074073</c:v>
                </c:pt>
                <c:pt idx="243">
                  <c:v>43228.219942129632</c:v>
                </c:pt>
                <c:pt idx="244">
                  <c:v>43228.17832175926</c:v>
                </c:pt>
                <c:pt idx="245">
                  <c:v>43228.136712962965</c:v>
                </c:pt>
                <c:pt idx="246">
                  <c:v>43228.095081018517</c:v>
                </c:pt>
                <c:pt idx="247">
                  <c:v>43228.053437499999</c:v>
                </c:pt>
                <c:pt idx="248">
                  <c:v>43228.011805555558</c:v>
                </c:pt>
                <c:pt idx="249">
                  <c:v>43227.970208333332</c:v>
                </c:pt>
                <c:pt idx="250">
                  <c:v>43227.928564814814</c:v>
                </c:pt>
                <c:pt idx="251">
                  <c:v>43227.886944444443</c:v>
                </c:pt>
                <c:pt idx="252">
                  <c:v>43227.845312500001</c:v>
                </c:pt>
                <c:pt idx="253">
                  <c:v>43227.80369212963</c:v>
                </c:pt>
                <c:pt idx="254">
                  <c:v>43227.762083333335</c:v>
                </c:pt>
                <c:pt idx="255">
                  <c:v>43227.720462962963</c:v>
                </c:pt>
                <c:pt idx="256">
                  <c:v>43227.678831018522</c:v>
                </c:pt>
                <c:pt idx="257">
                  <c:v>43227.63721064815</c:v>
                </c:pt>
                <c:pt idx="258">
                  <c:v>43227.595590277779</c:v>
                </c:pt>
                <c:pt idx="259">
                  <c:v>43227.553935185184</c:v>
                </c:pt>
                <c:pt idx="260">
                  <c:v>43227.512337962966</c:v>
                </c:pt>
                <c:pt idx="261">
                  <c:v>43227.470717592594</c:v>
                </c:pt>
                <c:pt idx="262">
                  <c:v>43227.429085648146</c:v>
                </c:pt>
                <c:pt idx="263">
                  <c:v>43227.387465277781</c:v>
                </c:pt>
                <c:pt idx="264">
                  <c:v>43227.345868055556</c:v>
                </c:pt>
                <c:pt idx="265">
                  <c:v>43227.304328703707</c:v>
                </c:pt>
                <c:pt idx="266">
                  <c:v>43227.262696759259</c:v>
                </c:pt>
                <c:pt idx="267">
                  <c:v>43227.221064814818</c:v>
                </c:pt>
                <c:pt idx="268">
                  <c:v>43227.179467592592</c:v>
                </c:pt>
                <c:pt idx="269">
                  <c:v>43227.137870370374</c:v>
                </c:pt>
                <c:pt idx="270">
                  <c:v>43227.096261574072</c:v>
                </c:pt>
                <c:pt idx="271">
                  <c:v>43227.054710648146</c:v>
                </c:pt>
                <c:pt idx="272">
                  <c:v>43227.013206018521</c:v>
                </c:pt>
                <c:pt idx="273">
                  <c:v>43226.971689814818</c:v>
                </c:pt>
                <c:pt idx="274">
                  <c:v>43226.930104166669</c:v>
                </c:pt>
                <c:pt idx="275">
                  <c:v>43226.888599537036</c:v>
                </c:pt>
                <c:pt idx="276">
                  <c:v>43226.847025462965</c:v>
                </c:pt>
                <c:pt idx="277">
                  <c:v>43226.805428240739</c:v>
                </c:pt>
                <c:pt idx="278">
                  <c:v>43226.763807870368</c:v>
                </c:pt>
                <c:pt idx="279">
                  <c:v>43226.72216435185</c:v>
                </c:pt>
                <c:pt idx="280">
                  <c:v>43226.680532407408</c:v>
                </c:pt>
                <c:pt idx="281">
                  <c:v>43226.638935185183</c:v>
                </c:pt>
                <c:pt idx="282">
                  <c:v>43226.597314814811</c:v>
                </c:pt>
                <c:pt idx="283">
                  <c:v>43226.55568287037</c:v>
                </c:pt>
                <c:pt idx="284">
                  <c:v>43226.514166666668</c:v>
                </c:pt>
                <c:pt idx="285">
                  <c:v>43226.472638888888</c:v>
                </c:pt>
                <c:pt idx="286">
                  <c:v>43226.431041666663</c:v>
                </c:pt>
                <c:pt idx="287">
                  <c:v>43226.389398148145</c:v>
                </c:pt>
                <c:pt idx="288">
                  <c:v>43226.34778935185</c:v>
                </c:pt>
                <c:pt idx="289">
                  <c:v>43226.306180555555</c:v>
                </c:pt>
                <c:pt idx="290">
                  <c:v>43226.264548611114</c:v>
                </c:pt>
                <c:pt idx="291">
                  <c:v>43226.222905092596</c:v>
                </c:pt>
                <c:pt idx="292">
                  <c:v>43226.181296296294</c:v>
                </c:pt>
                <c:pt idx="293">
                  <c:v>43226.139652777776</c:v>
                </c:pt>
                <c:pt idx="294">
                  <c:v>43226.098078703704</c:v>
                </c:pt>
                <c:pt idx="295">
                  <c:v>43226.056504629632</c:v>
                </c:pt>
                <c:pt idx="296">
                  <c:v>43226.01494212963</c:v>
                </c:pt>
                <c:pt idx="297">
                  <c:v>43225.973368055558</c:v>
                </c:pt>
                <c:pt idx="298">
                  <c:v>43225.93178240741</c:v>
                </c:pt>
                <c:pt idx="299">
                  <c:v>43225.890150462961</c:v>
                </c:pt>
                <c:pt idx="300">
                  <c:v>43225.848587962966</c:v>
                </c:pt>
                <c:pt idx="301">
                  <c:v>43225.806932870371</c:v>
                </c:pt>
                <c:pt idx="302">
                  <c:v>43225.765300925923</c:v>
                </c:pt>
                <c:pt idx="303">
                  <c:v>43225.723692129628</c:v>
                </c:pt>
                <c:pt idx="304">
                  <c:v>43225.682118055556</c:v>
                </c:pt>
                <c:pt idx="305">
                  <c:v>43225.640486111108</c:v>
                </c:pt>
                <c:pt idx="306">
                  <c:v>43225.59884259259</c:v>
                </c:pt>
                <c:pt idx="307">
                  <c:v>43225.557199074072</c:v>
                </c:pt>
                <c:pt idx="308">
                  <c:v>43225.515555555554</c:v>
                </c:pt>
                <c:pt idx="309">
                  <c:v>43225.473958333336</c:v>
                </c:pt>
                <c:pt idx="310">
                  <c:v>43225.432314814818</c:v>
                </c:pt>
                <c:pt idx="311">
                  <c:v>43225.390740740739</c:v>
                </c:pt>
                <c:pt idx="312">
                  <c:v>43225.349108796298</c:v>
                </c:pt>
                <c:pt idx="313">
                  <c:v>43225.307511574072</c:v>
                </c:pt>
                <c:pt idx="314">
                  <c:v>43225.265914351854</c:v>
                </c:pt>
                <c:pt idx="315">
                  <c:v>43225.224317129629</c:v>
                </c:pt>
                <c:pt idx="316">
                  <c:v>43225.18273148148</c:v>
                </c:pt>
                <c:pt idx="317">
                  <c:v>43225.141099537039</c:v>
                </c:pt>
                <c:pt idx="318">
                  <c:v>43225.09951388889</c:v>
                </c:pt>
                <c:pt idx="319">
                  <c:v>43225.057870370372</c:v>
                </c:pt>
                <c:pt idx="320">
                  <c:v>43225.016250000001</c:v>
                </c:pt>
                <c:pt idx="321">
                  <c:v>43224.974699074075</c:v>
                </c:pt>
                <c:pt idx="322">
                  <c:v>43224.933067129627</c:v>
                </c:pt>
                <c:pt idx="323">
                  <c:v>43224.891435185185</c:v>
                </c:pt>
                <c:pt idx="324">
                  <c:v>43224.849791666667</c:v>
                </c:pt>
                <c:pt idx="325">
                  <c:v>43224.808159722219</c:v>
                </c:pt>
                <c:pt idx="326">
                  <c:v>43224.766550925924</c:v>
                </c:pt>
                <c:pt idx="327">
                  <c:v>43224.724895833337</c:v>
                </c:pt>
                <c:pt idx="328">
                  <c:v>43224.683252314811</c:v>
                </c:pt>
                <c:pt idx="329">
                  <c:v>43224.641608796293</c:v>
                </c:pt>
                <c:pt idx="330">
                  <c:v>43224.599976851852</c:v>
                </c:pt>
                <c:pt idx="331">
                  <c:v>43224.558368055557</c:v>
                </c:pt>
                <c:pt idx="332">
                  <c:v>43224.516736111109</c:v>
                </c:pt>
                <c:pt idx="333">
                  <c:v>43224.475092592591</c:v>
                </c:pt>
                <c:pt idx="334">
                  <c:v>43224.43346064815</c:v>
                </c:pt>
                <c:pt idx="335">
                  <c:v>43224.391793981478</c:v>
                </c:pt>
                <c:pt idx="336">
                  <c:v>43224.35015046296</c:v>
                </c:pt>
                <c:pt idx="337">
                  <c:v>43224.308541666665</c:v>
                </c:pt>
                <c:pt idx="338">
                  <c:v>43224.266909722224</c:v>
                </c:pt>
                <c:pt idx="339">
                  <c:v>43224.225277777776</c:v>
                </c:pt>
                <c:pt idx="340">
                  <c:v>43224.183645833335</c:v>
                </c:pt>
                <c:pt idx="341">
                  <c:v>43224.142002314817</c:v>
                </c:pt>
                <c:pt idx="342">
                  <c:v>43224.100439814814</c:v>
                </c:pt>
                <c:pt idx="343">
                  <c:v>43224.058865740742</c:v>
                </c:pt>
                <c:pt idx="344">
                  <c:v>43224.017256944448</c:v>
                </c:pt>
                <c:pt idx="345">
                  <c:v>43223.975648148145</c:v>
                </c:pt>
                <c:pt idx="346">
                  <c:v>43223.934120370373</c:v>
                </c:pt>
                <c:pt idx="347">
                  <c:v>43223.892500000002</c:v>
                </c:pt>
                <c:pt idx="348">
                  <c:v>43223.850914351853</c:v>
                </c:pt>
                <c:pt idx="349">
                  <c:v>43223.809317129628</c:v>
                </c:pt>
                <c:pt idx="350">
                  <c:v>43223.76767361111</c:v>
                </c:pt>
                <c:pt idx="351">
                  <c:v>43223.726064814815</c:v>
                </c:pt>
                <c:pt idx="352">
                  <c:v>43223.684444444443</c:v>
                </c:pt>
                <c:pt idx="353">
                  <c:v>43223.642835648148</c:v>
                </c:pt>
                <c:pt idx="354">
                  <c:v>43223.60119212963</c:v>
                </c:pt>
                <c:pt idx="355">
                  <c:v>43223.559583333335</c:v>
                </c:pt>
                <c:pt idx="356">
                  <c:v>43223.517951388887</c:v>
                </c:pt>
                <c:pt idx="357">
                  <c:v>43223.476342592592</c:v>
                </c:pt>
                <c:pt idx="358">
                  <c:v>43223.434733796297</c:v>
                </c:pt>
                <c:pt idx="359">
                  <c:v>43223.393090277779</c:v>
                </c:pt>
                <c:pt idx="360">
                  <c:v>43223.351469907408</c:v>
                </c:pt>
                <c:pt idx="361">
                  <c:v>43223.309861111113</c:v>
                </c:pt>
                <c:pt idx="362">
                  <c:v>43223.268206018518</c:v>
                </c:pt>
                <c:pt idx="363">
                  <c:v>43223.226585648146</c:v>
                </c:pt>
                <c:pt idx="364">
                  <c:v>43223.184953703705</c:v>
                </c:pt>
                <c:pt idx="365">
                  <c:v>43223.143333333333</c:v>
                </c:pt>
                <c:pt idx="366">
                  <c:v>43223.101724537039</c:v>
                </c:pt>
                <c:pt idx="367">
                  <c:v>43223.060104166667</c:v>
                </c:pt>
                <c:pt idx="368">
                  <c:v>43223.018460648149</c:v>
                </c:pt>
                <c:pt idx="369">
                  <c:v>43222.9768287037</c:v>
                </c:pt>
                <c:pt idx="370">
                  <c:v>43222.935208333336</c:v>
                </c:pt>
                <c:pt idx="371">
                  <c:v>43222.893553240741</c:v>
                </c:pt>
                <c:pt idx="372">
                  <c:v>43222.851979166669</c:v>
                </c:pt>
                <c:pt idx="373">
                  <c:v>43222.810416666667</c:v>
                </c:pt>
                <c:pt idx="374">
                  <c:v>43222.768784722219</c:v>
                </c:pt>
                <c:pt idx="375">
                  <c:v>43222.727152777778</c:v>
                </c:pt>
                <c:pt idx="376">
                  <c:v>43222.685532407406</c:v>
                </c:pt>
                <c:pt idx="377">
                  <c:v>43222.643923611111</c:v>
                </c:pt>
                <c:pt idx="378">
                  <c:v>43222.602337962962</c:v>
                </c:pt>
                <c:pt idx="379">
                  <c:v>43222.560729166667</c:v>
                </c:pt>
                <c:pt idx="380">
                  <c:v>43222.519120370373</c:v>
                </c:pt>
                <c:pt idx="381">
                  <c:v>43222.477488425924</c:v>
                </c:pt>
                <c:pt idx="382">
                  <c:v>43222.435902777775</c:v>
                </c:pt>
                <c:pt idx="383">
                  <c:v>43222.394270833334</c:v>
                </c:pt>
                <c:pt idx="384">
                  <c:v>43222.352743055555</c:v>
                </c:pt>
                <c:pt idx="385">
                  <c:v>43222.311122685183</c:v>
                </c:pt>
                <c:pt idx="386">
                  <c:v>43222.269606481481</c:v>
                </c:pt>
                <c:pt idx="387">
                  <c:v>43222.228009259263</c:v>
                </c:pt>
                <c:pt idx="388">
                  <c:v>43222.186377314814</c:v>
                </c:pt>
                <c:pt idx="389">
                  <c:v>43222.144837962966</c:v>
                </c:pt>
                <c:pt idx="390">
                  <c:v>43222.103217592594</c:v>
                </c:pt>
                <c:pt idx="391">
                  <c:v>43222.061597222222</c:v>
                </c:pt>
                <c:pt idx="392">
                  <c:v>43222.019988425927</c:v>
                </c:pt>
                <c:pt idx="393">
                  <c:v>43221.978472222225</c:v>
                </c:pt>
                <c:pt idx="394">
                  <c:v>43221.936840277776</c:v>
                </c:pt>
                <c:pt idx="395">
                  <c:v>43221.895243055558</c:v>
                </c:pt>
                <c:pt idx="396">
                  <c:v>43221.853680555556</c:v>
                </c:pt>
                <c:pt idx="397">
                  <c:v>43221.812060185184</c:v>
                </c:pt>
                <c:pt idx="398">
                  <c:v>43221.770497685182</c:v>
                </c:pt>
                <c:pt idx="399">
                  <c:v>43221.728854166664</c:v>
                </c:pt>
                <c:pt idx="400">
                  <c:v>43221.687222222223</c:v>
                </c:pt>
                <c:pt idx="401">
                  <c:v>43221.645590277774</c:v>
                </c:pt>
                <c:pt idx="402">
                  <c:v>43221.603935185187</c:v>
                </c:pt>
                <c:pt idx="403">
                  <c:v>43221.562291666669</c:v>
                </c:pt>
                <c:pt idx="404">
                  <c:v>43221.52065972222</c:v>
                </c:pt>
                <c:pt idx="405">
                  <c:v>43221.479050925926</c:v>
                </c:pt>
                <c:pt idx="406">
                  <c:v>43221.437476851854</c:v>
                </c:pt>
                <c:pt idx="407">
                  <c:v>43221.395833333336</c:v>
                </c:pt>
                <c:pt idx="408">
                  <c:v>43221.354224537034</c:v>
                </c:pt>
                <c:pt idx="409">
                  <c:v>43221.312604166669</c:v>
                </c:pt>
                <c:pt idx="410">
                  <c:v>43221.271018518521</c:v>
                </c:pt>
                <c:pt idx="411">
                  <c:v>43221.229467592595</c:v>
                </c:pt>
                <c:pt idx="412">
                  <c:v>43221.187939814816</c:v>
                </c:pt>
                <c:pt idx="413">
                  <c:v>43221.146365740744</c:v>
                </c:pt>
                <c:pt idx="414">
                  <c:v>43221.104837962965</c:v>
                </c:pt>
                <c:pt idx="415">
                  <c:v>43221.063217592593</c:v>
                </c:pt>
                <c:pt idx="416">
                  <c:v>43221.021608796298</c:v>
                </c:pt>
                <c:pt idx="417">
                  <c:v>43220.98</c:v>
                </c:pt>
                <c:pt idx="418">
                  <c:v>43220.938506944447</c:v>
                </c:pt>
                <c:pt idx="419">
                  <c:v>43220.896886574075</c:v>
                </c:pt>
                <c:pt idx="420">
                  <c:v>43220.855266203704</c:v>
                </c:pt>
                <c:pt idx="421">
                  <c:v>43220.813715277778</c:v>
                </c:pt>
                <c:pt idx="422">
                  <c:v>43220.772106481483</c:v>
                </c:pt>
                <c:pt idx="423">
                  <c:v>43220.730543981481</c:v>
                </c:pt>
                <c:pt idx="424">
                  <c:v>43220.688935185186</c:v>
                </c:pt>
                <c:pt idx="425">
                  <c:v>43220.647314814814</c:v>
                </c:pt>
                <c:pt idx="426">
                  <c:v>43220.605821759258</c:v>
                </c:pt>
                <c:pt idx="427">
                  <c:v>43220.564201388886</c:v>
                </c:pt>
                <c:pt idx="428">
                  <c:v>43220.522581018522</c:v>
                </c:pt>
                <c:pt idx="429">
                  <c:v>43220.48101851852</c:v>
                </c:pt>
                <c:pt idx="430">
                  <c:v>43220.439386574071</c:v>
                </c:pt>
                <c:pt idx="431">
                  <c:v>43220.397743055553</c:v>
                </c:pt>
                <c:pt idx="432">
                  <c:v>43220.356111111112</c:v>
                </c:pt>
                <c:pt idx="433">
                  <c:v>43220.314502314817</c:v>
                </c:pt>
                <c:pt idx="434">
                  <c:v>43220.272858796299</c:v>
                </c:pt>
                <c:pt idx="435">
                  <c:v>43220.231273148151</c:v>
                </c:pt>
                <c:pt idx="436">
                  <c:v>43220.189652777779</c:v>
                </c:pt>
                <c:pt idx="437">
                  <c:v>43220.148159722223</c:v>
                </c:pt>
                <c:pt idx="438">
                  <c:v>43220.106562499997</c:v>
                </c:pt>
                <c:pt idx="439">
                  <c:v>43220.065023148149</c:v>
                </c:pt>
                <c:pt idx="440">
                  <c:v>43220.0234375</c:v>
                </c:pt>
                <c:pt idx="441">
                  <c:v>43219.981909722221</c:v>
                </c:pt>
                <c:pt idx="442">
                  <c:v>43219.940358796295</c:v>
                </c:pt>
                <c:pt idx="443">
                  <c:v>43219.898726851854</c:v>
                </c:pt>
                <c:pt idx="444">
                  <c:v>43219.857094907406</c:v>
                </c:pt>
                <c:pt idx="445">
                  <c:v>43219.815532407411</c:v>
                </c:pt>
                <c:pt idx="446">
                  <c:v>43219.773969907408</c:v>
                </c:pt>
                <c:pt idx="447">
                  <c:v>43219.73238425926</c:v>
                </c:pt>
                <c:pt idx="448">
                  <c:v>43219.690798611111</c:v>
                </c:pt>
                <c:pt idx="449">
                  <c:v>43219.649224537039</c:v>
                </c:pt>
                <c:pt idx="450">
                  <c:v>43219.607604166667</c:v>
                </c:pt>
                <c:pt idx="451">
                  <c:v>43219.566041666665</c:v>
                </c:pt>
                <c:pt idx="452">
                  <c:v>43219.524398148147</c:v>
                </c:pt>
                <c:pt idx="453">
                  <c:v>43219.482870370368</c:v>
                </c:pt>
                <c:pt idx="454">
                  <c:v>43219.441238425927</c:v>
                </c:pt>
                <c:pt idx="455">
                  <c:v>43219.399606481478</c:v>
                </c:pt>
                <c:pt idx="456">
                  <c:v>43219.357974537037</c:v>
                </c:pt>
                <c:pt idx="457">
                  <c:v>43219.316365740742</c:v>
                </c:pt>
                <c:pt idx="458">
                  <c:v>43219.274756944447</c:v>
                </c:pt>
                <c:pt idx="459">
                  <c:v>43219.233148148145</c:v>
                </c:pt>
                <c:pt idx="460">
                  <c:v>43219.191550925927</c:v>
                </c:pt>
                <c:pt idx="461">
                  <c:v>43219.149988425925</c:v>
                </c:pt>
                <c:pt idx="462">
                  <c:v>43219.108449074076</c:v>
                </c:pt>
                <c:pt idx="463">
                  <c:v>43219.066817129627</c:v>
                </c:pt>
                <c:pt idx="464">
                  <c:v>43219.025254629632</c:v>
                </c:pt>
                <c:pt idx="465">
                  <c:v>43218.983680555553</c:v>
                </c:pt>
                <c:pt idx="466">
                  <c:v>43218.942129629628</c:v>
                </c:pt>
                <c:pt idx="467">
                  <c:v>43218.900567129633</c:v>
                </c:pt>
                <c:pt idx="468">
                  <c:v>43218.858993055554</c:v>
                </c:pt>
                <c:pt idx="469">
                  <c:v>43218.817361111112</c:v>
                </c:pt>
                <c:pt idx="470">
                  <c:v>43218.775729166664</c:v>
                </c:pt>
                <c:pt idx="471">
                  <c:v>43218.734166666669</c:v>
                </c:pt>
                <c:pt idx="472">
                  <c:v>43218.69253472222</c:v>
                </c:pt>
                <c:pt idx="473">
                  <c:v>43218.650995370372</c:v>
                </c:pt>
                <c:pt idx="474">
                  <c:v>43218.609432870369</c:v>
                </c:pt>
                <c:pt idx="475">
                  <c:v>43218.567858796298</c:v>
                </c:pt>
                <c:pt idx="476">
                  <c:v>43218.526250000003</c:v>
                </c:pt>
                <c:pt idx="477">
                  <c:v>43218.484618055554</c:v>
                </c:pt>
                <c:pt idx="478">
                  <c:v>43218.443090277775</c:v>
                </c:pt>
                <c:pt idx="479">
                  <c:v>43218.401469907411</c:v>
                </c:pt>
                <c:pt idx="480">
                  <c:v>43218.359826388885</c:v>
                </c:pt>
                <c:pt idx="481">
                  <c:v>43218.318182870367</c:v>
                </c:pt>
                <c:pt idx="482">
                  <c:v>43218.276550925926</c:v>
                </c:pt>
                <c:pt idx="483">
                  <c:v>43218.234930555554</c:v>
                </c:pt>
                <c:pt idx="484">
                  <c:v>43218.193310185183</c:v>
                </c:pt>
                <c:pt idx="485">
                  <c:v>43218.151678240742</c:v>
                </c:pt>
                <c:pt idx="486">
                  <c:v>43218.110115740739</c:v>
                </c:pt>
                <c:pt idx="487">
                  <c:v>43218.068564814814</c:v>
                </c:pt>
                <c:pt idx="488">
                  <c:v>43218.027002314811</c:v>
                </c:pt>
                <c:pt idx="489">
                  <c:v>43217.98542824074</c:v>
                </c:pt>
                <c:pt idx="490">
                  <c:v>43217.943842592591</c:v>
                </c:pt>
                <c:pt idx="491">
                  <c:v>43217.902222222219</c:v>
                </c:pt>
                <c:pt idx="492">
                  <c:v>43217.860590277778</c:v>
                </c:pt>
                <c:pt idx="493">
                  <c:v>43217.818969907406</c:v>
                </c:pt>
                <c:pt idx="494">
                  <c:v>43217.777361111112</c:v>
                </c:pt>
                <c:pt idx="495">
                  <c:v>43217.735729166663</c:v>
                </c:pt>
                <c:pt idx="496">
                  <c:v>43217.694085648145</c:v>
                </c:pt>
                <c:pt idx="497">
                  <c:v>43217.652511574073</c:v>
                </c:pt>
                <c:pt idx="498">
                  <c:v>43217.610983796294</c:v>
                </c:pt>
                <c:pt idx="499">
                  <c:v>43217.569386574076</c:v>
                </c:pt>
                <c:pt idx="500">
                  <c:v>43217.527824074074</c:v>
                </c:pt>
                <c:pt idx="501">
                  <c:v>43217.486296296294</c:v>
                </c:pt>
                <c:pt idx="502">
                  <c:v>43217.444791666669</c:v>
                </c:pt>
                <c:pt idx="503">
                  <c:v>43217.403194444443</c:v>
                </c:pt>
                <c:pt idx="504">
                  <c:v>43217.361562500002</c:v>
                </c:pt>
                <c:pt idx="505">
                  <c:v>43217.319918981484</c:v>
                </c:pt>
                <c:pt idx="506">
                  <c:v>43217.278368055559</c:v>
                </c:pt>
                <c:pt idx="507">
                  <c:v>43217.236770833333</c:v>
                </c:pt>
                <c:pt idx="508">
                  <c:v>43217.195115740738</c:v>
                </c:pt>
                <c:pt idx="509">
                  <c:v>43217.15351851852</c:v>
                </c:pt>
                <c:pt idx="510">
                  <c:v>43217.111944444441</c:v>
                </c:pt>
                <c:pt idx="511">
                  <c:v>43217.0703125</c:v>
                </c:pt>
                <c:pt idx="512">
                  <c:v>43217.028749999998</c:v>
                </c:pt>
                <c:pt idx="513">
                  <c:v>43216.987326388888</c:v>
                </c:pt>
                <c:pt idx="514">
                  <c:v>43216.945740740739</c:v>
                </c:pt>
                <c:pt idx="515">
                  <c:v>43216.904131944444</c:v>
                </c:pt>
                <c:pt idx="516">
                  <c:v>43216.862476851849</c:v>
                </c:pt>
                <c:pt idx="517">
                  <c:v>43216.820844907408</c:v>
                </c:pt>
                <c:pt idx="518">
                  <c:v>43216.779247685183</c:v>
                </c:pt>
                <c:pt idx="519">
                  <c:v>43216.737615740742</c:v>
                </c:pt>
                <c:pt idx="520">
                  <c:v>43216.695983796293</c:v>
                </c:pt>
                <c:pt idx="521">
                  <c:v>43216.654386574075</c:v>
                </c:pt>
                <c:pt idx="522">
                  <c:v>43216.612766203703</c:v>
                </c:pt>
                <c:pt idx="523">
                  <c:v>43216.571134259262</c:v>
                </c:pt>
                <c:pt idx="524">
                  <c:v>43216.529490740744</c:v>
                </c:pt>
                <c:pt idx="525">
                  <c:v>43216.495578703703</c:v>
                </c:pt>
                <c:pt idx="526">
                  <c:v>43216.487916666665</c:v>
                </c:pt>
                <c:pt idx="527">
                  <c:v>43216.446296296293</c:v>
                </c:pt>
                <c:pt idx="528">
                  <c:v>43216.404699074075</c:v>
                </c:pt>
                <c:pt idx="529">
                  <c:v>43216.363078703704</c:v>
                </c:pt>
                <c:pt idx="530">
                  <c:v>43216.321458333332</c:v>
                </c:pt>
                <c:pt idx="531">
                  <c:v>43216.279861111114</c:v>
                </c:pt>
                <c:pt idx="532">
                  <c:v>43216.238252314812</c:v>
                </c:pt>
                <c:pt idx="533">
                  <c:v>43216.196608796294</c:v>
                </c:pt>
                <c:pt idx="534">
                  <c:v>43216.154976851853</c:v>
                </c:pt>
                <c:pt idx="535">
                  <c:v>43216.113344907404</c:v>
                </c:pt>
                <c:pt idx="536">
                  <c:v>43216.071701388886</c:v>
                </c:pt>
                <c:pt idx="537">
                  <c:v>43216.030104166668</c:v>
                </c:pt>
                <c:pt idx="538">
                  <c:v>43215.988506944443</c:v>
                </c:pt>
                <c:pt idx="539">
                  <c:v>43215.946909722225</c:v>
                </c:pt>
                <c:pt idx="540">
                  <c:v>43215.905324074076</c:v>
                </c:pt>
                <c:pt idx="541">
                  <c:v>43215.863738425927</c:v>
                </c:pt>
                <c:pt idx="542">
                  <c:v>43215.822118055556</c:v>
                </c:pt>
                <c:pt idx="543">
                  <c:v>43215.780509259261</c:v>
                </c:pt>
                <c:pt idx="544">
                  <c:v>43215.738888888889</c:v>
                </c:pt>
                <c:pt idx="545">
                  <c:v>43215.69730324074</c:v>
                </c:pt>
                <c:pt idx="546">
                  <c:v>43215.655671296299</c:v>
                </c:pt>
                <c:pt idx="547">
                  <c:v>43215.614039351851</c:v>
                </c:pt>
                <c:pt idx="548">
                  <c:v>43215.572418981479</c:v>
                </c:pt>
                <c:pt idx="549">
                  <c:v>43215.530775462961</c:v>
                </c:pt>
                <c:pt idx="550">
                  <c:v>43215.489155092589</c:v>
                </c:pt>
                <c:pt idx="551">
                  <c:v>43215.447534722225</c:v>
                </c:pt>
                <c:pt idx="552">
                  <c:v>43215.405902777777</c:v>
                </c:pt>
                <c:pt idx="553">
                  <c:v>43215.364282407405</c:v>
                </c:pt>
                <c:pt idx="554">
                  <c:v>43215.322638888887</c:v>
                </c:pt>
                <c:pt idx="555">
                  <c:v>43215.281030092592</c:v>
                </c:pt>
                <c:pt idx="556">
                  <c:v>43215.239421296297</c:v>
                </c:pt>
                <c:pt idx="557">
                  <c:v>43215.197777777779</c:v>
                </c:pt>
                <c:pt idx="558">
                  <c:v>43215.156134259261</c:v>
                </c:pt>
                <c:pt idx="559">
                  <c:v>43215.114502314813</c:v>
                </c:pt>
                <c:pt idx="560">
                  <c:v>43215.072870370372</c:v>
                </c:pt>
                <c:pt idx="561">
                  <c:v>43215.031238425923</c:v>
                </c:pt>
                <c:pt idx="562">
                  <c:v>43214.989583333336</c:v>
                </c:pt>
                <c:pt idx="563">
                  <c:v>43214.94798611111</c:v>
                </c:pt>
                <c:pt idx="564">
                  <c:v>43214.906365740739</c:v>
                </c:pt>
                <c:pt idx="565">
                  <c:v>43214.86478009259</c:v>
                </c:pt>
                <c:pt idx="566">
                  <c:v>43214.823159722226</c:v>
                </c:pt>
                <c:pt idx="567">
                  <c:v>43214.781597222223</c:v>
                </c:pt>
                <c:pt idx="568">
                  <c:v>43214.739976851852</c:v>
                </c:pt>
                <c:pt idx="569">
                  <c:v>43214.698379629626</c:v>
                </c:pt>
                <c:pt idx="570">
                  <c:v>43214.656770833331</c:v>
                </c:pt>
                <c:pt idx="571">
                  <c:v>43214.61515046296</c:v>
                </c:pt>
                <c:pt idx="572">
                  <c:v>43214.573553240742</c:v>
                </c:pt>
                <c:pt idx="573">
                  <c:v>43214.531956018516</c:v>
                </c:pt>
                <c:pt idx="574">
                  <c:v>43214.490324074075</c:v>
                </c:pt>
                <c:pt idx="575">
                  <c:v>43214.448680555557</c:v>
                </c:pt>
                <c:pt idx="576">
                  <c:v>43214.407071759262</c:v>
                </c:pt>
                <c:pt idx="577">
                  <c:v>43214.365428240744</c:v>
                </c:pt>
                <c:pt idx="578">
                  <c:v>43214.323807870373</c:v>
                </c:pt>
                <c:pt idx="579">
                  <c:v>43214.282175925924</c:v>
                </c:pt>
                <c:pt idx="580">
                  <c:v>43214.240567129629</c:v>
                </c:pt>
                <c:pt idx="581">
                  <c:v>43214.198935185188</c:v>
                </c:pt>
                <c:pt idx="582">
                  <c:v>43214.15729166667</c:v>
                </c:pt>
                <c:pt idx="583">
                  <c:v>43214.115648148145</c:v>
                </c:pt>
                <c:pt idx="584">
                  <c:v>43214.07402777778</c:v>
                </c:pt>
                <c:pt idx="585">
                  <c:v>43214.032442129632</c:v>
                </c:pt>
                <c:pt idx="586">
                  <c:v>43213.990810185183</c:v>
                </c:pt>
                <c:pt idx="587">
                  <c:v>43213.949201388888</c:v>
                </c:pt>
                <c:pt idx="588">
                  <c:v>43213.907581018517</c:v>
                </c:pt>
                <c:pt idx="589">
                  <c:v>43213.865960648145</c:v>
                </c:pt>
                <c:pt idx="590">
                  <c:v>43213.824340277781</c:v>
                </c:pt>
                <c:pt idx="591">
                  <c:v>43213.782696759263</c:v>
                </c:pt>
                <c:pt idx="592">
                  <c:v>43213.741053240738</c:v>
                </c:pt>
                <c:pt idx="593">
                  <c:v>43213.524756944447</c:v>
                </c:pt>
                <c:pt idx="594">
                  <c:v>43213.483113425929</c:v>
                </c:pt>
                <c:pt idx="595">
                  <c:v>43213.441493055558</c:v>
                </c:pt>
                <c:pt idx="596">
                  <c:v>43213.399872685186</c:v>
                </c:pt>
                <c:pt idx="597">
                  <c:v>43213.358229166668</c:v>
                </c:pt>
                <c:pt idx="598">
                  <c:v>43213.31659722222</c:v>
                </c:pt>
                <c:pt idx="599">
                  <c:v>43213.274942129632</c:v>
                </c:pt>
                <c:pt idx="600">
                  <c:v>43213.233298611114</c:v>
                </c:pt>
                <c:pt idx="601">
                  <c:v>43213.191689814812</c:v>
                </c:pt>
                <c:pt idx="602">
                  <c:v>43213.150185185186</c:v>
                </c:pt>
                <c:pt idx="603">
                  <c:v>43213.108541666668</c:v>
                </c:pt>
                <c:pt idx="604">
                  <c:v>43213.066979166666</c:v>
                </c:pt>
                <c:pt idx="605">
                  <c:v>43213.025381944448</c:v>
                </c:pt>
                <c:pt idx="606">
                  <c:v>43212.983831018515</c:v>
                </c:pt>
                <c:pt idx="607">
                  <c:v>43212.942245370374</c:v>
                </c:pt>
                <c:pt idx="608">
                  <c:v>43212.900717592594</c:v>
                </c:pt>
                <c:pt idx="609">
                  <c:v>43212.859143518515</c:v>
                </c:pt>
                <c:pt idx="610">
                  <c:v>43212.81753472222</c:v>
                </c:pt>
                <c:pt idx="611">
                  <c:v>43212.775902777779</c:v>
                </c:pt>
                <c:pt idx="612">
                  <c:v>43212.734259259261</c:v>
                </c:pt>
                <c:pt idx="613">
                  <c:v>43212.692673611113</c:v>
                </c:pt>
                <c:pt idx="614">
                  <c:v>43212.65111111111</c:v>
                </c:pt>
                <c:pt idx="615">
                  <c:v>43212.609606481485</c:v>
                </c:pt>
                <c:pt idx="616">
                  <c:v>43212.568078703705</c:v>
                </c:pt>
                <c:pt idx="617">
                  <c:v>43212.526423611111</c:v>
                </c:pt>
                <c:pt idx="618">
                  <c:v>43212.484803240739</c:v>
                </c:pt>
                <c:pt idx="619">
                  <c:v>43212.44321759259</c:v>
                </c:pt>
                <c:pt idx="620">
                  <c:v>43212.401689814818</c:v>
                </c:pt>
                <c:pt idx="621">
                  <c:v>43212.36005787037</c:v>
                </c:pt>
                <c:pt idx="622">
                  <c:v>43212.318472222221</c:v>
                </c:pt>
                <c:pt idx="623">
                  <c:v>43212.276828703703</c:v>
                </c:pt>
                <c:pt idx="624">
                  <c:v>43212.235208333332</c:v>
                </c:pt>
                <c:pt idx="625">
                  <c:v>43212.19358796296</c:v>
                </c:pt>
                <c:pt idx="626">
                  <c:v>43212.152002314811</c:v>
                </c:pt>
                <c:pt idx="627">
                  <c:v>43212.110405092593</c:v>
                </c:pt>
                <c:pt idx="628">
                  <c:v>43212.068877314814</c:v>
                </c:pt>
                <c:pt idx="629">
                  <c:v>43212.027256944442</c:v>
                </c:pt>
                <c:pt idx="630">
                  <c:v>43211.985659722224</c:v>
                </c:pt>
                <c:pt idx="631">
                  <c:v>43211.944062499999</c:v>
                </c:pt>
                <c:pt idx="632">
                  <c:v>43211.902511574073</c:v>
                </c:pt>
                <c:pt idx="633">
                  <c:v>43211.860902777778</c:v>
                </c:pt>
                <c:pt idx="634">
                  <c:v>43211.81931712963</c:v>
                </c:pt>
                <c:pt idx="635">
                  <c:v>43211.777719907404</c:v>
                </c:pt>
                <c:pt idx="636">
                  <c:v>43211.736122685186</c:v>
                </c:pt>
                <c:pt idx="637">
                  <c:v>43211.694490740738</c:v>
                </c:pt>
                <c:pt idx="638">
                  <c:v>43211.652881944443</c:v>
                </c:pt>
                <c:pt idx="639">
                  <c:v>43211.611250000002</c:v>
                </c:pt>
                <c:pt idx="640">
                  <c:v>43211.569675925923</c:v>
                </c:pt>
                <c:pt idx="641">
                  <c:v>43211.528124999997</c:v>
                </c:pt>
                <c:pt idx="642">
                  <c:v>43211.486516203702</c:v>
                </c:pt>
                <c:pt idx="643">
                  <c:v>43211.44494212963</c:v>
                </c:pt>
                <c:pt idx="644">
                  <c:v>43211.403321759259</c:v>
                </c:pt>
                <c:pt idx="645">
                  <c:v>43211.361712962964</c:v>
                </c:pt>
                <c:pt idx="646">
                  <c:v>43211.320115740738</c:v>
                </c:pt>
                <c:pt idx="647">
                  <c:v>43211.278506944444</c:v>
                </c:pt>
                <c:pt idx="648">
                  <c:v>43211.236851851849</c:v>
                </c:pt>
                <c:pt idx="649">
                  <c:v>43211.1952662037</c:v>
                </c:pt>
                <c:pt idx="650">
                  <c:v>43211.153645833336</c:v>
                </c:pt>
                <c:pt idx="651">
                  <c:v>43211.112164351849</c:v>
                </c:pt>
                <c:pt idx="652">
                  <c:v>43211.070567129631</c:v>
                </c:pt>
                <c:pt idx="653">
                  <c:v>43211.028981481482</c:v>
                </c:pt>
                <c:pt idx="654">
                  <c:v>43210.987442129626</c:v>
                </c:pt>
                <c:pt idx="655">
                  <c:v>43210.945798611108</c:v>
                </c:pt>
                <c:pt idx="656">
                  <c:v>43210.90425925926</c:v>
                </c:pt>
                <c:pt idx="657">
                  <c:v>43210.862627314818</c:v>
                </c:pt>
                <c:pt idx="658">
                  <c:v>43210.820983796293</c:v>
                </c:pt>
                <c:pt idx="659">
                  <c:v>43210.779351851852</c:v>
                </c:pt>
                <c:pt idx="660">
                  <c:v>43210.737743055557</c:v>
                </c:pt>
                <c:pt idx="661">
                  <c:v>43210.696087962962</c:v>
                </c:pt>
                <c:pt idx="662">
                  <c:v>43210.654502314814</c:v>
                </c:pt>
                <c:pt idx="663">
                  <c:v>43210.612905092596</c:v>
                </c:pt>
                <c:pt idx="664">
                  <c:v>43210.571319444447</c:v>
                </c:pt>
                <c:pt idx="665">
                  <c:v>43210.529687499999</c:v>
                </c:pt>
                <c:pt idx="666">
                  <c:v>43210.488125000003</c:v>
                </c:pt>
                <c:pt idx="667">
                  <c:v>43210.446527777778</c:v>
                </c:pt>
                <c:pt idx="668">
                  <c:v>43210.40488425926</c:v>
                </c:pt>
                <c:pt idx="669">
                  <c:v>43210.363263888888</c:v>
                </c:pt>
                <c:pt idx="670">
                  <c:v>43210.321712962963</c:v>
                </c:pt>
                <c:pt idx="671">
                  <c:v>43210.280104166668</c:v>
                </c:pt>
                <c:pt idx="672">
                  <c:v>43210.238483796296</c:v>
                </c:pt>
                <c:pt idx="673">
                  <c:v>43210.196863425925</c:v>
                </c:pt>
                <c:pt idx="674">
                  <c:v>43210.155347222222</c:v>
                </c:pt>
                <c:pt idx="675">
                  <c:v>43210.11383101852</c:v>
                </c:pt>
                <c:pt idx="676">
                  <c:v>43210.072222222225</c:v>
                </c:pt>
                <c:pt idx="677">
                  <c:v>43210.030671296299</c:v>
                </c:pt>
                <c:pt idx="678">
                  <c:v>43209.989062499997</c:v>
                </c:pt>
                <c:pt idx="679">
                  <c:v>43209.947488425925</c:v>
                </c:pt>
                <c:pt idx="680">
                  <c:v>43209.905914351853</c:v>
                </c:pt>
                <c:pt idx="681">
                  <c:v>43209.864340277774</c:v>
                </c:pt>
                <c:pt idx="682">
                  <c:v>43209.822731481479</c:v>
                </c:pt>
                <c:pt idx="683">
                  <c:v>43209.781087962961</c:v>
                </c:pt>
                <c:pt idx="684">
                  <c:v>43209.73945601852</c:v>
                </c:pt>
                <c:pt idx="685">
                  <c:v>43209.697824074072</c:v>
                </c:pt>
                <c:pt idx="686">
                  <c:v>43209.656192129631</c:v>
                </c:pt>
                <c:pt idx="687">
                  <c:v>43209.406736111108</c:v>
                </c:pt>
                <c:pt idx="688">
                  <c:v>43209.281828703701</c:v>
                </c:pt>
                <c:pt idx="689">
                  <c:v>43209.240231481483</c:v>
                </c:pt>
                <c:pt idx="690">
                  <c:v>43209.198599537034</c:v>
                </c:pt>
                <c:pt idx="691">
                  <c:v>43209.15697916667</c:v>
                </c:pt>
                <c:pt idx="692">
                  <c:v>43209.115381944444</c:v>
                </c:pt>
                <c:pt idx="693">
                  <c:v>43209.032175925924</c:v>
                </c:pt>
                <c:pt idx="694">
                  <c:v>43208.990532407406</c:v>
                </c:pt>
                <c:pt idx="695">
                  <c:v>43208.907268518517</c:v>
                </c:pt>
                <c:pt idx="696">
                  <c:v>43208.740752314814</c:v>
                </c:pt>
                <c:pt idx="697">
                  <c:v>43208.699143518519</c:v>
                </c:pt>
                <c:pt idx="698">
                  <c:v>43208.657557870371</c:v>
                </c:pt>
                <c:pt idx="699">
                  <c:v>43208.615937499999</c:v>
                </c:pt>
                <c:pt idx="700">
                  <c:v>43208.574317129627</c:v>
                </c:pt>
                <c:pt idx="701">
                  <c:v>43208.53266203704</c:v>
                </c:pt>
                <c:pt idx="702">
                  <c:v>43208.491041666668</c:v>
                </c:pt>
                <c:pt idx="703">
                  <c:v>43208.44940972222</c:v>
                </c:pt>
                <c:pt idx="704">
                  <c:v>43208.407754629632</c:v>
                </c:pt>
                <c:pt idx="705">
                  <c:v>43208.366157407407</c:v>
                </c:pt>
                <c:pt idx="706">
                  <c:v>43208.324537037035</c:v>
                </c:pt>
                <c:pt idx="707">
                  <c:v>43208.282916666663</c:v>
                </c:pt>
                <c:pt idx="708">
                  <c:v>43208.241284722222</c:v>
                </c:pt>
                <c:pt idx="709">
                  <c:v>43208.199664351851</c:v>
                </c:pt>
                <c:pt idx="710">
                  <c:v>43208.158032407409</c:v>
                </c:pt>
                <c:pt idx="711">
                  <c:v>43208.033125000002</c:v>
                </c:pt>
                <c:pt idx="712">
                  <c:v>43207.991516203707</c:v>
                </c:pt>
                <c:pt idx="713">
                  <c:v>43207.949930555558</c:v>
                </c:pt>
                <c:pt idx="714">
                  <c:v>43207.825023148151</c:v>
                </c:pt>
                <c:pt idx="715">
                  <c:v>43207.783391203702</c:v>
                </c:pt>
                <c:pt idx="716">
                  <c:v>43207.741759259261</c:v>
                </c:pt>
                <c:pt idx="717">
                  <c:v>43207.616886574076</c:v>
                </c:pt>
                <c:pt idx="718">
                  <c:v>43207.575277777774</c:v>
                </c:pt>
                <c:pt idx="719">
                  <c:v>43207.533645833333</c:v>
                </c:pt>
                <c:pt idx="720">
                  <c:v>43207.492025462961</c:v>
                </c:pt>
                <c:pt idx="721">
                  <c:v>43207.408784722225</c:v>
                </c:pt>
                <c:pt idx="722">
                  <c:v>43207.367152777777</c:v>
                </c:pt>
                <c:pt idx="723">
                  <c:v>43207.325532407405</c:v>
                </c:pt>
                <c:pt idx="724">
                  <c:v>43207.242256944446</c:v>
                </c:pt>
                <c:pt idx="725">
                  <c:v>43207.15896990741</c:v>
                </c:pt>
                <c:pt idx="726">
                  <c:v>43207.117326388892</c:v>
                </c:pt>
                <c:pt idx="727">
                  <c:v>43207.075729166667</c:v>
                </c:pt>
                <c:pt idx="728">
                  <c:v>43207.034074074072</c:v>
                </c:pt>
                <c:pt idx="729">
                  <c:v>43206.992476851854</c:v>
                </c:pt>
                <c:pt idx="730">
                  <c:v>43206.825960648152</c:v>
                </c:pt>
                <c:pt idx="731">
                  <c:v>43206.784328703703</c:v>
                </c:pt>
                <c:pt idx="732">
                  <c:v>43206.742685185185</c:v>
                </c:pt>
                <c:pt idx="733">
                  <c:v>43206.576226851852</c:v>
                </c:pt>
                <c:pt idx="734">
                  <c:v>43206.53460648148</c:v>
                </c:pt>
                <c:pt idx="735">
                  <c:v>43206.451377314814</c:v>
                </c:pt>
                <c:pt idx="736">
                  <c:v>43206.409756944442</c:v>
                </c:pt>
                <c:pt idx="737">
                  <c:v>43206.368136574078</c:v>
                </c:pt>
                <c:pt idx="738">
                  <c:v>43206.326527777775</c:v>
                </c:pt>
                <c:pt idx="739">
                  <c:v>43206.284907407404</c:v>
                </c:pt>
                <c:pt idx="740">
                  <c:v>43206.243287037039</c:v>
                </c:pt>
                <c:pt idx="741">
                  <c:v>43206.201643518521</c:v>
                </c:pt>
                <c:pt idx="742">
                  <c:v>43206.160011574073</c:v>
                </c:pt>
                <c:pt idx="743">
                  <c:v>43206.076770833337</c:v>
                </c:pt>
                <c:pt idx="744">
                  <c:v>43206.035138888888</c:v>
                </c:pt>
                <c:pt idx="745">
                  <c:v>43205.99355324074</c:v>
                </c:pt>
                <c:pt idx="746">
                  <c:v>43205.951944444445</c:v>
                </c:pt>
                <c:pt idx="747">
                  <c:v>43205.868703703702</c:v>
                </c:pt>
                <c:pt idx="748">
                  <c:v>43205.827094907407</c:v>
                </c:pt>
                <c:pt idx="749">
                  <c:v>43205.785486111112</c:v>
                </c:pt>
                <c:pt idx="750">
                  <c:v>43205.743854166663</c:v>
                </c:pt>
                <c:pt idx="751">
                  <c:v>43205.702222222222</c:v>
                </c:pt>
                <c:pt idx="752">
                  <c:v>43205.660590277781</c:v>
                </c:pt>
                <c:pt idx="753">
                  <c:v>43205.618946759256</c:v>
                </c:pt>
                <c:pt idx="754">
                  <c:v>43205.535821759258</c:v>
                </c:pt>
                <c:pt idx="755">
                  <c:v>43205.494155092594</c:v>
                </c:pt>
                <c:pt idx="756">
                  <c:v>43205.452523148146</c:v>
                </c:pt>
                <c:pt idx="757">
                  <c:v>43205.410879629628</c:v>
                </c:pt>
                <c:pt idx="758">
                  <c:v>43205.369247685187</c:v>
                </c:pt>
                <c:pt idx="759">
                  <c:v>43205.286030092589</c:v>
                </c:pt>
                <c:pt idx="760">
                  <c:v>43205.244375000002</c:v>
                </c:pt>
                <c:pt idx="761">
                  <c:v>43205.202800925923</c:v>
                </c:pt>
                <c:pt idx="762">
                  <c:v>43205.161145833335</c:v>
                </c:pt>
                <c:pt idx="763">
                  <c:v>43205.119525462964</c:v>
                </c:pt>
                <c:pt idx="764">
                  <c:v>43205.077939814815</c:v>
                </c:pt>
                <c:pt idx="765">
                  <c:v>43205.036435185182</c:v>
                </c:pt>
                <c:pt idx="766">
                  <c:v>43204.995011574072</c:v>
                </c:pt>
                <c:pt idx="767">
                  <c:v>43204.911840277775</c:v>
                </c:pt>
                <c:pt idx="768">
                  <c:v>43204.828611111108</c:v>
                </c:pt>
                <c:pt idx="769">
                  <c:v>43204.745358796295</c:v>
                </c:pt>
                <c:pt idx="770">
                  <c:v>43204.620451388888</c:v>
                </c:pt>
                <c:pt idx="771">
                  <c:v>43204.537199074075</c:v>
                </c:pt>
                <c:pt idx="772">
                  <c:v>43204.453981481478</c:v>
                </c:pt>
                <c:pt idx="773">
                  <c:v>43204.41233796296</c:v>
                </c:pt>
                <c:pt idx="774">
                  <c:v>43204.370752314811</c:v>
                </c:pt>
                <c:pt idx="775">
                  <c:v>43204.287627314814</c:v>
                </c:pt>
                <c:pt idx="776">
                  <c:v>43204.204386574071</c:v>
                </c:pt>
                <c:pt idx="777">
                  <c:v>43204.162835648145</c:v>
                </c:pt>
                <c:pt idx="778">
                  <c:v>43204.121180555558</c:v>
                </c:pt>
                <c:pt idx="779">
                  <c:v>43204.03806712963</c:v>
                </c:pt>
                <c:pt idx="780">
                  <c:v>43203.996423611112</c:v>
                </c:pt>
                <c:pt idx="781">
                  <c:v>43203.954918981479</c:v>
                </c:pt>
                <c:pt idx="782">
                  <c:v>43203.913310185184</c:v>
                </c:pt>
                <c:pt idx="783">
                  <c:v>43203.871701388889</c:v>
                </c:pt>
                <c:pt idx="784">
                  <c:v>43203.830069444448</c:v>
                </c:pt>
                <c:pt idx="785">
                  <c:v>43203.788460648146</c:v>
                </c:pt>
                <c:pt idx="786">
                  <c:v>43203.746828703705</c:v>
                </c:pt>
                <c:pt idx="787">
                  <c:v>43203.705196759256</c:v>
                </c:pt>
                <c:pt idx="788">
                  <c:v>43203.62195601852</c:v>
                </c:pt>
                <c:pt idx="789">
                  <c:v>43203.580324074072</c:v>
                </c:pt>
                <c:pt idx="790">
                  <c:v>43203.497129629628</c:v>
                </c:pt>
                <c:pt idx="791">
                  <c:v>43203.413854166669</c:v>
                </c:pt>
                <c:pt idx="792">
                  <c:v>43203.37222222222</c:v>
                </c:pt>
                <c:pt idx="793">
                  <c:v>43203.288981481484</c:v>
                </c:pt>
                <c:pt idx="794">
                  <c:v>43203.247361111113</c:v>
                </c:pt>
                <c:pt idx="795">
                  <c:v>43203.080891203703</c:v>
                </c:pt>
                <c:pt idx="796">
                  <c:v>43203.039340277777</c:v>
                </c:pt>
                <c:pt idx="797">
                  <c:v>43202.997685185182</c:v>
                </c:pt>
                <c:pt idx="798">
                  <c:v>43202.956076388888</c:v>
                </c:pt>
                <c:pt idx="799">
                  <c:v>43202.914467592593</c:v>
                </c:pt>
                <c:pt idx="800">
                  <c:v>43202.872881944444</c:v>
                </c:pt>
                <c:pt idx="801">
                  <c:v>43202.831273148149</c:v>
                </c:pt>
                <c:pt idx="802">
                  <c:v>43202.789629629631</c:v>
                </c:pt>
                <c:pt idx="803">
                  <c:v>43202.747997685183</c:v>
                </c:pt>
                <c:pt idx="804">
                  <c:v>43202.664733796293</c:v>
                </c:pt>
                <c:pt idx="805">
                  <c:v>43202.623124999998</c:v>
                </c:pt>
                <c:pt idx="806">
                  <c:v>43202.581504629627</c:v>
                </c:pt>
                <c:pt idx="807">
                  <c:v>43202.581504629627</c:v>
                </c:pt>
                <c:pt idx="808">
                  <c:v>43202.539884259262</c:v>
                </c:pt>
                <c:pt idx="809">
                  <c:v>43202.456712962965</c:v>
                </c:pt>
                <c:pt idx="810">
                  <c:v>43202.331828703704</c:v>
                </c:pt>
                <c:pt idx="811">
                  <c:v>43202.248622685183</c:v>
                </c:pt>
                <c:pt idx="812">
                  <c:v>43202.206967592596</c:v>
                </c:pt>
                <c:pt idx="813">
                  <c:v>43202.04047453704</c:v>
                </c:pt>
                <c:pt idx="814">
                  <c:v>43201.957256944443</c:v>
                </c:pt>
                <c:pt idx="815">
                  <c:v>43201.915613425925</c:v>
                </c:pt>
                <c:pt idx="816">
                  <c:v>43201.874062499999</c:v>
                </c:pt>
                <c:pt idx="817">
                  <c:v>43201.832453703704</c:v>
                </c:pt>
                <c:pt idx="818">
                  <c:v>43201.790810185186</c:v>
                </c:pt>
                <c:pt idx="819">
                  <c:v>43201.750358796293</c:v>
                </c:pt>
                <c:pt idx="820">
                  <c:v>43201.541076388887</c:v>
                </c:pt>
                <c:pt idx="821">
                  <c:v>43201.499537037038</c:v>
                </c:pt>
                <c:pt idx="822">
                  <c:v>43201.416319444441</c:v>
                </c:pt>
                <c:pt idx="823">
                  <c:v>43201.374745370369</c:v>
                </c:pt>
                <c:pt idx="824">
                  <c:v>43201.208437499998</c:v>
                </c:pt>
                <c:pt idx="825">
                  <c:v>43201.166898148149</c:v>
                </c:pt>
                <c:pt idx="826">
                  <c:v>43201.083703703705</c:v>
                </c:pt>
                <c:pt idx="827">
                  <c:v>43200.875821759262</c:v>
                </c:pt>
                <c:pt idx="828">
                  <c:v>43200.792569444442</c:v>
                </c:pt>
                <c:pt idx="829">
                  <c:v>43200.750937500001</c:v>
                </c:pt>
                <c:pt idx="830">
                  <c:v>43200.709317129629</c:v>
                </c:pt>
                <c:pt idx="831">
                  <c:v>43200.667673611111</c:v>
                </c:pt>
                <c:pt idx="832">
                  <c:v>43200.62604166667</c:v>
                </c:pt>
                <c:pt idx="833">
                  <c:v>43200.584421296298</c:v>
                </c:pt>
                <c:pt idx="834">
                  <c:v>43200.54278935185</c:v>
                </c:pt>
                <c:pt idx="835">
                  <c:v>43200.501168981478</c:v>
                </c:pt>
                <c:pt idx="836">
                  <c:v>43200.459537037037</c:v>
                </c:pt>
                <c:pt idx="837">
                  <c:v>43200.417893518519</c:v>
                </c:pt>
                <c:pt idx="838">
                  <c:v>43200.376273148147</c:v>
                </c:pt>
                <c:pt idx="839">
                  <c:v>43200.334664351853</c:v>
                </c:pt>
                <c:pt idx="840">
                  <c:v>43200.293032407404</c:v>
                </c:pt>
                <c:pt idx="841">
                  <c:v>43200.251400462963</c:v>
                </c:pt>
                <c:pt idx="842">
                  <c:v>43200.209814814814</c:v>
                </c:pt>
                <c:pt idx="843">
                  <c:v>43200.168171296296</c:v>
                </c:pt>
                <c:pt idx="844">
                  <c:v>43200.126574074071</c:v>
                </c:pt>
                <c:pt idx="845">
                  <c:v>43200.043333333335</c:v>
                </c:pt>
                <c:pt idx="846">
                  <c:v>43200.001689814817</c:v>
                </c:pt>
                <c:pt idx="847">
                  <c:v>43199.960081018522</c:v>
                </c:pt>
                <c:pt idx="848">
                  <c:v>43199.876840277779</c:v>
                </c:pt>
                <c:pt idx="849">
                  <c:v>43199.835347222222</c:v>
                </c:pt>
                <c:pt idx="850">
                  <c:v>43199.793738425928</c:v>
                </c:pt>
                <c:pt idx="851">
                  <c:v>43199.710486111115</c:v>
                </c:pt>
                <c:pt idx="852">
                  <c:v>43199.668842592589</c:v>
                </c:pt>
                <c:pt idx="853">
                  <c:v>43199.627199074072</c:v>
                </c:pt>
                <c:pt idx="854">
                  <c:v>43199.460694444446</c:v>
                </c:pt>
                <c:pt idx="855">
                  <c:v>43199.419131944444</c:v>
                </c:pt>
                <c:pt idx="856">
                  <c:v>43199.377534722225</c:v>
                </c:pt>
                <c:pt idx="857">
                  <c:v>43199.3359837963</c:v>
                </c:pt>
                <c:pt idx="858">
                  <c:v>43199.294374999998</c:v>
                </c:pt>
                <c:pt idx="859">
                  <c:v>43199.252789351849</c:v>
                </c:pt>
                <c:pt idx="860">
                  <c:v>43199.211180555554</c:v>
                </c:pt>
                <c:pt idx="861">
                  <c:v>43199.169594907406</c:v>
                </c:pt>
                <c:pt idx="862">
                  <c:v>43199.127951388888</c:v>
                </c:pt>
                <c:pt idx="863">
                  <c:v>43199.086331018516</c:v>
                </c:pt>
                <c:pt idx="864">
                  <c:v>43199.003148148149</c:v>
                </c:pt>
                <c:pt idx="865">
                  <c:v>43198.961504629631</c:v>
                </c:pt>
                <c:pt idx="866">
                  <c:v>43198.91988425926</c:v>
                </c:pt>
                <c:pt idx="867">
                  <c:v>43198.878263888888</c:v>
                </c:pt>
                <c:pt idx="868">
                  <c:v>43198.836678240739</c:v>
                </c:pt>
                <c:pt idx="869">
                  <c:v>43198.795046296298</c:v>
                </c:pt>
                <c:pt idx="870">
                  <c:v>43198.753391203703</c:v>
                </c:pt>
                <c:pt idx="871">
                  <c:v>43198.711782407408</c:v>
                </c:pt>
                <c:pt idx="872">
                  <c:v>43198.628530092596</c:v>
                </c:pt>
                <c:pt idx="873">
                  <c:v>43198.586898148147</c:v>
                </c:pt>
                <c:pt idx="874">
                  <c:v>43198.545289351852</c:v>
                </c:pt>
                <c:pt idx="875">
                  <c:v>43198.503668981481</c:v>
                </c:pt>
                <c:pt idx="876">
                  <c:v>43198.462037037039</c:v>
                </c:pt>
                <c:pt idx="877">
                  <c:v>43198.378796296296</c:v>
                </c:pt>
                <c:pt idx="878">
                  <c:v>43198.253946759258</c:v>
                </c:pt>
                <c:pt idx="879">
                  <c:v>43198.21230324074</c:v>
                </c:pt>
                <c:pt idx="880">
                  <c:v>43198.170659722222</c:v>
                </c:pt>
                <c:pt idx="881">
                  <c:v>43198.12908564815</c:v>
                </c:pt>
                <c:pt idx="882">
                  <c:v>43198.087453703702</c:v>
                </c:pt>
                <c:pt idx="883">
                  <c:v>43198.04583333333</c:v>
                </c:pt>
                <c:pt idx="884">
                  <c:v>43197.962581018517</c:v>
                </c:pt>
                <c:pt idx="885">
                  <c:v>43197.920949074076</c:v>
                </c:pt>
                <c:pt idx="886">
                  <c:v>43197.879317129627</c:v>
                </c:pt>
                <c:pt idx="887">
                  <c:v>43197.837685185186</c:v>
                </c:pt>
                <c:pt idx="888">
                  <c:v>43197.796053240738</c:v>
                </c:pt>
                <c:pt idx="889">
                  <c:v>43197.75440972222</c:v>
                </c:pt>
                <c:pt idx="890">
                  <c:v>43197.712777777779</c:v>
                </c:pt>
                <c:pt idx="891">
                  <c:v>43197.67114583333</c:v>
                </c:pt>
                <c:pt idx="892">
                  <c:v>43197.629502314812</c:v>
                </c:pt>
                <c:pt idx="893">
                  <c:v>43197.587905092594</c:v>
                </c:pt>
                <c:pt idx="894">
                  <c:v>43197.546273148146</c:v>
                </c:pt>
                <c:pt idx="895">
                  <c:v>43197.421412037038</c:v>
                </c:pt>
                <c:pt idx="896">
                  <c:v>43197.379837962966</c:v>
                </c:pt>
                <c:pt idx="897">
                  <c:v>43197.2966087963</c:v>
                </c:pt>
                <c:pt idx="898">
                  <c:v>43197.254976851851</c:v>
                </c:pt>
                <c:pt idx="899">
                  <c:v>43197.213356481479</c:v>
                </c:pt>
                <c:pt idx="900">
                  <c:v>43197.13009259259</c:v>
                </c:pt>
                <c:pt idx="901">
                  <c:v>43197.088460648149</c:v>
                </c:pt>
                <c:pt idx="902">
                  <c:v>43197.0468287037</c:v>
                </c:pt>
                <c:pt idx="903">
                  <c:v>43197.005185185182</c:v>
                </c:pt>
                <c:pt idx="904">
                  <c:v>43196.963599537034</c:v>
                </c:pt>
                <c:pt idx="905">
                  <c:v>43196.921979166669</c:v>
                </c:pt>
                <c:pt idx="906">
                  <c:v>43196.880358796298</c:v>
                </c:pt>
                <c:pt idx="907">
                  <c:v>43196.838761574072</c:v>
                </c:pt>
                <c:pt idx="908">
                  <c:v>43196.755474537036</c:v>
                </c:pt>
                <c:pt idx="909">
                  <c:v>43196.713842592595</c:v>
                </c:pt>
                <c:pt idx="910">
                  <c:v>43196.672222222223</c:v>
                </c:pt>
                <c:pt idx="911">
                  <c:v>43196.630578703705</c:v>
                </c:pt>
                <c:pt idx="912">
                  <c:v>43196.50582175926</c:v>
                </c:pt>
                <c:pt idx="913">
                  <c:v>43196.464178240742</c:v>
                </c:pt>
                <c:pt idx="914">
                  <c:v>43196.297766203701</c:v>
                </c:pt>
                <c:pt idx="915">
                  <c:v>43196.25613425926</c:v>
                </c:pt>
                <c:pt idx="916">
                  <c:v>43196.172905092593</c:v>
                </c:pt>
                <c:pt idx="917">
                  <c:v>43196.131273148145</c:v>
                </c:pt>
                <c:pt idx="918">
                  <c:v>43196.048043981478</c:v>
                </c:pt>
                <c:pt idx="919">
                  <c:v>43196.00644675926</c:v>
                </c:pt>
                <c:pt idx="920">
                  <c:v>43195.964849537035</c:v>
                </c:pt>
                <c:pt idx="921">
                  <c:v>43195.756712962961</c:v>
                </c:pt>
                <c:pt idx="922">
                  <c:v>43195.715092592596</c:v>
                </c:pt>
                <c:pt idx="923">
                  <c:v>43195.673449074071</c:v>
                </c:pt>
                <c:pt idx="924">
                  <c:v>43195.631840277776</c:v>
                </c:pt>
                <c:pt idx="925">
                  <c:v>43195.46533564815</c:v>
                </c:pt>
                <c:pt idx="926">
                  <c:v>43195.340439814812</c:v>
                </c:pt>
                <c:pt idx="927">
                  <c:v>43195.298819444448</c:v>
                </c:pt>
                <c:pt idx="928">
                  <c:v>43195.257210648146</c:v>
                </c:pt>
                <c:pt idx="929">
                  <c:v>43195.215590277781</c:v>
                </c:pt>
                <c:pt idx="930">
                  <c:v>43195.173946759256</c:v>
                </c:pt>
                <c:pt idx="931">
                  <c:v>43195.09065972222</c:v>
                </c:pt>
                <c:pt idx="932">
                  <c:v>43195.049027777779</c:v>
                </c:pt>
                <c:pt idx="933">
                  <c:v>43195.007418981484</c:v>
                </c:pt>
                <c:pt idx="934">
                  <c:v>43194.924178240741</c:v>
                </c:pt>
                <c:pt idx="935">
                  <c:v>43194.757673611108</c:v>
                </c:pt>
                <c:pt idx="936">
                  <c:v>43194.716041666667</c:v>
                </c:pt>
                <c:pt idx="937">
                  <c:v>43194.674398148149</c:v>
                </c:pt>
                <c:pt idx="938">
                  <c:v>43194.591157407405</c:v>
                </c:pt>
                <c:pt idx="939">
                  <c:v>43194.549571759257</c:v>
                </c:pt>
                <c:pt idx="940">
                  <c:v>43194.466400462959</c:v>
                </c:pt>
                <c:pt idx="941">
                  <c:v>43194.424756944441</c:v>
                </c:pt>
                <c:pt idx="942">
                  <c:v>43194.383206018516</c:v>
                </c:pt>
                <c:pt idx="943">
                  <c:v>43194.217094907406</c:v>
                </c:pt>
                <c:pt idx="944">
                  <c:v>43194.17560185185</c:v>
                </c:pt>
                <c:pt idx="945">
                  <c:v>43194.134062500001</c:v>
                </c:pt>
                <c:pt idx="946">
                  <c:v>43194.092488425929</c:v>
                </c:pt>
                <c:pt idx="947">
                  <c:v>43194.009386574071</c:v>
                </c:pt>
                <c:pt idx="948">
                  <c:v>43193.967812499999</c:v>
                </c:pt>
                <c:pt idx="949">
                  <c:v>43193.843032407407</c:v>
                </c:pt>
                <c:pt idx="950">
                  <c:v>43193.801458333335</c:v>
                </c:pt>
                <c:pt idx="951">
                  <c:v>43193.759837962964</c:v>
                </c:pt>
                <c:pt idx="952">
                  <c:v>43193.718206018515</c:v>
                </c:pt>
                <c:pt idx="953">
                  <c:v>43193.676550925928</c:v>
                </c:pt>
                <c:pt idx="954">
                  <c:v>43193.635115740741</c:v>
                </c:pt>
                <c:pt idx="955">
                  <c:v>43193.593530092592</c:v>
                </c:pt>
                <c:pt idx="956">
                  <c:v>43193.551932870374</c:v>
                </c:pt>
                <c:pt idx="957">
                  <c:v>43193.510335648149</c:v>
                </c:pt>
                <c:pt idx="958">
                  <c:v>43193.4687962963</c:v>
                </c:pt>
                <c:pt idx="959">
                  <c:v>43193.427245370367</c:v>
                </c:pt>
                <c:pt idx="960">
                  <c:v>43193.385706018518</c:v>
                </c:pt>
                <c:pt idx="961">
                  <c:v>43193.30259259259</c:v>
                </c:pt>
                <c:pt idx="962">
                  <c:v>43193.260949074072</c:v>
                </c:pt>
                <c:pt idx="963">
                  <c:v>43193.219444444447</c:v>
                </c:pt>
                <c:pt idx="964">
                  <c:v>43193.094571759262</c:v>
                </c:pt>
                <c:pt idx="965">
                  <c:v>43193.052986111114</c:v>
                </c:pt>
                <c:pt idx="966">
                  <c:v>43192.928159722222</c:v>
                </c:pt>
                <c:pt idx="967">
                  <c:v>43192.886574074073</c:v>
                </c:pt>
                <c:pt idx="968">
                  <c:v>43192.803391203706</c:v>
                </c:pt>
                <c:pt idx="969">
                  <c:v>43192.720138888886</c:v>
                </c:pt>
                <c:pt idx="970">
                  <c:v>43192.678530092591</c:v>
                </c:pt>
                <c:pt idx="971">
                  <c:v>43192.637048611112</c:v>
                </c:pt>
                <c:pt idx="972">
                  <c:v>43192.595243055555</c:v>
                </c:pt>
                <c:pt idx="973">
                  <c:v>43192.553703703707</c:v>
                </c:pt>
                <c:pt idx="974">
                  <c:v>43192.51222222222</c:v>
                </c:pt>
                <c:pt idx="975">
                  <c:v>43192.470578703702</c:v>
                </c:pt>
                <c:pt idx="976">
                  <c:v>43192.42895833333</c:v>
                </c:pt>
                <c:pt idx="977">
                  <c:v>43192.387326388889</c:v>
                </c:pt>
                <c:pt idx="978">
                  <c:v>43192.387326388889</c:v>
                </c:pt>
                <c:pt idx="979">
                  <c:v>43192.345706018517</c:v>
                </c:pt>
                <c:pt idx="980">
                  <c:v>43192.304166666669</c:v>
                </c:pt>
                <c:pt idx="981">
                  <c:v>43192.262627314813</c:v>
                </c:pt>
                <c:pt idx="982">
                  <c:v>43192.220983796295</c:v>
                </c:pt>
                <c:pt idx="983">
                  <c:v>43192.179456018515</c:v>
                </c:pt>
                <c:pt idx="984">
                  <c:v>43192.13784722222</c:v>
                </c:pt>
                <c:pt idx="985">
                  <c:v>43192.096203703702</c:v>
                </c:pt>
                <c:pt idx="986">
                  <c:v>43192.054583333331</c:v>
                </c:pt>
                <c:pt idx="987">
                  <c:v>43192.012986111113</c:v>
                </c:pt>
                <c:pt idx="988">
                  <c:v>43191.971365740741</c:v>
                </c:pt>
                <c:pt idx="989">
                  <c:v>43191.929826388892</c:v>
                </c:pt>
                <c:pt idx="990">
                  <c:v>43191.888240740744</c:v>
                </c:pt>
                <c:pt idx="991">
                  <c:v>43191.846608796295</c:v>
                </c:pt>
                <c:pt idx="992">
                  <c:v>43191.805</c:v>
                </c:pt>
                <c:pt idx="993">
                  <c:v>43191.763402777775</c:v>
                </c:pt>
                <c:pt idx="994">
                  <c:v>43191.721782407411</c:v>
                </c:pt>
                <c:pt idx="995">
                  <c:v>43191.680173611108</c:v>
                </c:pt>
                <c:pt idx="996">
                  <c:v>43191.63853009259</c:v>
                </c:pt>
                <c:pt idx="997">
                  <c:v>43191.596909722219</c:v>
                </c:pt>
                <c:pt idx="998">
                  <c:v>43191.555289351854</c:v>
                </c:pt>
                <c:pt idx="999">
                  <c:v>43191.513645833336</c:v>
                </c:pt>
                <c:pt idx="1000">
                  <c:v>43191.472013888888</c:v>
                </c:pt>
                <c:pt idx="1001">
                  <c:v>43191.430405092593</c:v>
                </c:pt>
                <c:pt idx="1002">
                  <c:v>43191.388784722221</c:v>
                </c:pt>
                <c:pt idx="1003">
                  <c:v>43191.263958333337</c:v>
                </c:pt>
                <c:pt idx="1004">
                  <c:v>43191.222372685188</c:v>
                </c:pt>
                <c:pt idx="1005">
                  <c:v>43191.18072916667</c:v>
                </c:pt>
                <c:pt idx="1006">
                  <c:v>43191.097638888888</c:v>
                </c:pt>
                <c:pt idx="1007">
                  <c:v>43191.056203703702</c:v>
                </c:pt>
                <c:pt idx="1008">
                  <c:v>43191.014652777776</c:v>
                </c:pt>
                <c:pt idx="1009">
                  <c:v>43190.973032407404</c:v>
                </c:pt>
                <c:pt idx="1010">
                  <c:v>43190.931435185186</c:v>
                </c:pt>
                <c:pt idx="1011">
                  <c:v>43190.889780092592</c:v>
                </c:pt>
                <c:pt idx="1012">
                  <c:v>43190.848171296297</c:v>
                </c:pt>
                <c:pt idx="1013">
                  <c:v>43190.806550925925</c:v>
                </c:pt>
                <c:pt idx="1014">
                  <c:v>43190.764907407407</c:v>
                </c:pt>
                <c:pt idx="1015">
                  <c:v>43190.723298611112</c:v>
                </c:pt>
                <c:pt idx="1016">
                  <c:v>43190.681701388887</c:v>
                </c:pt>
                <c:pt idx="1017">
                  <c:v>43190.640069444446</c:v>
                </c:pt>
                <c:pt idx="1018">
                  <c:v>43190.598449074074</c:v>
                </c:pt>
                <c:pt idx="1019">
                  <c:v>43190.556817129633</c:v>
                </c:pt>
                <c:pt idx="1020">
                  <c:v>43190.515196759261</c:v>
                </c:pt>
                <c:pt idx="1021">
                  <c:v>43190.473553240743</c:v>
                </c:pt>
                <c:pt idx="1022">
                  <c:v>43190.431921296295</c:v>
                </c:pt>
                <c:pt idx="1023">
                  <c:v>43190.390266203707</c:v>
                </c:pt>
                <c:pt idx="1024">
                  <c:v>43190.307013888887</c:v>
                </c:pt>
                <c:pt idx="1025">
                  <c:v>43190.265381944446</c:v>
                </c:pt>
                <c:pt idx="1026">
                  <c:v>43190.223761574074</c:v>
                </c:pt>
                <c:pt idx="1027">
                  <c:v>43190.182129629633</c:v>
                </c:pt>
                <c:pt idx="1028">
                  <c:v>43190.140497685185</c:v>
                </c:pt>
                <c:pt idx="1029">
                  <c:v>43190.098865740743</c:v>
                </c:pt>
                <c:pt idx="1030">
                  <c:v>43190.015613425923</c:v>
                </c:pt>
                <c:pt idx="1031">
                  <c:v>43189.973981481482</c:v>
                </c:pt>
                <c:pt idx="1032">
                  <c:v>43189.932372685187</c:v>
                </c:pt>
                <c:pt idx="1033">
                  <c:v>43189.890729166669</c:v>
                </c:pt>
                <c:pt idx="1034">
                  <c:v>43189.849085648151</c:v>
                </c:pt>
                <c:pt idx="1035">
                  <c:v>43189.807453703703</c:v>
                </c:pt>
                <c:pt idx="1036">
                  <c:v>43189.765821759262</c:v>
                </c:pt>
                <c:pt idx="1037">
                  <c:v>43189.72420138889</c:v>
                </c:pt>
                <c:pt idx="1038">
                  <c:v>43189.682569444441</c:v>
                </c:pt>
                <c:pt idx="1039">
                  <c:v>43189.640925925924</c:v>
                </c:pt>
                <c:pt idx="1040">
                  <c:v>43189.599293981482</c:v>
                </c:pt>
                <c:pt idx="1041">
                  <c:v>43189.557650462964</c:v>
                </c:pt>
                <c:pt idx="1042">
                  <c:v>43189.516018518516</c:v>
                </c:pt>
                <c:pt idx="1043">
                  <c:v>43189.474398148152</c:v>
                </c:pt>
                <c:pt idx="1044">
                  <c:v>43189.43277777778</c:v>
                </c:pt>
                <c:pt idx="1045">
                  <c:v>43189.391168981485</c:v>
                </c:pt>
                <c:pt idx="1046">
                  <c:v>43189.349548611113</c:v>
                </c:pt>
                <c:pt idx="1047">
                  <c:v>43189.307905092595</c:v>
                </c:pt>
                <c:pt idx="1048">
                  <c:v>43189.224664351852</c:v>
                </c:pt>
                <c:pt idx="1049">
                  <c:v>43189.183113425926</c:v>
                </c:pt>
                <c:pt idx="1050">
                  <c:v>43189.141504629632</c:v>
                </c:pt>
                <c:pt idx="1051">
                  <c:v>43189.099872685183</c:v>
                </c:pt>
                <c:pt idx="1052">
                  <c:v>43189.058229166665</c:v>
                </c:pt>
                <c:pt idx="1053">
                  <c:v>43189.016712962963</c:v>
                </c:pt>
                <c:pt idx="1054">
                  <c:v>43188.975092592591</c:v>
                </c:pt>
                <c:pt idx="1055">
                  <c:v>43188.933483796296</c:v>
                </c:pt>
                <c:pt idx="1056">
                  <c:v>43188.850300925929</c:v>
                </c:pt>
                <c:pt idx="1057">
                  <c:v>43188.808715277781</c:v>
                </c:pt>
                <c:pt idx="1058">
                  <c:v>43188.767152777778</c:v>
                </c:pt>
                <c:pt idx="1059">
                  <c:v>43188.72552083333</c:v>
                </c:pt>
                <c:pt idx="1060">
                  <c:v>43188.683877314812</c:v>
                </c:pt>
                <c:pt idx="1061">
                  <c:v>43188.642268518517</c:v>
                </c:pt>
                <c:pt idx="1062">
                  <c:v>43188.600636574076</c:v>
                </c:pt>
                <c:pt idx="1063">
                  <c:v>43188.517442129632</c:v>
                </c:pt>
                <c:pt idx="1064">
                  <c:v>43188.475810185184</c:v>
                </c:pt>
                <c:pt idx="1065">
                  <c:v>43188.434212962966</c:v>
                </c:pt>
                <c:pt idx="1066">
                  <c:v>43188.392604166664</c:v>
                </c:pt>
                <c:pt idx="1067">
                  <c:v>43188.350960648146</c:v>
                </c:pt>
                <c:pt idx="1068">
                  <c:v>43188.309317129628</c:v>
                </c:pt>
                <c:pt idx="1069">
                  <c:v>43188.267743055556</c:v>
                </c:pt>
                <c:pt idx="1070">
                  <c:v>43188.226111111115</c:v>
                </c:pt>
                <c:pt idx="1071">
                  <c:v>43188.184687499997</c:v>
                </c:pt>
                <c:pt idx="1072">
                  <c:v>43188.143171296295</c:v>
                </c:pt>
                <c:pt idx="1073">
                  <c:v>43188.101574074077</c:v>
                </c:pt>
                <c:pt idx="1074">
                  <c:v>43188.059942129628</c:v>
                </c:pt>
                <c:pt idx="1075">
                  <c:v>43188.018333333333</c:v>
                </c:pt>
                <c:pt idx="1076">
                  <c:v>43187.976689814815</c:v>
                </c:pt>
                <c:pt idx="1077">
                  <c:v>43187.935057870367</c:v>
                </c:pt>
                <c:pt idx="1078">
                  <c:v>43187.893414351849</c:v>
                </c:pt>
                <c:pt idx="1079">
                  <c:v>43187.851805555554</c:v>
                </c:pt>
                <c:pt idx="1080">
                  <c:v>43187.810173611113</c:v>
                </c:pt>
                <c:pt idx="1081">
                  <c:v>43187.768553240741</c:v>
                </c:pt>
                <c:pt idx="1082">
                  <c:v>43187.72693287037</c:v>
                </c:pt>
                <c:pt idx="1083">
                  <c:v>43187.685324074075</c:v>
                </c:pt>
                <c:pt idx="1084">
                  <c:v>43187.643761574072</c:v>
                </c:pt>
                <c:pt idx="1085">
                  <c:v>43187.602129629631</c:v>
                </c:pt>
                <c:pt idx="1086">
                  <c:v>43187.560578703706</c:v>
                </c:pt>
                <c:pt idx="1087">
                  <c:v>43187.518935185188</c:v>
                </c:pt>
                <c:pt idx="1088">
                  <c:v>43187.477303240739</c:v>
                </c:pt>
                <c:pt idx="1089">
                  <c:v>43187.435671296298</c:v>
                </c:pt>
                <c:pt idx="1090">
                  <c:v>43187.39403935185</c:v>
                </c:pt>
                <c:pt idx="1091">
                  <c:v>43187.352395833332</c:v>
                </c:pt>
                <c:pt idx="1092">
                  <c:v>43187.310810185183</c:v>
                </c:pt>
                <c:pt idx="1093">
                  <c:v>43187.269259259258</c:v>
                </c:pt>
                <c:pt idx="1094">
                  <c:v>43187.22760416667</c:v>
                </c:pt>
                <c:pt idx="1095">
                  <c:v>43187.185972222222</c:v>
                </c:pt>
                <c:pt idx="1096">
                  <c:v>43187.14435185185</c:v>
                </c:pt>
                <c:pt idx="1097">
                  <c:v>43187.102731481478</c:v>
                </c:pt>
                <c:pt idx="1098">
                  <c:v>43187.061099537037</c:v>
                </c:pt>
                <c:pt idx="1099">
                  <c:v>43187.019479166665</c:v>
                </c:pt>
                <c:pt idx="1100">
                  <c:v>43186.977847222224</c:v>
                </c:pt>
                <c:pt idx="1101">
                  <c:v>43186.936226851853</c:v>
                </c:pt>
                <c:pt idx="1102">
                  <c:v>43186.894606481481</c:v>
                </c:pt>
                <c:pt idx="1103">
                  <c:v>43186.853009259263</c:v>
                </c:pt>
                <c:pt idx="1104">
                  <c:v>43186.811400462961</c:v>
                </c:pt>
                <c:pt idx="1105">
                  <c:v>43186.769768518519</c:v>
                </c:pt>
                <c:pt idx="1106">
                  <c:v>43186.728125000001</c:v>
                </c:pt>
                <c:pt idx="1107">
                  <c:v>43186.686516203707</c:v>
                </c:pt>
                <c:pt idx="1108">
                  <c:v>43186.644884259258</c:v>
                </c:pt>
                <c:pt idx="1109">
                  <c:v>43186.603263888886</c:v>
                </c:pt>
                <c:pt idx="1110">
                  <c:v>43186.561620370368</c:v>
                </c:pt>
                <c:pt idx="1111">
                  <c:v>43186.519988425927</c:v>
                </c:pt>
                <c:pt idx="1112">
                  <c:v>43186.478344907409</c:v>
                </c:pt>
                <c:pt idx="1113">
                  <c:v>43186.436724537038</c:v>
                </c:pt>
                <c:pt idx="1114">
                  <c:v>43186.395092592589</c:v>
                </c:pt>
                <c:pt idx="1115">
                  <c:v>43186.353460648148</c:v>
                </c:pt>
                <c:pt idx="1116">
                  <c:v>43186.311840277776</c:v>
                </c:pt>
                <c:pt idx="1117">
                  <c:v>43186.270208333335</c:v>
                </c:pt>
                <c:pt idx="1118">
                  <c:v>43186.228587962964</c:v>
                </c:pt>
                <c:pt idx="1119">
                  <c:v>43186.186990740738</c:v>
                </c:pt>
                <c:pt idx="1120">
                  <c:v>43186.145370370374</c:v>
                </c:pt>
                <c:pt idx="1121">
                  <c:v>43186.103750000002</c:v>
                </c:pt>
                <c:pt idx="1122">
                  <c:v>43186.020497685182</c:v>
                </c:pt>
                <c:pt idx="1123">
                  <c:v>43185.9372337963</c:v>
                </c:pt>
                <c:pt idx="1124">
                  <c:v>43185.895624999997</c:v>
                </c:pt>
                <c:pt idx="1125">
                  <c:v>43185.853993055556</c:v>
                </c:pt>
                <c:pt idx="1126">
                  <c:v>43185.812361111108</c:v>
                </c:pt>
                <c:pt idx="1127">
                  <c:v>43185.77071759259</c:v>
                </c:pt>
                <c:pt idx="1128">
                  <c:v>43185.729120370372</c:v>
                </c:pt>
                <c:pt idx="1129">
                  <c:v>43185.687511574077</c:v>
                </c:pt>
                <c:pt idx="1130">
                  <c:v>43185.645902777775</c:v>
                </c:pt>
              </c:numCache>
            </c:numRef>
          </c:xVal>
          <c:yVal>
            <c:numRef>
              <c:f>グラフ!$I$6:$I$1136</c:f>
              <c:numCache>
                <c:formatCode>0.0</c:formatCode>
                <c:ptCount val="1131"/>
                <c:pt idx="0">
                  <c:v>56.2</c:v>
                </c:pt>
                <c:pt idx="1">
                  <c:v>55.2</c:v>
                </c:pt>
                <c:pt idx="2">
                  <c:v>55.2</c:v>
                </c:pt>
                <c:pt idx="3">
                  <c:v>55.2</c:v>
                </c:pt>
                <c:pt idx="4">
                  <c:v>54.7</c:v>
                </c:pt>
                <c:pt idx="5">
                  <c:v>54.7</c:v>
                </c:pt>
                <c:pt idx="6">
                  <c:v>54.7</c:v>
                </c:pt>
                <c:pt idx="7">
                  <c:v>54.2</c:v>
                </c:pt>
                <c:pt idx="8">
                  <c:v>53.8</c:v>
                </c:pt>
                <c:pt idx="9">
                  <c:v>53.3</c:v>
                </c:pt>
                <c:pt idx="10">
                  <c:v>51.3</c:v>
                </c:pt>
                <c:pt idx="11">
                  <c:v>50.8</c:v>
                </c:pt>
                <c:pt idx="12">
                  <c:v>50.8</c:v>
                </c:pt>
                <c:pt idx="13">
                  <c:v>50.3</c:v>
                </c:pt>
                <c:pt idx="14">
                  <c:v>49.9</c:v>
                </c:pt>
                <c:pt idx="15">
                  <c:v>49.9</c:v>
                </c:pt>
                <c:pt idx="16">
                  <c:v>49.4</c:v>
                </c:pt>
                <c:pt idx="17">
                  <c:v>48.9</c:v>
                </c:pt>
                <c:pt idx="18">
                  <c:v>46.9</c:v>
                </c:pt>
                <c:pt idx="19">
                  <c:v>46.4</c:v>
                </c:pt>
                <c:pt idx="20">
                  <c:v>43</c:v>
                </c:pt>
                <c:pt idx="21">
                  <c:v>42.5</c:v>
                </c:pt>
                <c:pt idx="22">
                  <c:v>41.6</c:v>
                </c:pt>
                <c:pt idx="23">
                  <c:v>39.6</c:v>
                </c:pt>
                <c:pt idx="24">
                  <c:v>33.700000000000003</c:v>
                </c:pt>
                <c:pt idx="25">
                  <c:v>33.700000000000003</c:v>
                </c:pt>
                <c:pt idx="26">
                  <c:v>33.700000000000003</c:v>
                </c:pt>
                <c:pt idx="27">
                  <c:v>33.700000000000003</c:v>
                </c:pt>
                <c:pt idx="28">
                  <c:v>33.700000000000003</c:v>
                </c:pt>
                <c:pt idx="29">
                  <c:v>33.700000000000003</c:v>
                </c:pt>
                <c:pt idx="30">
                  <c:v>33.299999999999997</c:v>
                </c:pt>
                <c:pt idx="31">
                  <c:v>33.299999999999997</c:v>
                </c:pt>
                <c:pt idx="32">
                  <c:v>33.299999999999997</c:v>
                </c:pt>
                <c:pt idx="33">
                  <c:v>32.799999999999997</c:v>
                </c:pt>
                <c:pt idx="34">
                  <c:v>30.3</c:v>
                </c:pt>
                <c:pt idx="35">
                  <c:v>30.3</c:v>
                </c:pt>
                <c:pt idx="36">
                  <c:v>29.8</c:v>
                </c:pt>
                <c:pt idx="37">
                  <c:v>29.3</c:v>
                </c:pt>
                <c:pt idx="38">
                  <c:v>27.4</c:v>
                </c:pt>
                <c:pt idx="39">
                  <c:v>25</c:v>
                </c:pt>
                <c:pt idx="40">
                  <c:v>23</c:v>
                </c:pt>
                <c:pt idx="41">
                  <c:v>18.100000000000001</c:v>
                </c:pt>
                <c:pt idx="42">
                  <c:v>16.2</c:v>
                </c:pt>
                <c:pt idx="43">
                  <c:v>15.2</c:v>
                </c:pt>
                <c:pt idx="44">
                  <c:v>14.2</c:v>
                </c:pt>
                <c:pt idx="45">
                  <c:v>14.2</c:v>
                </c:pt>
                <c:pt idx="46">
                  <c:v>13.7</c:v>
                </c:pt>
                <c:pt idx="47">
                  <c:v>13.7</c:v>
                </c:pt>
                <c:pt idx="48">
                  <c:v>13.2</c:v>
                </c:pt>
                <c:pt idx="49">
                  <c:v>13.2</c:v>
                </c:pt>
                <c:pt idx="50">
                  <c:v>13.2</c:v>
                </c:pt>
                <c:pt idx="51">
                  <c:v>13.2</c:v>
                </c:pt>
                <c:pt idx="52">
                  <c:v>13.2</c:v>
                </c:pt>
                <c:pt idx="53">
                  <c:v>13.2</c:v>
                </c:pt>
                <c:pt idx="54">
                  <c:v>13.2</c:v>
                </c:pt>
                <c:pt idx="55">
                  <c:v>13.2</c:v>
                </c:pt>
                <c:pt idx="56">
                  <c:v>12.7</c:v>
                </c:pt>
                <c:pt idx="57">
                  <c:v>12.7</c:v>
                </c:pt>
                <c:pt idx="58">
                  <c:v>12.7</c:v>
                </c:pt>
                <c:pt idx="59">
                  <c:v>12.3</c:v>
                </c:pt>
                <c:pt idx="60">
                  <c:v>12.3</c:v>
                </c:pt>
                <c:pt idx="61">
                  <c:v>12.3</c:v>
                </c:pt>
                <c:pt idx="62">
                  <c:v>11.8</c:v>
                </c:pt>
                <c:pt idx="63">
                  <c:v>11.8</c:v>
                </c:pt>
                <c:pt idx="64">
                  <c:v>11.3</c:v>
                </c:pt>
                <c:pt idx="65">
                  <c:v>11.3</c:v>
                </c:pt>
                <c:pt idx="66">
                  <c:v>10.8</c:v>
                </c:pt>
                <c:pt idx="67">
                  <c:v>10.8</c:v>
                </c:pt>
                <c:pt idx="68">
                  <c:v>10.8</c:v>
                </c:pt>
                <c:pt idx="69">
                  <c:v>10.8</c:v>
                </c:pt>
                <c:pt idx="70">
                  <c:v>10.8</c:v>
                </c:pt>
                <c:pt idx="71">
                  <c:v>10.8</c:v>
                </c:pt>
                <c:pt idx="72">
                  <c:v>10.8</c:v>
                </c:pt>
                <c:pt idx="73">
                  <c:v>10.8</c:v>
                </c:pt>
                <c:pt idx="74">
                  <c:v>10.8</c:v>
                </c:pt>
                <c:pt idx="75">
                  <c:v>10.8</c:v>
                </c:pt>
                <c:pt idx="76">
                  <c:v>10.8</c:v>
                </c:pt>
                <c:pt idx="77">
                  <c:v>10.8</c:v>
                </c:pt>
                <c:pt idx="78">
                  <c:v>10.8</c:v>
                </c:pt>
                <c:pt idx="79">
                  <c:v>10.8</c:v>
                </c:pt>
                <c:pt idx="80">
                  <c:v>10.8</c:v>
                </c:pt>
                <c:pt idx="81">
                  <c:v>10.8</c:v>
                </c:pt>
                <c:pt idx="82">
                  <c:v>10.8</c:v>
                </c:pt>
                <c:pt idx="83">
                  <c:v>10.8</c:v>
                </c:pt>
                <c:pt idx="84">
                  <c:v>10.8</c:v>
                </c:pt>
                <c:pt idx="85">
                  <c:v>10.8</c:v>
                </c:pt>
                <c:pt idx="86">
                  <c:v>10.8</c:v>
                </c:pt>
                <c:pt idx="87">
                  <c:v>10.8</c:v>
                </c:pt>
                <c:pt idx="88">
                  <c:v>10.8</c:v>
                </c:pt>
                <c:pt idx="89">
                  <c:v>10.8</c:v>
                </c:pt>
                <c:pt idx="90">
                  <c:v>10.8</c:v>
                </c:pt>
                <c:pt idx="91">
                  <c:v>10.8</c:v>
                </c:pt>
                <c:pt idx="92">
                  <c:v>10.8</c:v>
                </c:pt>
                <c:pt idx="93">
                  <c:v>10.3</c:v>
                </c:pt>
                <c:pt idx="94">
                  <c:v>10.3</c:v>
                </c:pt>
                <c:pt idx="95">
                  <c:v>10.8</c:v>
                </c:pt>
                <c:pt idx="96">
                  <c:v>10.8</c:v>
                </c:pt>
                <c:pt idx="97">
                  <c:v>10.8</c:v>
                </c:pt>
                <c:pt idx="98">
                  <c:v>10.8</c:v>
                </c:pt>
                <c:pt idx="99">
                  <c:v>10.8</c:v>
                </c:pt>
                <c:pt idx="100">
                  <c:v>10.8</c:v>
                </c:pt>
                <c:pt idx="101">
                  <c:v>10.8</c:v>
                </c:pt>
                <c:pt idx="102">
                  <c:v>10.8</c:v>
                </c:pt>
                <c:pt idx="103">
                  <c:v>10.8</c:v>
                </c:pt>
                <c:pt idx="104">
                  <c:v>10.8</c:v>
                </c:pt>
                <c:pt idx="105">
                  <c:v>10.8</c:v>
                </c:pt>
                <c:pt idx="106">
                  <c:v>11.3</c:v>
                </c:pt>
                <c:pt idx="107">
                  <c:v>11.3</c:v>
                </c:pt>
                <c:pt idx="108">
                  <c:v>11.3</c:v>
                </c:pt>
                <c:pt idx="109">
                  <c:v>11.3</c:v>
                </c:pt>
                <c:pt idx="110">
                  <c:v>11.3</c:v>
                </c:pt>
                <c:pt idx="111">
                  <c:v>11.3</c:v>
                </c:pt>
                <c:pt idx="112">
                  <c:v>11.3</c:v>
                </c:pt>
                <c:pt idx="113">
                  <c:v>11.3</c:v>
                </c:pt>
                <c:pt idx="114">
                  <c:v>11.3</c:v>
                </c:pt>
                <c:pt idx="115">
                  <c:v>11.3</c:v>
                </c:pt>
                <c:pt idx="116">
                  <c:v>11.3</c:v>
                </c:pt>
                <c:pt idx="117">
                  <c:v>11.3</c:v>
                </c:pt>
                <c:pt idx="118">
                  <c:v>11.3</c:v>
                </c:pt>
                <c:pt idx="119">
                  <c:v>11.3</c:v>
                </c:pt>
                <c:pt idx="120">
                  <c:v>11.3</c:v>
                </c:pt>
                <c:pt idx="121">
                  <c:v>11.3</c:v>
                </c:pt>
                <c:pt idx="122">
                  <c:v>11.3</c:v>
                </c:pt>
                <c:pt idx="123">
                  <c:v>11.3</c:v>
                </c:pt>
                <c:pt idx="124">
                  <c:v>11.3</c:v>
                </c:pt>
                <c:pt idx="125">
                  <c:v>11.3</c:v>
                </c:pt>
                <c:pt idx="126">
                  <c:v>11.3</c:v>
                </c:pt>
                <c:pt idx="127">
                  <c:v>11.3</c:v>
                </c:pt>
                <c:pt idx="128">
                  <c:v>11.3</c:v>
                </c:pt>
                <c:pt idx="129">
                  <c:v>11.3</c:v>
                </c:pt>
                <c:pt idx="130">
                  <c:v>11.3</c:v>
                </c:pt>
                <c:pt idx="131">
                  <c:v>11.3</c:v>
                </c:pt>
                <c:pt idx="132">
                  <c:v>11.3</c:v>
                </c:pt>
                <c:pt idx="133">
                  <c:v>11.3</c:v>
                </c:pt>
                <c:pt idx="134">
                  <c:v>11.3</c:v>
                </c:pt>
                <c:pt idx="135">
                  <c:v>11.3</c:v>
                </c:pt>
                <c:pt idx="136">
                  <c:v>11.3</c:v>
                </c:pt>
                <c:pt idx="137">
                  <c:v>11.3</c:v>
                </c:pt>
                <c:pt idx="138">
                  <c:v>11.3</c:v>
                </c:pt>
                <c:pt idx="139">
                  <c:v>11.3</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10.3</c:v>
                </c:pt>
                <c:pt idx="165">
                  <c:v>10.8</c:v>
                </c:pt>
                <c:pt idx="166">
                  <c:v>10.8</c:v>
                </c:pt>
                <c:pt idx="167">
                  <c:v>10.8</c:v>
                </c:pt>
                <c:pt idx="168">
                  <c:v>10.8</c:v>
                </c:pt>
                <c:pt idx="169">
                  <c:v>11.3</c:v>
                </c:pt>
                <c:pt idx="170">
                  <c:v>11.3</c:v>
                </c:pt>
                <c:pt idx="171">
                  <c:v>11.3</c:v>
                </c:pt>
                <c:pt idx="172">
                  <c:v>10.8</c:v>
                </c:pt>
                <c:pt idx="173">
                  <c:v>10.8</c:v>
                </c:pt>
                <c:pt idx="174">
                  <c:v>10.8</c:v>
                </c:pt>
                <c:pt idx="175">
                  <c:v>10.8</c:v>
                </c:pt>
                <c:pt idx="176">
                  <c:v>10.8</c:v>
                </c:pt>
                <c:pt idx="177">
                  <c:v>10.3</c:v>
                </c:pt>
                <c:pt idx="178">
                  <c:v>10.3</c:v>
                </c:pt>
                <c:pt idx="179">
                  <c:v>10.3</c:v>
                </c:pt>
                <c:pt idx="180">
                  <c:v>10.3</c:v>
                </c:pt>
                <c:pt idx="181">
                  <c:v>10.3</c:v>
                </c:pt>
                <c:pt idx="182">
                  <c:v>10.3</c:v>
                </c:pt>
                <c:pt idx="183">
                  <c:v>10.3</c:v>
                </c:pt>
                <c:pt idx="184">
                  <c:v>10.3</c:v>
                </c:pt>
                <c:pt idx="185">
                  <c:v>10.3</c:v>
                </c:pt>
                <c:pt idx="186">
                  <c:v>10.3</c:v>
                </c:pt>
                <c:pt idx="187">
                  <c:v>10.3</c:v>
                </c:pt>
                <c:pt idx="188">
                  <c:v>10.3</c:v>
                </c:pt>
                <c:pt idx="189">
                  <c:v>10.3</c:v>
                </c:pt>
                <c:pt idx="190">
                  <c:v>10.3</c:v>
                </c:pt>
                <c:pt idx="191">
                  <c:v>10.3</c:v>
                </c:pt>
                <c:pt idx="192">
                  <c:v>10.3</c:v>
                </c:pt>
                <c:pt idx="193">
                  <c:v>10.3</c:v>
                </c:pt>
                <c:pt idx="194">
                  <c:v>10.3</c:v>
                </c:pt>
                <c:pt idx="195">
                  <c:v>10.3</c:v>
                </c:pt>
                <c:pt idx="196">
                  <c:v>10.3</c:v>
                </c:pt>
                <c:pt idx="197">
                  <c:v>10.3</c:v>
                </c:pt>
                <c:pt idx="198">
                  <c:v>10.3</c:v>
                </c:pt>
                <c:pt idx="199">
                  <c:v>9.8000000000000007</c:v>
                </c:pt>
                <c:pt idx="200">
                  <c:v>9.8000000000000007</c:v>
                </c:pt>
                <c:pt idx="201">
                  <c:v>9.8000000000000007</c:v>
                </c:pt>
                <c:pt idx="202">
                  <c:v>9.8000000000000007</c:v>
                </c:pt>
                <c:pt idx="203">
                  <c:v>9.8000000000000007</c:v>
                </c:pt>
                <c:pt idx="204">
                  <c:v>9.8000000000000007</c:v>
                </c:pt>
                <c:pt idx="205">
                  <c:v>9.8000000000000007</c:v>
                </c:pt>
                <c:pt idx="206">
                  <c:v>9.8000000000000007</c:v>
                </c:pt>
                <c:pt idx="207">
                  <c:v>9.8000000000000007</c:v>
                </c:pt>
                <c:pt idx="208">
                  <c:v>9.8000000000000007</c:v>
                </c:pt>
                <c:pt idx="209">
                  <c:v>10.3</c:v>
                </c:pt>
                <c:pt idx="210">
                  <c:v>10.3</c:v>
                </c:pt>
                <c:pt idx="211">
                  <c:v>10.3</c:v>
                </c:pt>
                <c:pt idx="212">
                  <c:v>10.3</c:v>
                </c:pt>
                <c:pt idx="213">
                  <c:v>10.3</c:v>
                </c:pt>
                <c:pt idx="214">
                  <c:v>10.3</c:v>
                </c:pt>
                <c:pt idx="215">
                  <c:v>10.3</c:v>
                </c:pt>
                <c:pt idx="216">
                  <c:v>10.3</c:v>
                </c:pt>
                <c:pt idx="217">
                  <c:v>10.3</c:v>
                </c:pt>
                <c:pt idx="218">
                  <c:v>10.3</c:v>
                </c:pt>
                <c:pt idx="219">
                  <c:v>10.3</c:v>
                </c:pt>
                <c:pt idx="220">
                  <c:v>10.3</c:v>
                </c:pt>
                <c:pt idx="221">
                  <c:v>10.3</c:v>
                </c:pt>
                <c:pt idx="222">
                  <c:v>10.3</c:v>
                </c:pt>
                <c:pt idx="223">
                  <c:v>10.3</c:v>
                </c:pt>
                <c:pt idx="224">
                  <c:v>10.3</c:v>
                </c:pt>
                <c:pt idx="225">
                  <c:v>10.3</c:v>
                </c:pt>
                <c:pt idx="226">
                  <c:v>10.3</c:v>
                </c:pt>
                <c:pt idx="227">
                  <c:v>10.3</c:v>
                </c:pt>
                <c:pt idx="228">
                  <c:v>10.3</c:v>
                </c:pt>
                <c:pt idx="229">
                  <c:v>10.3</c:v>
                </c:pt>
                <c:pt idx="230">
                  <c:v>10.3</c:v>
                </c:pt>
                <c:pt idx="231">
                  <c:v>10.3</c:v>
                </c:pt>
                <c:pt idx="232">
                  <c:v>10.3</c:v>
                </c:pt>
                <c:pt idx="233">
                  <c:v>10.3</c:v>
                </c:pt>
                <c:pt idx="234">
                  <c:v>10.3</c:v>
                </c:pt>
                <c:pt idx="235">
                  <c:v>10.3</c:v>
                </c:pt>
                <c:pt idx="236">
                  <c:v>10.3</c:v>
                </c:pt>
                <c:pt idx="237">
                  <c:v>10.3</c:v>
                </c:pt>
                <c:pt idx="238">
                  <c:v>10.3</c:v>
                </c:pt>
                <c:pt idx="239">
                  <c:v>10.3</c:v>
                </c:pt>
                <c:pt idx="240">
                  <c:v>10.3</c:v>
                </c:pt>
                <c:pt idx="241">
                  <c:v>10.8</c:v>
                </c:pt>
                <c:pt idx="242">
                  <c:v>10.8</c:v>
                </c:pt>
                <c:pt idx="243">
                  <c:v>10.8</c:v>
                </c:pt>
                <c:pt idx="244">
                  <c:v>10.8</c:v>
                </c:pt>
                <c:pt idx="245">
                  <c:v>10.8</c:v>
                </c:pt>
                <c:pt idx="246">
                  <c:v>10.8</c:v>
                </c:pt>
                <c:pt idx="247">
                  <c:v>10.8</c:v>
                </c:pt>
                <c:pt idx="248">
                  <c:v>10.8</c:v>
                </c:pt>
                <c:pt idx="249">
                  <c:v>10.8</c:v>
                </c:pt>
                <c:pt idx="250">
                  <c:v>10.8</c:v>
                </c:pt>
                <c:pt idx="251">
                  <c:v>10.8</c:v>
                </c:pt>
                <c:pt idx="252">
                  <c:v>10.8</c:v>
                </c:pt>
                <c:pt idx="253">
                  <c:v>10.8</c:v>
                </c:pt>
                <c:pt idx="254">
                  <c:v>10.8</c:v>
                </c:pt>
                <c:pt idx="255">
                  <c:v>10.8</c:v>
                </c:pt>
                <c:pt idx="256">
                  <c:v>10.8</c:v>
                </c:pt>
                <c:pt idx="257">
                  <c:v>10.8</c:v>
                </c:pt>
                <c:pt idx="258">
                  <c:v>10.8</c:v>
                </c:pt>
                <c:pt idx="259">
                  <c:v>10.8</c:v>
                </c:pt>
                <c:pt idx="260">
                  <c:v>10.8</c:v>
                </c:pt>
                <c:pt idx="261">
                  <c:v>10.8</c:v>
                </c:pt>
                <c:pt idx="262">
                  <c:v>10.8</c:v>
                </c:pt>
                <c:pt idx="263">
                  <c:v>10.8</c:v>
                </c:pt>
                <c:pt idx="264">
                  <c:v>11.3</c:v>
                </c:pt>
                <c:pt idx="265">
                  <c:v>11.3</c:v>
                </c:pt>
                <c:pt idx="266">
                  <c:v>11.3</c:v>
                </c:pt>
                <c:pt idx="267">
                  <c:v>11.3</c:v>
                </c:pt>
                <c:pt idx="268">
                  <c:v>11.3</c:v>
                </c:pt>
                <c:pt idx="269">
                  <c:v>11.3</c:v>
                </c:pt>
                <c:pt idx="270">
                  <c:v>11.3</c:v>
                </c:pt>
                <c:pt idx="271">
                  <c:v>11.8</c:v>
                </c:pt>
                <c:pt idx="272">
                  <c:v>11.8</c:v>
                </c:pt>
                <c:pt idx="273">
                  <c:v>11.8</c:v>
                </c:pt>
                <c:pt idx="274">
                  <c:v>11.3</c:v>
                </c:pt>
                <c:pt idx="275">
                  <c:v>11.3</c:v>
                </c:pt>
                <c:pt idx="276">
                  <c:v>11.3</c:v>
                </c:pt>
                <c:pt idx="277">
                  <c:v>11.3</c:v>
                </c:pt>
                <c:pt idx="278">
                  <c:v>11.3</c:v>
                </c:pt>
                <c:pt idx="279">
                  <c:v>11.8</c:v>
                </c:pt>
                <c:pt idx="280">
                  <c:v>11.8</c:v>
                </c:pt>
                <c:pt idx="281">
                  <c:v>11.8</c:v>
                </c:pt>
                <c:pt idx="282">
                  <c:v>11.3</c:v>
                </c:pt>
                <c:pt idx="283">
                  <c:v>11.3</c:v>
                </c:pt>
                <c:pt idx="284">
                  <c:v>11.3</c:v>
                </c:pt>
                <c:pt idx="285">
                  <c:v>11.3</c:v>
                </c:pt>
                <c:pt idx="286">
                  <c:v>10.8</c:v>
                </c:pt>
                <c:pt idx="287">
                  <c:v>10.8</c:v>
                </c:pt>
                <c:pt idx="288">
                  <c:v>10.8</c:v>
                </c:pt>
                <c:pt idx="289">
                  <c:v>10.8</c:v>
                </c:pt>
                <c:pt idx="290">
                  <c:v>10.8</c:v>
                </c:pt>
                <c:pt idx="291">
                  <c:v>10.8</c:v>
                </c:pt>
                <c:pt idx="292">
                  <c:v>10.8</c:v>
                </c:pt>
                <c:pt idx="293">
                  <c:v>10.8</c:v>
                </c:pt>
                <c:pt idx="294">
                  <c:v>10.8</c:v>
                </c:pt>
                <c:pt idx="295">
                  <c:v>10.8</c:v>
                </c:pt>
                <c:pt idx="296">
                  <c:v>10.8</c:v>
                </c:pt>
                <c:pt idx="297">
                  <c:v>10.8</c:v>
                </c:pt>
                <c:pt idx="298">
                  <c:v>10.8</c:v>
                </c:pt>
                <c:pt idx="299">
                  <c:v>10.8</c:v>
                </c:pt>
                <c:pt idx="300">
                  <c:v>10.8</c:v>
                </c:pt>
                <c:pt idx="301">
                  <c:v>10.8</c:v>
                </c:pt>
                <c:pt idx="302">
                  <c:v>10.8</c:v>
                </c:pt>
                <c:pt idx="303">
                  <c:v>10.8</c:v>
                </c:pt>
                <c:pt idx="304">
                  <c:v>11.3</c:v>
                </c:pt>
                <c:pt idx="305">
                  <c:v>10.8</c:v>
                </c:pt>
                <c:pt idx="306">
                  <c:v>10.8</c:v>
                </c:pt>
                <c:pt idx="307">
                  <c:v>10.8</c:v>
                </c:pt>
                <c:pt idx="308">
                  <c:v>10.8</c:v>
                </c:pt>
                <c:pt idx="309">
                  <c:v>10.3</c:v>
                </c:pt>
                <c:pt idx="310">
                  <c:v>10.3</c:v>
                </c:pt>
                <c:pt idx="311">
                  <c:v>10.3</c:v>
                </c:pt>
                <c:pt idx="312">
                  <c:v>10.3</c:v>
                </c:pt>
                <c:pt idx="313">
                  <c:v>10.3</c:v>
                </c:pt>
                <c:pt idx="314">
                  <c:v>10.8</c:v>
                </c:pt>
                <c:pt idx="315">
                  <c:v>10.8</c:v>
                </c:pt>
                <c:pt idx="316">
                  <c:v>10.8</c:v>
                </c:pt>
                <c:pt idx="317">
                  <c:v>10.3</c:v>
                </c:pt>
                <c:pt idx="318">
                  <c:v>10.3</c:v>
                </c:pt>
                <c:pt idx="319">
                  <c:v>10.3</c:v>
                </c:pt>
                <c:pt idx="320">
                  <c:v>10.3</c:v>
                </c:pt>
                <c:pt idx="321">
                  <c:v>10.3</c:v>
                </c:pt>
                <c:pt idx="322">
                  <c:v>10.3</c:v>
                </c:pt>
                <c:pt idx="323">
                  <c:v>10.3</c:v>
                </c:pt>
                <c:pt idx="324">
                  <c:v>10.3</c:v>
                </c:pt>
                <c:pt idx="325">
                  <c:v>10.3</c:v>
                </c:pt>
                <c:pt idx="326">
                  <c:v>10.3</c:v>
                </c:pt>
                <c:pt idx="327">
                  <c:v>10.3</c:v>
                </c:pt>
                <c:pt idx="328">
                  <c:v>10.3</c:v>
                </c:pt>
                <c:pt idx="329">
                  <c:v>10.8</c:v>
                </c:pt>
                <c:pt idx="330">
                  <c:v>10.8</c:v>
                </c:pt>
                <c:pt idx="331">
                  <c:v>10.8</c:v>
                </c:pt>
                <c:pt idx="332">
                  <c:v>10.8</c:v>
                </c:pt>
                <c:pt idx="333">
                  <c:v>10.8</c:v>
                </c:pt>
                <c:pt idx="334">
                  <c:v>10.8</c:v>
                </c:pt>
                <c:pt idx="335">
                  <c:v>10.8</c:v>
                </c:pt>
                <c:pt idx="336">
                  <c:v>10.8</c:v>
                </c:pt>
                <c:pt idx="337">
                  <c:v>10.8</c:v>
                </c:pt>
                <c:pt idx="338">
                  <c:v>10.8</c:v>
                </c:pt>
                <c:pt idx="339">
                  <c:v>10.8</c:v>
                </c:pt>
                <c:pt idx="340">
                  <c:v>10.8</c:v>
                </c:pt>
                <c:pt idx="341">
                  <c:v>10.8</c:v>
                </c:pt>
                <c:pt idx="342">
                  <c:v>10.3</c:v>
                </c:pt>
                <c:pt idx="343">
                  <c:v>10.3</c:v>
                </c:pt>
                <c:pt idx="344">
                  <c:v>10.3</c:v>
                </c:pt>
                <c:pt idx="345">
                  <c:v>10.3</c:v>
                </c:pt>
                <c:pt idx="346">
                  <c:v>10.3</c:v>
                </c:pt>
                <c:pt idx="347">
                  <c:v>10.3</c:v>
                </c:pt>
                <c:pt idx="348">
                  <c:v>10.3</c:v>
                </c:pt>
                <c:pt idx="349">
                  <c:v>10.3</c:v>
                </c:pt>
                <c:pt idx="350">
                  <c:v>10.3</c:v>
                </c:pt>
                <c:pt idx="351">
                  <c:v>10.3</c:v>
                </c:pt>
                <c:pt idx="352">
                  <c:v>10.3</c:v>
                </c:pt>
                <c:pt idx="353">
                  <c:v>10.3</c:v>
                </c:pt>
                <c:pt idx="354">
                  <c:v>10.3</c:v>
                </c:pt>
                <c:pt idx="355">
                  <c:v>10.3</c:v>
                </c:pt>
                <c:pt idx="356">
                  <c:v>10.3</c:v>
                </c:pt>
                <c:pt idx="357">
                  <c:v>10.3</c:v>
                </c:pt>
                <c:pt idx="358">
                  <c:v>10.3</c:v>
                </c:pt>
                <c:pt idx="359">
                  <c:v>10.3</c:v>
                </c:pt>
                <c:pt idx="360">
                  <c:v>10.3</c:v>
                </c:pt>
                <c:pt idx="361">
                  <c:v>10.8</c:v>
                </c:pt>
                <c:pt idx="362">
                  <c:v>10.8</c:v>
                </c:pt>
                <c:pt idx="363">
                  <c:v>10.8</c:v>
                </c:pt>
                <c:pt idx="364">
                  <c:v>10.8</c:v>
                </c:pt>
                <c:pt idx="365">
                  <c:v>10.8</c:v>
                </c:pt>
                <c:pt idx="366">
                  <c:v>11.3</c:v>
                </c:pt>
                <c:pt idx="367">
                  <c:v>11.3</c:v>
                </c:pt>
                <c:pt idx="368">
                  <c:v>11.3</c:v>
                </c:pt>
                <c:pt idx="369">
                  <c:v>11.3</c:v>
                </c:pt>
                <c:pt idx="370">
                  <c:v>11.3</c:v>
                </c:pt>
                <c:pt idx="371">
                  <c:v>11.3</c:v>
                </c:pt>
                <c:pt idx="372">
                  <c:v>11.3</c:v>
                </c:pt>
                <c:pt idx="373">
                  <c:v>11.3</c:v>
                </c:pt>
                <c:pt idx="374">
                  <c:v>11.3</c:v>
                </c:pt>
                <c:pt idx="375">
                  <c:v>11.3</c:v>
                </c:pt>
                <c:pt idx="376">
                  <c:v>11.3</c:v>
                </c:pt>
                <c:pt idx="377">
                  <c:v>11.3</c:v>
                </c:pt>
                <c:pt idx="378">
                  <c:v>10.8</c:v>
                </c:pt>
                <c:pt idx="379">
                  <c:v>10.8</c:v>
                </c:pt>
                <c:pt idx="380">
                  <c:v>10.8</c:v>
                </c:pt>
                <c:pt idx="381">
                  <c:v>10.3</c:v>
                </c:pt>
                <c:pt idx="382">
                  <c:v>10.3</c:v>
                </c:pt>
                <c:pt idx="383">
                  <c:v>10.3</c:v>
                </c:pt>
                <c:pt idx="384">
                  <c:v>10.3</c:v>
                </c:pt>
                <c:pt idx="385">
                  <c:v>10.3</c:v>
                </c:pt>
                <c:pt idx="386">
                  <c:v>10.8</c:v>
                </c:pt>
                <c:pt idx="387">
                  <c:v>10.8</c:v>
                </c:pt>
                <c:pt idx="388">
                  <c:v>10.8</c:v>
                </c:pt>
                <c:pt idx="389">
                  <c:v>10.8</c:v>
                </c:pt>
                <c:pt idx="390">
                  <c:v>10.8</c:v>
                </c:pt>
                <c:pt idx="391">
                  <c:v>10.8</c:v>
                </c:pt>
                <c:pt idx="392">
                  <c:v>10.8</c:v>
                </c:pt>
                <c:pt idx="393">
                  <c:v>10.8</c:v>
                </c:pt>
                <c:pt idx="394">
                  <c:v>10.8</c:v>
                </c:pt>
                <c:pt idx="395">
                  <c:v>10.8</c:v>
                </c:pt>
                <c:pt idx="396">
                  <c:v>11.3</c:v>
                </c:pt>
                <c:pt idx="397">
                  <c:v>11.3</c:v>
                </c:pt>
                <c:pt idx="398">
                  <c:v>11.3</c:v>
                </c:pt>
                <c:pt idx="399">
                  <c:v>11.3</c:v>
                </c:pt>
                <c:pt idx="400">
                  <c:v>11.3</c:v>
                </c:pt>
                <c:pt idx="401">
                  <c:v>11.3</c:v>
                </c:pt>
                <c:pt idx="402">
                  <c:v>10.8</c:v>
                </c:pt>
                <c:pt idx="403">
                  <c:v>10.8</c:v>
                </c:pt>
                <c:pt idx="404">
                  <c:v>11.3</c:v>
                </c:pt>
                <c:pt idx="405">
                  <c:v>10.8</c:v>
                </c:pt>
                <c:pt idx="406">
                  <c:v>10.8</c:v>
                </c:pt>
                <c:pt idx="407">
                  <c:v>10.8</c:v>
                </c:pt>
                <c:pt idx="408">
                  <c:v>10.3</c:v>
                </c:pt>
                <c:pt idx="409">
                  <c:v>10.8</c:v>
                </c:pt>
                <c:pt idx="410">
                  <c:v>10.8</c:v>
                </c:pt>
                <c:pt idx="411">
                  <c:v>10.8</c:v>
                </c:pt>
                <c:pt idx="412">
                  <c:v>10.8</c:v>
                </c:pt>
                <c:pt idx="413">
                  <c:v>10.8</c:v>
                </c:pt>
                <c:pt idx="414">
                  <c:v>10.8</c:v>
                </c:pt>
                <c:pt idx="415">
                  <c:v>10.8</c:v>
                </c:pt>
                <c:pt idx="416">
                  <c:v>10.8</c:v>
                </c:pt>
                <c:pt idx="417">
                  <c:v>11.3</c:v>
                </c:pt>
                <c:pt idx="418">
                  <c:v>11.3</c:v>
                </c:pt>
                <c:pt idx="419">
                  <c:v>11.3</c:v>
                </c:pt>
                <c:pt idx="420">
                  <c:v>11.3</c:v>
                </c:pt>
                <c:pt idx="421">
                  <c:v>11.3</c:v>
                </c:pt>
                <c:pt idx="422">
                  <c:v>11.3</c:v>
                </c:pt>
                <c:pt idx="423">
                  <c:v>11.3</c:v>
                </c:pt>
                <c:pt idx="424">
                  <c:v>10.8</c:v>
                </c:pt>
                <c:pt idx="425">
                  <c:v>10.8</c:v>
                </c:pt>
                <c:pt idx="426">
                  <c:v>10.8</c:v>
                </c:pt>
                <c:pt idx="427">
                  <c:v>10.3</c:v>
                </c:pt>
                <c:pt idx="428">
                  <c:v>10.3</c:v>
                </c:pt>
                <c:pt idx="429">
                  <c:v>9.8000000000000007</c:v>
                </c:pt>
                <c:pt idx="430">
                  <c:v>9.8000000000000007</c:v>
                </c:pt>
                <c:pt idx="431">
                  <c:v>9.8000000000000007</c:v>
                </c:pt>
                <c:pt idx="432">
                  <c:v>9.3000000000000007</c:v>
                </c:pt>
                <c:pt idx="433">
                  <c:v>8.8000000000000007</c:v>
                </c:pt>
                <c:pt idx="434">
                  <c:v>8.8000000000000007</c:v>
                </c:pt>
                <c:pt idx="435">
                  <c:v>8.8000000000000007</c:v>
                </c:pt>
                <c:pt idx="436">
                  <c:v>8.8000000000000007</c:v>
                </c:pt>
                <c:pt idx="437">
                  <c:v>8.8000000000000007</c:v>
                </c:pt>
                <c:pt idx="438">
                  <c:v>8.8000000000000007</c:v>
                </c:pt>
                <c:pt idx="439">
                  <c:v>8.8000000000000007</c:v>
                </c:pt>
                <c:pt idx="440">
                  <c:v>9.3000000000000007</c:v>
                </c:pt>
                <c:pt idx="441">
                  <c:v>9.3000000000000007</c:v>
                </c:pt>
                <c:pt idx="442">
                  <c:v>9.3000000000000007</c:v>
                </c:pt>
                <c:pt idx="443">
                  <c:v>9.3000000000000007</c:v>
                </c:pt>
                <c:pt idx="444">
                  <c:v>9.3000000000000007</c:v>
                </c:pt>
                <c:pt idx="445">
                  <c:v>9.3000000000000007</c:v>
                </c:pt>
                <c:pt idx="446">
                  <c:v>9.3000000000000007</c:v>
                </c:pt>
                <c:pt idx="447">
                  <c:v>9.3000000000000007</c:v>
                </c:pt>
                <c:pt idx="448">
                  <c:v>9.3000000000000007</c:v>
                </c:pt>
                <c:pt idx="449">
                  <c:v>9.3000000000000007</c:v>
                </c:pt>
                <c:pt idx="450">
                  <c:v>8.8000000000000007</c:v>
                </c:pt>
                <c:pt idx="451">
                  <c:v>8.3000000000000007</c:v>
                </c:pt>
                <c:pt idx="452">
                  <c:v>8.3000000000000007</c:v>
                </c:pt>
                <c:pt idx="453">
                  <c:v>7.9</c:v>
                </c:pt>
                <c:pt idx="454">
                  <c:v>7.9</c:v>
                </c:pt>
                <c:pt idx="455">
                  <c:v>7.9</c:v>
                </c:pt>
                <c:pt idx="456">
                  <c:v>7.4</c:v>
                </c:pt>
                <c:pt idx="457">
                  <c:v>7.9</c:v>
                </c:pt>
                <c:pt idx="458">
                  <c:v>7.9</c:v>
                </c:pt>
                <c:pt idx="459">
                  <c:v>7.9</c:v>
                </c:pt>
                <c:pt idx="460">
                  <c:v>7.9</c:v>
                </c:pt>
                <c:pt idx="461">
                  <c:v>7.9</c:v>
                </c:pt>
                <c:pt idx="462">
                  <c:v>7.9</c:v>
                </c:pt>
                <c:pt idx="463">
                  <c:v>7.9</c:v>
                </c:pt>
                <c:pt idx="464">
                  <c:v>7.9</c:v>
                </c:pt>
                <c:pt idx="465">
                  <c:v>7.9</c:v>
                </c:pt>
                <c:pt idx="466">
                  <c:v>7.9</c:v>
                </c:pt>
                <c:pt idx="467">
                  <c:v>7.9</c:v>
                </c:pt>
                <c:pt idx="468">
                  <c:v>7.9</c:v>
                </c:pt>
                <c:pt idx="469">
                  <c:v>7.9</c:v>
                </c:pt>
                <c:pt idx="470">
                  <c:v>7.9</c:v>
                </c:pt>
                <c:pt idx="471">
                  <c:v>7.9</c:v>
                </c:pt>
                <c:pt idx="472">
                  <c:v>7.9</c:v>
                </c:pt>
                <c:pt idx="473">
                  <c:v>7.9</c:v>
                </c:pt>
                <c:pt idx="474">
                  <c:v>7.9</c:v>
                </c:pt>
                <c:pt idx="475">
                  <c:v>7.9</c:v>
                </c:pt>
                <c:pt idx="476">
                  <c:v>7.9</c:v>
                </c:pt>
                <c:pt idx="477">
                  <c:v>7.4</c:v>
                </c:pt>
                <c:pt idx="478">
                  <c:v>7.4</c:v>
                </c:pt>
                <c:pt idx="479">
                  <c:v>7.4</c:v>
                </c:pt>
                <c:pt idx="480">
                  <c:v>7.4</c:v>
                </c:pt>
                <c:pt idx="481">
                  <c:v>7.4</c:v>
                </c:pt>
                <c:pt idx="482">
                  <c:v>7.4</c:v>
                </c:pt>
                <c:pt idx="483">
                  <c:v>7.4</c:v>
                </c:pt>
                <c:pt idx="484">
                  <c:v>7.4</c:v>
                </c:pt>
                <c:pt idx="485">
                  <c:v>6.9</c:v>
                </c:pt>
                <c:pt idx="486">
                  <c:v>6.9</c:v>
                </c:pt>
                <c:pt idx="487">
                  <c:v>7.4</c:v>
                </c:pt>
                <c:pt idx="488">
                  <c:v>6.9</c:v>
                </c:pt>
                <c:pt idx="489">
                  <c:v>6.9</c:v>
                </c:pt>
                <c:pt idx="490">
                  <c:v>6.9</c:v>
                </c:pt>
                <c:pt idx="491">
                  <c:v>6.9</c:v>
                </c:pt>
                <c:pt idx="492">
                  <c:v>6.9</c:v>
                </c:pt>
                <c:pt idx="493">
                  <c:v>6.9</c:v>
                </c:pt>
                <c:pt idx="494">
                  <c:v>6.9</c:v>
                </c:pt>
                <c:pt idx="495">
                  <c:v>6.9</c:v>
                </c:pt>
                <c:pt idx="496">
                  <c:v>6.9</c:v>
                </c:pt>
                <c:pt idx="497">
                  <c:v>6.4</c:v>
                </c:pt>
                <c:pt idx="498">
                  <c:v>6.9</c:v>
                </c:pt>
                <c:pt idx="499">
                  <c:v>6.9</c:v>
                </c:pt>
                <c:pt idx="500">
                  <c:v>6.9</c:v>
                </c:pt>
                <c:pt idx="501">
                  <c:v>6.9</c:v>
                </c:pt>
                <c:pt idx="502">
                  <c:v>6.9</c:v>
                </c:pt>
                <c:pt idx="503">
                  <c:v>6.9</c:v>
                </c:pt>
                <c:pt idx="504">
                  <c:v>7.4</c:v>
                </c:pt>
                <c:pt idx="505">
                  <c:v>7.4</c:v>
                </c:pt>
                <c:pt idx="506">
                  <c:v>7.4</c:v>
                </c:pt>
                <c:pt idx="507">
                  <c:v>7.4</c:v>
                </c:pt>
                <c:pt idx="508">
                  <c:v>7.4</c:v>
                </c:pt>
                <c:pt idx="509">
                  <c:v>7.4</c:v>
                </c:pt>
                <c:pt idx="510">
                  <c:v>7.4</c:v>
                </c:pt>
                <c:pt idx="511">
                  <c:v>7.4</c:v>
                </c:pt>
                <c:pt idx="512">
                  <c:v>7.4</c:v>
                </c:pt>
                <c:pt idx="513">
                  <c:v>7.4</c:v>
                </c:pt>
                <c:pt idx="514">
                  <c:v>7.4</c:v>
                </c:pt>
                <c:pt idx="515">
                  <c:v>7.4</c:v>
                </c:pt>
                <c:pt idx="516">
                  <c:v>7.4</c:v>
                </c:pt>
                <c:pt idx="517">
                  <c:v>7.4</c:v>
                </c:pt>
                <c:pt idx="518">
                  <c:v>7.4</c:v>
                </c:pt>
                <c:pt idx="519">
                  <c:v>7.4</c:v>
                </c:pt>
                <c:pt idx="520">
                  <c:v>7.4</c:v>
                </c:pt>
                <c:pt idx="521">
                  <c:v>7.4</c:v>
                </c:pt>
                <c:pt idx="522">
                  <c:v>7.4</c:v>
                </c:pt>
                <c:pt idx="523">
                  <c:v>7.4</c:v>
                </c:pt>
                <c:pt idx="524">
                  <c:v>7.4</c:v>
                </c:pt>
                <c:pt idx="525">
                  <c:v>7.4</c:v>
                </c:pt>
                <c:pt idx="526">
                  <c:v>7.4</c:v>
                </c:pt>
                <c:pt idx="527">
                  <c:v>7.4</c:v>
                </c:pt>
                <c:pt idx="528">
                  <c:v>6.9</c:v>
                </c:pt>
                <c:pt idx="529">
                  <c:v>6.9</c:v>
                </c:pt>
                <c:pt idx="530">
                  <c:v>7.4</c:v>
                </c:pt>
                <c:pt idx="531">
                  <c:v>7.4</c:v>
                </c:pt>
                <c:pt idx="532">
                  <c:v>7.4</c:v>
                </c:pt>
                <c:pt idx="533">
                  <c:v>7.4</c:v>
                </c:pt>
                <c:pt idx="534">
                  <c:v>7.4</c:v>
                </c:pt>
                <c:pt idx="535">
                  <c:v>7.4</c:v>
                </c:pt>
                <c:pt idx="536">
                  <c:v>7.4</c:v>
                </c:pt>
                <c:pt idx="537">
                  <c:v>7.4</c:v>
                </c:pt>
                <c:pt idx="538">
                  <c:v>6.9</c:v>
                </c:pt>
                <c:pt idx="539">
                  <c:v>6.9</c:v>
                </c:pt>
                <c:pt idx="540">
                  <c:v>6.9</c:v>
                </c:pt>
                <c:pt idx="541">
                  <c:v>6.9</c:v>
                </c:pt>
                <c:pt idx="542">
                  <c:v>6.9</c:v>
                </c:pt>
                <c:pt idx="543">
                  <c:v>6.9</c:v>
                </c:pt>
                <c:pt idx="544">
                  <c:v>6.9</c:v>
                </c:pt>
                <c:pt idx="545">
                  <c:v>6.9</c:v>
                </c:pt>
                <c:pt idx="546">
                  <c:v>6.9</c:v>
                </c:pt>
                <c:pt idx="547">
                  <c:v>7.4</c:v>
                </c:pt>
                <c:pt idx="548">
                  <c:v>7.4</c:v>
                </c:pt>
                <c:pt idx="549">
                  <c:v>7.4</c:v>
                </c:pt>
                <c:pt idx="550">
                  <c:v>7.4</c:v>
                </c:pt>
                <c:pt idx="551">
                  <c:v>7.4</c:v>
                </c:pt>
                <c:pt idx="552">
                  <c:v>7.4</c:v>
                </c:pt>
                <c:pt idx="553">
                  <c:v>7.4</c:v>
                </c:pt>
                <c:pt idx="554">
                  <c:v>7.4</c:v>
                </c:pt>
                <c:pt idx="555">
                  <c:v>7.4</c:v>
                </c:pt>
                <c:pt idx="556">
                  <c:v>7.4</c:v>
                </c:pt>
                <c:pt idx="557">
                  <c:v>7.4</c:v>
                </c:pt>
                <c:pt idx="558">
                  <c:v>7.4</c:v>
                </c:pt>
                <c:pt idx="559">
                  <c:v>7.4</c:v>
                </c:pt>
                <c:pt idx="560">
                  <c:v>7.4</c:v>
                </c:pt>
                <c:pt idx="561">
                  <c:v>7.4</c:v>
                </c:pt>
                <c:pt idx="562">
                  <c:v>7.4</c:v>
                </c:pt>
                <c:pt idx="563">
                  <c:v>7.4</c:v>
                </c:pt>
                <c:pt idx="564">
                  <c:v>7.4</c:v>
                </c:pt>
                <c:pt idx="565">
                  <c:v>7.4</c:v>
                </c:pt>
                <c:pt idx="566">
                  <c:v>7.4</c:v>
                </c:pt>
                <c:pt idx="567">
                  <c:v>7.4</c:v>
                </c:pt>
                <c:pt idx="568">
                  <c:v>7.4</c:v>
                </c:pt>
                <c:pt idx="569">
                  <c:v>7.4</c:v>
                </c:pt>
                <c:pt idx="570">
                  <c:v>7.4</c:v>
                </c:pt>
                <c:pt idx="571">
                  <c:v>7.4</c:v>
                </c:pt>
                <c:pt idx="572">
                  <c:v>7.4</c:v>
                </c:pt>
                <c:pt idx="573">
                  <c:v>7.4</c:v>
                </c:pt>
                <c:pt idx="574">
                  <c:v>7.4</c:v>
                </c:pt>
                <c:pt idx="575">
                  <c:v>7.9</c:v>
                </c:pt>
                <c:pt idx="576">
                  <c:v>7.9</c:v>
                </c:pt>
                <c:pt idx="577">
                  <c:v>7.9</c:v>
                </c:pt>
                <c:pt idx="578">
                  <c:v>7.9</c:v>
                </c:pt>
                <c:pt idx="579">
                  <c:v>7.9</c:v>
                </c:pt>
                <c:pt idx="580">
                  <c:v>7.9</c:v>
                </c:pt>
                <c:pt idx="581">
                  <c:v>7.9</c:v>
                </c:pt>
                <c:pt idx="582">
                  <c:v>7.9</c:v>
                </c:pt>
                <c:pt idx="583">
                  <c:v>7.9</c:v>
                </c:pt>
                <c:pt idx="584">
                  <c:v>7.9</c:v>
                </c:pt>
                <c:pt idx="585">
                  <c:v>7.9</c:v>
                </c:pt>
                <c:pt idx="586">
                  <c:v>8.3000000000000007</c:v>
                </c:pt>
                <c:pt idx="587">
                  <c:v>8.3000000000000007</c:v>
                </c:pt>
                <c:pt idx="588">
                  <c:v>8.3000000000000007</c:v>
                </c:pt>
                <c:pt idx="589">
                  <c:v>8.3000000000000007</c:v>
                </c:pt>
                <c:pt idx="590">
                  <c:v>8.3000000000000007</c:v>
                </c:pt>
                <c:pt idx="591">
                  <c:v>7.9</c:v>
                </c:pt>
                <c:pt idx="592">
                  <c:v>7.9</c:v>
                </c:pt>
                <c:pt idx="593">
                  <c:v>8.3000000000000007</c:v>
                </c:pt>
                <c:pt idx="594">
                  <c:v>8.3000000000000007</c:v>
                </c:pt>
                <c:pt idx="595">
                  <c:v>8.3000000000000007</c:v>
                </c:pt>
                <c:pt idx="596">
                  <c:v>8.3000000000000007</c:v>
                </c:pt>
                <c:pt idx="597">
                  <c:v>8.3000000000000007</c:v>
                </c:pt>
                <c:pt idx="598">
                  <c:v>8.3000000000000007</c:v>
                </c:pt>
                <c:pt idx="599">
                  <c:v>8.3000000000000007</c:v>
                </c:pt>
                <c:pt idx="600">
                  <c:v>8.8000000000000007</c:v>
                </c:pt>
                <c:pt idx="601">
                  <c:v>8.8000000000000007</c:v>
                </c:pt>
                <c:pt idx="602">
                  <c:v>8.8000000000000007</c:v>
                </c:pt>
                <c:pt idx="603">
                  <c:v>8.8000000000000007</c:v>
                </c:pt>
                <c:pt idx="604">
                  <c:v>8.8000000000000007</c:v>
                </c:pt>
                <c:pt idx="605">
                  <c:v>8.8000000000000007</c:v>
                </c:pt>
                <c:pt idx="606">
                  <c:v>8.8000000000000007</c:v>
                </c:pt>
                <c:pt idx="607">
                  <c:v>8.8000000000000007</c:v>
                </c:pt>
                <c:pt idx="608">
                  <c:v>8.8000000000000007</c:v>
                </c:pt>
                <c:pt idx="609">
                  <c:v>8.8000000000000007</c:v>
                </c:pt>
                <c:pt idx="610">
                  <c:v>8.8000000000000007</c:v>
                </c:pt>
                <c:pt idx="611">
                  <c:v>8.8000000000000007</c:v>
                </c:pt>
                <c:pt idx="612">
                  <c:v>8.8000000000000007</c:v>
                </c:pt>
                <c:pt idx="613">
                  <c:v>8.8000000000000007</c:v>
                </c:pt>
                <c:pt idx="614">
                  <c:v>8.8000000000000007</c:v>
                </c:pt>
                <c:pt idx="615">
                  <c:v>8.8000000000000007</c:v>
                </c:pt>
                <c:pt idx="616">
                  <c:v>8.3000000000000007</c:v>
                </c:pt>
                <c:pt idx="617">
                  <c:v>7.9</c:v>
                </c:pt>
                <c:pt idx="618">
                  <c:v>7.9</c:v>
                </c:pt>
                <c:pt idx="619">
                  <c:v>7.9</c:v>
                </c:pt>
                <c:pt idx="620">
                  <c:v>7.9</c:v>
                </c:pt>
                <c:pt idx="621">
                  <c:v>7.4</c:v>
                </c:pt>
                <c:pt idx="622">
                  <c:v>7.4</c:v>
                </c:pt>
                <c:pt idx="623">
                  <c:v>7.4</c:v>
                </c:pt>
                <c:pt idx="624">
                  <c:v>7.9</c:v>
                </c:pt>
                <c:pt idx="625">
                  <c:v>7.9</c:v>
                </c:pt>
                <c:pt idx="626">
                  <c:v>7.9</c:v>
                </c:pt>
                <c:pt idx="627">
                  <c:v>7.9</c:v>
                </c:pt>
                <c:pt idx="628">
                  <c:v>7.9</c:v>
                </c:pt>
                <c:pt idx="629">
                  <c:v>7.9</c:v>
                </c:pt>
                <c:pt idx="630">
                  <c:v>7.9</c:v>
                </c:pt>
                <c:pt idx="631">
                  <c:v>7.9</c:v>
                </c:pt>
                <c:pt idx="632">
                  <c:v>7.9</c:v>
                </c:pt>
                <c:pt idx="633">
                  <c:v>7.9</c:v>
                </c:pt>
                <c:pt idx="634">
                  <c:v>7.4</c:v>
                </c:pt>
                <c:pt idx="635">
                  <c:v>7.4</c:v>
                </c:pt>
                <c:pt idx="636">
                  <c:v>6.9</c:v>
                </c:pt>
                <c:pt idx="637">
                  <c:v>6.4</c:v>
                </c:pt>
                <c:pt idx="638">
                  <c:v>6.4</c:v>
                </c:pt>
                <c:pt idx="639">
                  <c:v>6.4</c:v>
                </c:pt>
                <c:pt idx="640">
                  <c:v>5.9</c:v>
                </c:pt>
                <c:pt idx="641">
                  <c:v>5.9</c:v>
                </c:pt>
                <c:pt idx="642">
                  <c:v>5.9</c:v>
                </c:pt>
                <c:pt idx="643">
                  <c:v>5.9</c:v>
                </c:pt>
                <c:pt idx="644">
                  <c:v>5.4</c:v>
                </c:pt>
                <c:pt idx="645">
                  <c:v>5.4</c:v>
                </c:pt>
                <c:pt idx="646">
                  <c:v>5.4</c:v>
                </c:pt>
                <c:pt idx="647">
                  <c:v>5.4</c:v>
                </c:pt>
                <c:pt idx="648">
                  <c:v>5.4</c:v>
                </c:pt>
                <c:pt idx="649">
                  <c:v>5.4</c:v>
                </c:pt>
                <c:pt idx="650">
                  <c:v>5.4</c:v>
                </c:pt>
                <c:pt idx="651">
                  <c:v>5.4</c:v>
                </c:pt>
                <c:pt idx="652">
                  <c:v>5.4</c:v>
                </c:pt>
                <c:pt idx="653">
                  <c:v>5.4</c:v>
                </c:pt>
                <c:pt idx="654">
                  <c:v>5.4</c:v>
                </c:pt>
                <c:pt idx="655">
                  <c:v>5.4</c:v>
                </c:pt>
                <c:pt idx="656">
                  <c:v>5.4</c:v>
                </c:pt>
                <c:pt idx="657">
                  <c:v>5.4</c:v>
                </c:pt>
                <c:pt idx="658">
                  <c:v>5.4</c:v>
                </c:pt>
                <c:pt idx="659">
                  <c:v>5.4</c:v>
                </c:pt>
                <c:pt idx="660">
                  <c:v>5.4</c:v>
                </c:pt>
                <c:pt idx="661">
                  <c:v>5.4</c:v>
                </c:pt>
                <c:pt idx="662">
                  <c:v>5.4</c:v>
                </c:pt>
                <c:pt idx="663">
                  <c:v>4.9000000000000004</c:v>
                </c:pt>
                <c:pt idx="664">
                  <c:v>4.9000000000000004</c:v>
                </c:pt>
                <c:pt idx="665">
                  <c:v>4.9000000000000004</c:v>
                </c:pt>
                <c:pt idx="666">
                  <c:v>4.9000000000000004</c:v>
                </c:pt>
                <c:pt idx="667">
                  <c:v>4.9000000000000004</c:v>
                </c:pt>
                <c:pt idx="668">
                  <c:v>4.4000000000000004</c:v>
                </c:pt>
                <c:pt idx="669">
                  <c:v>4.4000000000000004</c:v>
                </c:pt>
                <c:pt idx="670">
                  <c:v>4.4000000000000004</c:v>
                </c:pt>
                <c:pt idx="671">
                  <c:v>4.4000000000000004</c:v>
                </c:pt>
                <c:pt idx="672">
                  <c:v>4.4000000000000004</c:v>
                </c:pt>
                <c:pt idx="673">
                  <c:v>4.4000000000000004</c:v>
                </c:pt>
                <c:pt idx="674">
                  <c:v>4.4000000000000004</c:v>
                </c:pt>
                <c:pt idx="675">
                  <c:v>4.4000000000000004</c:v>
                </c:pt>
                <c:pt idx="676">
                  <c:v>4.4000000000000004</c:v>
                </c:pt>
                <c:pt idx="677">
                  <c:v>4.4000000000000004</c:v>
                </c:pt>
                <c:pt idx="678">
                  <c:v>4.4000000000000004</c:v>
                </c:pt>
                <c:pt idx="679">
                  <c:v>4.4000000000000004</c:v>
                </c:pt>
                <c:pt idx="680">
                  <c:v>4.4000000000000004</c:v>
                </c:pt>
                <c:pt idx="681">
                  <c:v>4.4000000000000004</c:v>
                </c:pt>
                <c:pt idx="682">
                  <c:v>4.4000000000000004</c:v>
                </c:pt>
                <c:pt idx="683">
                  <c:v>4.4000000000000004</c:v>
                </c:pt>
                <c:pt idx="684">
                  <c:v>4.4000000000000004</c:v>
                </c:pt>
                <c:pt idx="685">
                  <c:v>4.4000000000000004</c:v>
                </c:pt>
                <c:pt idx="686">
                  <c:v>4.4000000000000004</c:v>
                </c:pt>
                <c:pt idx="687">
                  <c:v>4</c:v>
                </c:pt>
                <c:pt idx="688">
                  <c:v>4</c:v>
                </c:pt>
                <c:pt idx="689">
                  <c:v>4</c:v>
                </c:pt>
                <c:pt idx="690">
                  <c:v>4</c:v>
                </c:pt>
                <c:pt idx="691">
                  <c:v>4</c:v>
                </c:pt>
                <c:pt idx="692">
                  <c:v>4</c:v>
                </c:pt>
                <c:pt idx="693">
                  <c:v>4</c:v>
                </c:pt>
                <c:pt idx="694">
                  <c:v>4</c:v>
                </c:pt>
                <c:pt idx="695">
                  <c:v>4</c:v>
                </c:pt>
                <c:pt idx="696">
                  <c:v>4</c:v>
                </c:pt>
                <c:pt idx="697">
                  <c:v>4</c:v>
                </c:pt>
                <c:pt idx="698">
                  <c:v>4</c:v>
                </c:pt>
                <c:pt idx="699">
                  <c:v>4</c:v>
                </c:pt>
                <c:pt idx="700">
                  <c:v>4</c:v>
                </c:pt>
                <c:pt idx="701">
                  <c:v>4</c:v>
                </c:pt>
                <c:pt idx="702">
                  <c:v>4</c:v>
                </c:pt>
                <c:pt idx="703">
                  <c:v>4.4000000000000004</c:v>
                </c:pt>
                <c:pt idx="704">
                  <c:v>4.4000000000000004</c:v>
                </c:pt>
                <c:pt idx="705">
                  <c:v>4.4000000000000004</c:v>
                </c:pt>
                <c:pt idx="706">
                  <c:v>4.4000000000000004</c:v>
                </c:pt>
                <c:pt idx="707">
                  <c:v>4.4000000000000004</c:v>
                </c:pt>
                <c:pt idx="708">
                  <c:v>4.4000000000000004</c:v>
                </c:pt>
                <c:pt idx="709">
                  <c:v>4.4000000000000004</c:v>
                </c:pt>
                <c:pt idx="710">
                  <c:v>4.4000000000000004</c:v>
                </c:pt>
                <c:pt idx="711">
                  <c:v>4.4000000000000004</c:v>
                </c:pt>
                <c:pt idx="712">
                  <c:v>4.4000000000000004</c:v>
                </c:pt>
                <c:pt idx="713">
                  <c:v>4.4000000000000004</c:v>
                </c:pt>
                <c:pt idx="714">
                  <c:v>4.4000000000000004</c:v>
                </c:pt>
                <c:pt idx="715">
                  <c:v>4.4000000000000004</c:v>
                </c:pt>
                <c:pt idx="716">
                  <c:v>4.4000000000000004</c:v>
                </c:pt>
                <c:pt idx="717">
                  <c:v>4.4000000000000004</c:v>
                </c:pt>
                <c:pt idx="718">
                  <c:v>4.4000000000000004</c:v>
                </c:pt>
                <c:pt idx="719">
                  <c:v>4.9000000000000004</c:v>
                </c:pt>
                <c:pt idx="720">
                  <c:v>4.9000000000000004</c:v>
                </c:pt>
                <c:pt idx="721">
                  <c:v>4.4000000000000004</c:v>
                </c:pt>
                <c:pt idx="722">
                  <c:v>4.4000000000000004</c:v>
                </c:pt>
                <c:pt idx="723">
                  <c:v>4.4000000000000004</c:v>
                </c:pt>
                <c:pt idx="724">
                  <c:v>4.4000000000000004</c:v>
                </c:pt>
                <c:pt idx="725">
                  <c:v>4.4000000000000004</c:v>
                </c:pt>
                <c:pt idx="726">
                  <c:v>4.4000000000000004</c:v>
                </c:pt>
                <c:pt idx="727">
                  <c:v>4.4000000000000004</c:v>
                </c:pt>
                <c:pt idx="728">
                  <c:v>4.4000000000000004</c:v>
                </c:pt>
                <c:pt idx="729">
                  <c:v>4.4000000000000004</c:v>
                </c:pt>
                <c:pt idx="730">
                  <c:v>4.4000000000000004</c:v>
                </c:pt>
                <c:pt idx="731">
                  <c:v>4.4000000000000004</c:v>
                </c:pt>
                <c:pt idx="732">
                  <c:v>4.4000000000000004</c:v>
                </c:pt>
                <c:pt idx="733">
                  <c:v>4.4000000000000004</c:v>
                </c:pt>
                <c:pt idx="734">
                  <c:v>4.4000000000000004</c:v>
                </c:pt>
                <c:pt idx="735">
                  <c:v>4.4000000000000004</c:v>
                </c:pt>
                <c:pt idx="736">
                  <c:v>4.4000000000000004</c:v>
                </c:pt>
                <c:pt idx="737">
                  <c:v>4.4000000000000004</c:v>
                </c:pt>
                <c:pt idx="738">
                  <c:v>4.4000000000000004</c:v>
                </c:pt>
                <c:pt idx="739">
                  <c:v>4.4000000000000004</c:v>
                </c:pt>
                <c:pt idx="740">
                  <c:v>4.4000000000000004</c:v>
                </c:pt>
                <c:pt idx="741">
                  <c:v>4.4000000000000004</c:v>
                </c:pt>
                <c:pt idx="742">
                  <c:v>4.4000000000000004</c:v>
                </c:pt>
                <c:pt idx="743">
                  <c:v>4.4000000000000004</c:v>
                </c:pt>
                <c:pt idx="744">
                  <c:v>4.4000000000000004</c:v>
                </c:pt>
                <c:pt idx="745">
                  <c:v>4.4000000000000004</c:v>
                </c:pt>
                <c:pt idx="746">
                  <c:v>4.4000000000000004</c:v>
                </c:pt>
                <c:pt idx="747">
                  <c:v>4</c:v>
                </c:pt>
                <c:pt idx="748">
                  <c:v>4</c:v>
                </c:pt>
                <c:pt idx="749">
                  <c:v>4</c:v>
                </c:pt>
                <c:pt idx="750">
                  <c:v>4.4000000000000004</c:v>
                </c:pt>
                <c:pt idx="751">
                  <c:v>4.4000000000000004</c:v>
                </c:pt>
                <c:pt idx="752">
                  <c:v>4.4000000000000004</c:v>
                </c:pt>
                <c:pt idx="753">
                  <c:v>4.4000000000000004</c:v>
                </c:pt>
                <c:pt idx="754">
                  <c:v>4.4000000000000004</c:v>
                </c:pt>
                <c:pt idx="755">
                  <c:v>4.4000000000000004</c:v>
                </c:pt>
                <c:pt idx="756">
                  <c:v>4</c:v>
                </c:pt>
                <c:pt idx="757">
                  <c:v>4</c:v>
                </c:pt>
                <c:pt idx="758">
                  <c:v>4</c:v>
                </c:pt>
                <c:pt idx="759">
                  <c:v>4</c:v>
                </c:pt>
                <c:pt idx="760">
                  <c:v>4</c:v>
                </c:pt>
                <c:pt idx="761">
                  <c:v>4</c:v>
                </c:pt>
                <c:pt idx="762">
                  <c:v>4.4000000000000004</c:v>
                </c:pt>
                <c:pt idx="763">
                  <c:v>4.4000000000000004</c:v>
                </c:pt>
                <c:pt idx="764">
                  <c:v>4</c:v>
                </c:pt>
                <c:pt idx="765">
                  <c:v>4</c:v>
                </c:pt>
                <c:pt idx="766">
                  <c:v>4.4000000000000004</c:v>
                </c:pt>
                <c:pt idx="767">
                  <c:v>4.4000000000000004</c:v>
                </c:pt>
                <c:pt idx="768">
                  <c:v>4.4000000000000004</c:v>
                </c:pt>
                <c:pt idx="769">
                  <c:v>4.4000000000000004</c:v>
                </c:pt>
                <c:pt idx="770">
                  <c:v>4.4000000000000004</c:v>
                </c:pt>
                <c:pt idx="771">
                  <c:v>4.9000000000000004</c:v>
                </c:pt>
                <c:pt idx="772">
                  <c:v>4.9000000000000004</c:v>
                </c:pt>
                <c:pt idx="773">
                  <c:v>4.9000000000000004</c:v>
                </c:pt>
                <c:pt idx="774">
                  <c:v>4.9000000000000004</c:v>
                </c:pt>
                <c:pt idx="775">
                  <c:v>4.4000000000000004</c:v>
                </c:pt>
                <c:pt idx="776">
                  <c:v>4.4000000000000004</c:v>
                </c:pt>
                <c:pt idx="777">
                  <c:v>4.4000000000000004</c:v>
                </c:pt>
                <c:pt idx="778">
                  <c:v>4.4000000000000004</c:v>
                </c:pt>
                <c:pt idx="779">
                  <c:v>4.9000000000000004</c:v>
                </c:pt>
                <c:pt idx="780">
                  <c:v>4.9000000000000004</c:v>
                </c:pt>
                <c:pt idx="781">
                  <c:v>4.9000000000000004</c:v>
                </c:pt>
                <c:pt idx="782">
                  <c:v>4.4000000000000004</c:v>
                </c:pt>
                <c:pt idx="783">
                  <c:v>4.4000000000000004</c:v>
                </c:pt>
                <c:pt idx="784">
                  <c:v>4.4000000000000004</c:v>
                </c:pt>
                <c:pt idx="785">
                  <c:v>4.4000000000000004</c:v>
                </c:pt>
                <c:pt idx="786">
                  <c:v>4.4000000000000004</c:v>
                </c:pt>
                <c:pt idx="787">
                  <c:v>4.4000000000000004</c:v>
                </c:pt>
                <c:pt idx="788">
                  <c:v>4.4000000000000004</c:v>
                </c:pt>
                <c:pt idx="789">
                  <c:v>4.4000000000000004</c:v>
                </c:pt>
                <c:pt idx="790">
                  <c:v>4.4000000000000004</c:v>
                </c:pt>
                <c:pt idx="791">
                  <c:v>4.4000000000000004</c:v>
                </c:pt>
                <c:pt idx="792">
                  <c:v>4.4000000000000004</c:v>
                </c:pt>
                <c:pt idx="793">
                  <c:v>4</c:v>
                </c:pt>
                <c:pt idx="794">
                  <c:v>4</c:v>
                </c:pt>
                <c:pt idx="795">
                  <c:v>4</c:v>
                </c:pt>
                <c:pt idx="796">
                  <c:v>4</c:v>
                </c:pt>
                <c:pt idx="797">
                  <c:v>4</c:v>
                </c:pt>
                <c:pt idx="798">
                  <c:v>4</c:v>
                </c:pt>
                <c:pt idx="799">
                  <c:v>4</c:v>
                </c:pt>
                <c:pt idx="800">
                  <c:v>4</c:v>
                </c:pt>
                <c:pt idx="801">
                  <c:v>4</c:v>
                </c:pt>
                <c:pt idx="802">
                  <c:v>4</c:v>
                </c:pt>
                <c:pt idx="803">
                  <c:v>4</c:v>
                </c:pt>
                <c:pt idx="804">
                  <c:v>4.4000000000000004</c:v>
                </c:pt>
                <c:pt idx="805">
                  <c:v>4.4000000000000004</c:v>
                </c:pt>
                <c:pt idx="806">
                  <c:v>4.4000000000000004</c:v>
                </c:pt>
                <c:pt idx="807">
                  <c:v>4</c:v>
                </c:pt>
                <c:pt idx="808">
                  <c:v>4</c:v>
                </c:pt>
                <c:pt idx="809">
                  <c:v>4</c:v>
                </c:pt>
                <c:pt idx="810">
                  <c:v>4</c:v>
                </c:pt>
                <c:pt idx="811">
                  <c:v>4</c:v>
                </c:pt>
                <c:pt idx="812">
                  <c:v>4</c:v>
                </c:pt>
                <c:pt idx="813">
                  <c:v>4</c:v>
                </c:pt>
                <c:pt idx="814">
                  <c:v>4</c:v>
                </c:pt>
                <c:pt idx="815">
                  <c:v>4</c:v>
                </c:pt>
                <c:pt idx="816">
                  <c:v>4</c:v>
                </c:pt>
                <c:pt idx="817">
                  <c:v>4</c:v>
                </c:pt>
                <c:pt idx="818">
                  <c:v>4</c:v>
                </c:pt>
                <c:pt idx="819">
                  <c:v>4</c:v>
                </c:pt>
                <c:pt idx="820">
                  <c:v>4</c:v>
                </c:pt>
                <c:pt idx="821">
                  <c:v>4</c:v>
                </c:pt>
                <c:pt idx="822">
                  <c:v>4</c:v>
                </c:pt>
                <c:pt idx="823">
                  <c:v>4</c:v>
                </c:pt>
                <c:pt idx="824">
                  <c:v>4.4000000000000004</c:v>
                </c:pt>
                <c:pt idx="825">
                  <c:v>4.4000000000000004</c:v>
                </c:pt>
                <c:pt idx="826">
                  <c:v>4.4000000000000004</c:v>
                </c:pt>
                <c:pt idx="827">
                  <c:v>4.9000000000000004</c:v>
                </c:pt>
                <c:pt idx="828">
                  <c:v>4.9000000000000004</c:v>
                </c:pt>
                <c:pt idx="829">
                  <c:v>4.9000000000000004</c:v>
                </c:pt>
                <c:pt idx="830">
                  <c:v>4.9000000000000004</c:v>
                </c:pt>
                <c:pt idx="831">
                  <c:v>4.9000000000000004</c:v>
                </c:pt>
                <c:pt idx="832">
                  <c:v>4.9000000000000004</c:v>
                </c:pt>
                <c:pt idx="833">
                  <c:v>4.9000000000000004</c:v>
                </c:pt>
                <c:pt idx="834">
                  <c:v>4.9000000000000004</c:v>
                </c:pt>
                <c:pt idx="835">
                  <c:v>4.9000000000000004</c:v>
                </c:pt>
                <c:pt idx="836">
                  <c:v>5.4</c:v>
                </c:pt>
                <c:pt idx="837">
                  <c:v>4.9000000000000004</c:v>
                </c:pt>
                <c:pt idx="838">
                  <c:v>5.4</c:v>
                </c:pt>
                <c:pt idx="839">
                  <c:v>5.4</c:v>
                </c:pt>
                <c:pt idx="840">
                  <c:v>5.4</c:v>
                </c:pt>
                <c:pt idx="841">
                  <c:v>5.4</c:v>
                </c:pt>
                <c:pt idx="842">
                  <c:v>5.4</c:v>
                </c:pt>
                <c:pt idx="843">
                  <c:v>5.4</c:v>
                </c:pt>
                <c:pt idx="844">
                  <c:v>4.9000000000000004</c:v>
                </c:pt>
                <c:pt idx="845">
                  <c:v>4.9000000000000004</c:v>
                </c:pt>
                <c:pt idx="846">
                  <c:v>4.9000000000000004</c:v>
                </c:pt>
                <c:pt idx="847">
                  <c:v>4.9000000000000004</c:v>
                </c:pt>
                <c:pt idx="848">
                  <c:v>4.9000000000000004</c:v>
                </c:pt>
                <c:pt idx="849">
                  <c:v>4.9000000000000004</c:v>
                </c:pt>
                <c:pt idx="850">
                  <c:v>4.9000000000000004</c:v>
                </c:pt>
                <c:pt idx="851">
                  <c:v>4.9000000000000004</c:v>
                </c:pt>
                <c:pt idx="852">
                  <c:v>4.9000000000000004</c:v>
                </c:pt>
                <c:pt idx="853">
                  <c:v>4.9000000000000004</c:v>
                </c:pt>
                <c:pt idx="854">
                  <c:v>5.4</c:v>
                </c:pt>
                <c:pt idx="855">
                  <c:v>5.4</c:v>
                </c:pt>
                <c:pt idx="856">
                  <c:v>5.4</c:v>
                </c:pt>
                <c:pt idx="857">
                  <c:v>5.4</c:v>
                </c:pt>
                <c:pt idx="858">
                  <c:v>5.4</c:v>
                </c:pt>
                <c:pt idx="859">
                  <c:v>5.4</c:v>
                </c:pt>
                <c:pt idx="860">
                  <c:v>5.4</c:v>
                </c:pt>
                <c:pt idx="861">
                  <c:v>5.4</c:v>
                </c:pt>
                <c:pt idx="862">
                  <c:v>5.4</c:v>
                </c:pt>
                <c:pt idx="863">
                  <c:v>5.4</c:v>
                </c:pt>
                <c:pt idx="864">
                  <c:v>5.4</c:v>
                </c:pt>
                <c:pt idx="865">
                  <c:v>5.4</c:v>
                </c:pt>
                <c:pt idx="866">
                  <c:v>5.4</c:v>
                </c:pt>
                <c:pt idx="867">
                  <c:v>5.4</c:v>
                </c:pt>
                <c:pt idx="868">
                  <c:v>5.4</c:v>
                </c:pt>
                <c:pt idx="869">
                  <c:v>5.4</c:v>
                </c:pt>
                <c:pt idx="870">
                  <c:v>5.4</c:v>
                </c:pt>
                <c:pt idx="871">
                  <c:v>5.4</c:v>
                </c:pt>
                <c:pt idx="872">
                  <c:v>5.4</c:v>
                </c:pt>
                <c:pt idx="873">
                  <c:v>5.4</c:v>
                </c:pt>
                <c:pt idx="874">
                  <c:v>5.4</c:v>
                </c:pt>
                <c:pt idx="875">
                  <c:v>5.4</c:v>
                </c:pt>
                <c:pt idx="876">
                  <c:v>5.4</c:v>
                </c:pt>
                <c:pt idx="877">
                  <c:v>4.4000000000000004</c:v>
                </c:pt>
                <c:pt idx="878">
                  <c:v>4.4000000000000004</c:v>
                </c:pt>
                <c:pt idx="879">
                  <c:v>4</c:v>
                </c:pt>
                <c:pt idx="880">
                  <c:v>3.5</c:v>
                </c:pt>
                <c:pt idx="881">
                  <c:v>3</c:v>
                </c:pt>
                <c:pt idx="882">
                  <c:v>3</c:v>
                </c:pt>
                <c:pt idx="883">
                  <c:v>2.5</c:v>
                </c:pt>
                <c:pt idx="884">
                  <c:v>2.5</c:v>
                </c:pt>
                <c:pt idx="885">
                  <c:v>2.5</c:v>
                </c:pt>
                <c:pt idx="886">
                  <c:v>2</c:v>
                </c:pt>
                <c:pt idx="887">
                  <c:v>2</c:v>
                </c:pt>
                <c:pt idx="888">
                  <c:v>2</c:v>
                </c:pt>
                <c:pt idx="889">
                  <c:v>2</c:v>
                </c:pt>
                <c:pt idx="890">
                  <c:v>2</c:v>
                </c:pt>
                <c:pt idx="891">
                  <c:v>2</c:v>
                </c:pt>
                <c:pt idx="892">
                  <c:v>2</c:v>
                </c:pt>
                <c:pt idx="893">
                  <c:v>2</c:v>
                </c:pt>
                <c:pt idx="894">
                  <c:v>2</c:v>
                </c:pt>
                <c:pt idx="895">
                  <c:v>1.5</c:v>
                </c:pt>
                <c:pt idx="896">
                  <c:v>1.5</c:v>
                </c:pt>
                <c:pt idx="897">
                  <c:v>1.5</c:v>
                </c:pt>
                <c:pt idx="898">
                  <c:v>1.5</c:v>
                </c:pt>
                <c:pt idx="899">
                  <c:v>1.5</c:v>
                </c:pt>
                <c:pt idx="900">
                  <c:v>1.5</c:v>
                </c:pt>
                <c:pt idx="901">
                  <c:v>1.5</c:v>
                </c:pt>
                <c:pt idx="902">
                  <c:v>1.5</c:v>
                </c:pt>
                <c:pt idx="903">
                  <c:v>1.5</c:v>
                </c:pt>
                <c:pt idx="904">
                  <c:v>1.5</c:v>
                </c:pt>
                <c:pt idx="905">
                  <c:v>1.5</c:v>
                </c:pt>
                <c:pt idx="906">
                  <c:v>1.5</c:v>
                </c:pt>
                <c:pt idx="907">
                  <c:v>1.5</c:v>
                </c:pt>
                <c:pt idx="908">
                  <c:v>1.5</c:v>
                </c:pt>
                <c:pt idx="909">
                  <c:v>1.5</c:v>
                </c:pt>
                <c:pt idx="910">
                  <c:v>1.5</c:v>
                </c:pt>
                <c:pt idx="911">
                  <c:v>1.5</c:v>
                </c:pt>
                <c:pt idx="912">
                  <c:v>1.5</c:v>
                </c:pt>
                <c:pt idx="913">
                  <c:v>1.5</c:v>
                </c:pt>
                <c:pt idx="914">
                  <c:v>2.5</c:v>
                </c:pt>
                <c:pt idx="915">
                  <c:v>2.5</c:v>
                </c:pt>
                <c:pt idx="916">
                  <c:v>2.5</c:v>
                </c:pt>
                <c:pt idx="917">
                  <c:v>2.5</c:v>
                </c:pt>
                <c:pt idx="918">
                  <c:v>2.5</c:v>
                </c:pt>
                <c:pt idx="919">
                  <c:v>2.5</c:v>
                </c:pt>
                <c:pt idx="920">
                  <c:v>2.5</c:v>
                </c:pt>
                <c:pt idx="921">
                  <c:v>2.5</c:v>
                </c:pt>
                <c:pt idx="922">
                  <c:v>2.5</c:v>
                </c:pt>
                <c:pt idx="923">
                  <c:v>2.5</c:v>
                </c:pt>
                <c:pt idx="924">
                  <c:v>2.5</c:v>
                </c:pt>
                <c:pt idx="925">
                  <c:v>3</c:v>
                </c:pt>
                <c:pt idx="926">
                  <c:v>3</c:v>
                </c:pt>
                <c:pt idx="927">
                  <c:v>2.5</c:v>
                </c:pt>
                <c:pt idx="928">
                  <c:v>2.5</c:v>
                </c:pt>
                <c:pt idx="929">
                  <c:v>2.5</c:v>
                </c:pt>
                <c:pt idx="930">
                  <c:v>2</c:v>
                </c:pt>
                <c:pt idx="931">
                  <c:v>2</c:v>
                </c:pt>
                <c:pt idx="932">
                  <c:v>2</c:v>
                </c:pt>
                <c:pt idx="933">
                  <c:v>2</c:v>
                </c:pt>
                <c:pt idx="934">
                  <c:v>2</c:v>
                </c:pt>
                <c:pt idx="935">
                  <c:v>2.5</c:v>
                </c:pt>
                <c:pt idx="936">
                  <c:v>2.5</c:v>
                </c:pt>
                <c:pt idx="937">
                  <c:v>2.5</c:v>
                </c:pt>
                <c:pt idx="938">
                  <c:v>2</c:v>
                </c:pt>
                <c:pt idx="939">
                  <c:v>1.5</c:v>
                </c:pt>
                <c:pt idx="940">
                  <c:v>1</c:v>
                </c:pt>
                <c:pt idx="941">
                  <c:v>1.5</c:v>
                </c:pt>
                <c:pt idx="942">
                  <c:v>1.5</c:v>
                </c:pt>
                <c:pt idx="943">
                  <c:v>2</c:v>
                </c:pt>
                <c:pt idx="944">
                  <c:v>2</c:v>
                </c:pt>
                <c:pt idx="945">
                  <c:v>2</c:v>
                </c:pt>
                <c:pt idx="946">
                  <c:v>2</c:v>
                </c:pt>
                <c:pt idx="947">
                  <c:v>2</c:v>
                </c:pt>
                <c:pt idx="948">
                  <c:v>2</c:v>
                </c:pt>
                <c:pt idx="949">
                  <c:v>2</c:v>
                </c:pt>
                <c:pt idx="950">
                  <c:v>2</c:v>
                </c:pt>
                <c:pt idx="951">
                  <c:v>2</c:v>
                </c:pt>
                <c:pt idx="952">
                  <c:v>2</c:v>
                </c:pt>
                <c:pt idx="953">
                  <c:v>2</c:v>
                </c:pt>
                <c:pt idx="954">
                  <c:v>2</c:v>
                </c:pt>
                <c:pt idx="955">
                  <c:v>1.5</c:v>
                </c:pt>
                <c:pt idx="956">
                  <c:v>2</c:v>
                </c:pt>
                <c:pt idx="957">
                  <c:v>2</c:v>
                </c:pt>
                <c:pt idx="958">
                  <c:v>1.5</c:v>
                </c:pt>
                <c:pt idx="959">
                  <c:v>1</c:v>
                </c:pt>
                <c:pt idx="960">
                  <c:v>1</c:v>
                </c:pt>
                <c:pt idx="961">
                  <c:v>1.5</c:v>
                </c:pt>
                <c:pt idx="962">
                  <c:v>1.5</c:v>
                </c:pt>
                <c:pt idx="963">
                  <c:v>1.5</c:v>
                </c:pt>
                <c:pt idx="964">
                  <c:v>1.5</c:v>
                </c:pt>
                <c:pt idx="965">
                  <c:v>1.5</c:v>
                </c:pt>
                <c:pt idx="966">
                  <c:v>1.5</c:v>
                </c:pt>
                <c:pt idx="967">
                  <c:v>1.5</c:v>
                </c:pt>
                <c:pt idx="968">
                  <c:v>1.5</c:v>
                </c:pt>
                <c:pt idx="969">
                  <c:v>1.5</c:v>
                </c:pt>
                <c:pt idx="970">
                  <c:v>1.5</c:v>
                </c:pt>
                <c:pt idx="971">
                  <c:v>1.5</c:v>
                </c:pt>
                <c:pt idx="972">
                  <c:v>1.5</c:v>
                </c:pt>
                <c:pt idx="973">
                  <c:v>1</c:v>
                </c:pt>
                <c:pt idx="974">
                  <c:v>1</c:v>
                </c:pt>
                <c:pt idx="975">
                  <c:v>1</c:v>
                </c:pt>
                <c:pt idx="976">
                  <c:v>0.5</c:v>
                </c:pt>
                <c:pt idx="977">
                  <c:v>0.5</c:v>
                </c:pt>
                <c:pt idx="978">
                  <c:v>0.5</c:v>
                </c:pt>
                <c:pt idx="979">
                  <c:v>0.5</c:v>
                </c:pt>
                <c:pt idx="980">
                  <c:v>0.5</c:v>
                </c:pt>
                <c:pt idx="981">
                  <c:v>0.5</c:v>
                </c:pt>
                <c:pt idx="982">
                  <c:v>1</c:v>
                </c:pt>
                <c:pt idx="983">
                  <c:v>0.5</c:v>
                </c:pt>
                <c:pt idx="984">
                  <c:v>1</c:v>
                </c:pt>
                <c:pt idx="985">
                  <c:v>1</c:v>
                </c:pt>
                <c:pt idx="986">
                  <c:v>1</c:v>
                </c:pt>
                <c:pt idx="987">
                  <c:v>1</c:v>
                </c:pt>
                <c:pt idx="988">
                  <c:v>1</c:v>
                </c:pt>
                <c:pt idx="989">
                  <c:v>1</c:v>
                </c:pt>
                <c:pt idx="990">
                  <c:v>1</c:v>
                </c:pt>
                <c:pt idx="991">
                  <c:v>1</c:v>
                </c:pt>
                <c:pt idx="992">
                  <c:v>1</c:v>
                </c:pt>
                <c:pt idx="993">
                  <c:v>1</c:v>
                </c:pt>
                <c:pt idx="994">
                  <c:v>1</c:v>
                </c:pt>
                <c:pt idx="995">
                  <c:v>1</c:v>
                </c:pt>
                <c:pt idx="996">
                  <c:v>1</c:v>
                </c:pt>
                <c:pt idx="997">
                  <c:v>1</c:v>
                </c:pt>
                <c:pt idx="998">
                  <c:v>0.5</c:v>
                </c:pt>
                <c:pt idx="999">
                  <c:v>0.5</c:v>
                </c:pt>
                <c:pt idx="1000">
                  <c:v>0.5</c:v>
                </c:pt>
                <c:pt idx="1001">
                  <c:v>0.5</c:v>
                </c:pt>
                <c:pt idx="1002">
                  <c:v>0.5</c:v>
                </c:pt>
                <c:pt idx="1003">
                  <c:v>0.5</c:v>
                </c:pt>
                <c:pt idx="1004">
                  <c:v>0.5</c:v>
                </c:pt>
                <c:pt idx="1005">
                  <c:v>0.5</c:v>
                </c:pt>
                <c:pt idx="1006">
                  <c:v>0.5</c:v>
                </c:pt>
                <c:pt idx="1007">
                  <c:v>1</c:v>
                </c:pt>
                <c:pt idx="1008">
                  <c:v>1</c:v>
                </c:pt>
                <c:pt idx="1009">
                  <c:v>1</c:v>
                </c:pt>
                <c:pt idx="1010">
                  <c:v>1</c:v>
                </c:pt>
                <c:pt idx="1011">
                  <c:v>1</c:v>
                </c:pt>
                <c:pt idx="1012">
                  <c:v>1</c:v>
                </c:pt>
                <c:pt idx="1013">
                  <c:v>1</c:v>
                </c:pt>
                <c:pt idx="1014">
                  <c:v>1</c:v>
                </c:pt>
                <c:pt idx="1015">
                  <c:v>1</c:v>
                </c:pt>
                <c:pt idx="1016">
                  <c:v>1</c:v>
                </c:pt>
                <c:pt idx="1017">
                  <c:v>1</c:v>
                </c:pt>
                <c:pt idx="1018">
                  <c:v>1</c:v>
                </c:pt>
                <c:pt idx="1019">
                  <c:v>1</c:v>
                </c:pt>
                <c:pt idx="1020">
                  <c:v>1</c:v>
                </c:pt>
                <c:pt idx="1021">
                  <c:v>1</c:v>
                </c:pt>
                <c:pt idx="1022">
                  <c:v>1</c:v>
                </c:pt>
                <c:pt idx="1023">
                  <c:v>1</c:v>
                </c:pt>
                <c:pt idx="1024">
                  <c:v>1</c:v>
                </c:pt>
                <c:pt idx="1025">
                  <c:v>1</c:v>
                </c:pt>
                <c:pt idx="1026">
                  <c:v>1</c:v>
                </c:pt>
                <c:pt idx="1027">
                  <c:v>1</c:v>
                </c:pt>
                <c:pt idx="1028">
                  <c:v>1</c:v>
                </c:pt>
                <c:pt idx="1029">
                  <c:v>1</c:v>
                </c:pt>
                <c:pt idx="1030">
                  <c:v>0.5</c:v>
                </c:pt>
                <c:pt idx="1031">
                  <c:v>0.5</c:v>
                </c:pt>
                <c:pt idx="1032">
                  <c:v>0.5</c:v>
                </c:pt>
                <c:pt idx="1033">
                  <c:v>0.5</c:v>
                </c:pt>
                <c:pt idx="1034">
                  <c:v>0.5</c:v>
                </c:pt>
                <c:pt idx="1035">
                  <c:v>0.5</c:v>
                </c:pt>
                <c:pt idx="1036">
                  <c:v>0.5</c:v>
                </c:pt>
                <c:pt idx="1037">
                  <c:v>0.5</c:v>
                </c:pt>
                <c:pt idx="1038">
                  <c:v>0.5</c:v>
                </c:pt>
                <c:pt idx="1039">
                  <c:v>0.5</c:v>
                </c:pt>
                <c:pt idx="1040">
                  <c:v>0.5</c:v>
                </c:pt>
                <c:pt idx="1041">
                  <c:v>0.5</c:v>
                </c:pt>
                <c:pt idx="1042">
                  <c:v>0.5</c:v>
                </c:pt>
                <c:pt idx="1043">
                  <c:v>0.5</c:v>
                </c:pt>
                <c:pt idx="1044">
                  <c:v>0.5</c:v>
                </c:pt>
                <c:pt idx="1045">
                  <c:v>0.5</c:v>
                </c:pt>
                <c:pt idx="1046">
                  <c:v>0.5</c:v>
                </c:pt>
                <c:pt idx="1047">
                  <c:v>0.5</c:v>
                </c:pt>
                <c:pt idx="1048">
                  <c:v>0.5</c:v>
                </c:pt>
                <c:pt idx="1049">
                  <c:v>0.5</c:v>
                </c:pt>
                <c:pt idx="1050">
                  <c:v>0.5</c:v>
                </c:pt>
                <c:pt idx="1051">
                  <c:v>0.5</c:v>
                </c:pt>
                <c:pt idx="1052">
                  <c:v>0.5</c:v>
                </c:pt>
                <c:pt idx="1053">
                  <c:v>0.5</c:v>
                </c:pt>
                <c:pt idx="1054">
                  <c:v>0.5</c:v>
                </c:pt>
                <c:pt idx="1055">
                  <c:v>1</c:v>
                </c:pt>
                <c:pt idx="1056">
                  <c:v>0.5</c:v>
                </c:pt>
                <c:pt idx="1057">
                  <c:v>0.5</c:v>
                </c:pt>
                <c:pt idx="1058">
                  <c:v>0.5</c:v>
                </c:pt>
                <c:pt idx="1059">
                  <c:v>0.5</c:v>
                </c:pt>
                <c:pt idx="1060">
                  <c:v>0.5</c:v>
                </c:pt>
                <c:pt idx="1061">
                  <c:v>0.5</c:v>
                </c:pt>
                <c:pt idx="1062">
                  <c:v>0.5</c:v>
                </c:pt>
                <c:pt idx="1063">
                  <c:v>0</c:v>
                </c:pt>
                <c:pt idx="1064">
                  <c:v>0</c:v>
                </c:pt>
                <c:pt idx="1065">
                  <c:v>0</c:v>
                </c:pt>
                <c:pt idx="1066">
                  <c:v>0</c:v>
                </c:pt>
                <c:pt idx="1067">
                  <c:v>0</c:v>
                </c:pt>
                <c:pt idx="1068">
                  <c:v>0.5</c:v>
                </c:pt>
                <c:pt idx="1069">
                  <c:v>0.5</c:v>
                </c:pt>
                <c:pt idx="1070">
                  <c:v>0.5</c:v>
                </c:pt>
                <c:pt idx="1071">
                  <c:v>0.5</c:v>
                </c:pt>
                <c:pt idx="1072">
                  <c:v>0.5</c:v>
                </c:pt>
                <c:pt idx="1073">
                  <c:v>0.5</c:v>
                </c:pt>
                <c:pt idx="1074">
                  <c:v>0.5</c:v>
                </c:pt>
                <c:pt idx="1075">
                  <c:v>0.5</c:v>
                </c:pt>
                <c:pt idx="1076">
                  <c:v>0.5</c:v>
                </c:pt>
                <c:pt idx="1077">
                  <c:v>0.5</c:v>
                </c:pt>
                <c:pt idx="1078">
                  <c:v>0.5</c:v>
                </c:pt>
                <c:pt idx="1079">
                  <c:v>0.5</c:v>
                </c:pt>
                <c:pt idx="1080">
                  <c:v>1</c:v>
                </c:pt>
                <c:pt idx="1081">
                  <c:v>1</c:v>
                </c:pt>
                <c:pt idx="1082">
                  <c:v>1</c:v>
                </c:pt>
                <c:pt idx="1083">
                  <c:v>1</c:v>
                </c:pt>
                <c:pt idx="1084">
                  <c:v>1</c:v>
                </c:pt>
                <c:pt idx="1085">
                  <c:v>1</c:v>
                </c:pt>
                <c:pt idx="1086">
                  <c:v>1</c:v>
                </c:pt>
                <c:pt idx="1087">
                  <c:v>0.5</c:v>
                </c:pt>
                <c:pt idx="1088">
                  <c:v>0.5</c:v>
                </c:pt>
                <c:pt idx="1089">
                  <c:v>0.5</c:v>
                </c:pt>
                <c:pt idx="1090">
                  <c:v>0.5</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numCache>
            </c:numRef>
          </c:yVal>
          <c:smooth val="0"/>
          <c:extLst>
            <c:ext xmlns:c16="http://schemas.microsoft.com/office/drawing/2014/chart" uri="{C3380CC4-5D6E-409C-BE32-E72D297353CC}">
              <c16:uniqueId val="{00000002-A97B-4A5D-A22D-F275A00FA2D2}"/>
            </c:ext>
          </c:extLst>
        </c:ser>
        <c:dLbls>
          <c:showLegendKey val="0"/>
          <c:showVal val="0"/>
          <c:showCatName val="0"/>
          <c:showSerName val="0"/>
          <c:showPercent val="0"/>
          <c:showBubbleSize val="0"/>
        </c:dLbls>
        <c:axId val="242701824"/>
        <c:axId val="242703360"/>
      </c:scatterChart>
      <c:valAx>
        <c:axId val="242701824"/>
        <c:scaling>
          <c:orientation val="minMax"/>
        </c:scaling>
        <c:delete val="0"/>
        <c:axPos val="b"/>
        <c:numFmt formatCode="m/d;@" sourceLinked="0"/>
        <c:majorTickMark val="out"/>
        <c:minorTickMark val="none"/>
        <c:tickLblPos val="nextTo"/>
        <c:crossAx val="242703360"/>
        <c:crosses val="autoZero"/>
        <c:crossBetween val="midCat"/>
      </c:valAx>
      <c:valAx>
        <c:axId val="242703360"/>
        <c:scaling>
          <c:orientation val="minMax"/>
          <c:min val="0"/>
        </c:scaling>
        <c:delete val="0"/>
        <c:axPos val="l"/>
        <c:majorGridlines/>
        <c:numFmt formatCode="General" sourceLinked="1"/>
        <c:majorTickMark val="out"/>
        <c:minorTickMark val="none"/>
        <c:tickLblPos val="nextTo"/>
        <c:crossAx val="242701824"/>
        <c:crosses val="autoZero"/>
        <c:crossBetween val="midCat"/>
      </c:valAx>
    </c:plotArea>
    <c:legend>
      <c:legendPos val="r"/>
      <c:overlay val="0"/>
    </c:legend>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0.77105</cdr:x>
      <cdr:y>0.0309</cdr:y>
    </cdr:from>
    <cdr:to>
      <cdr:x>0.97105</cdr:x>
      <cdr:y>0.26167</cdr:y>
    </cdr:to>
    <cdr:sp macro="" textlink="">
      <cdr:nvSpPr>
        <cdr:cNvPr id="2" name="テキスト ボックス 1"/>
        <cdr:cNvSpPr txBox="1"/>
      </cdr:nvSpPr>
      <cdr:spPr>
        <a:xfrm xmlns:a="http://schemas.openxmlformats.org/drawingml/2006/main">
          <a:off x="5140960" y="119380"/>
          <a:ext cx="1333500" cy="891540"/>
        </a:xfrm>
        <a:prstGeom xmlns:a="http://schemas.openxmlformats.org/drawingml/2006/main" prst="rect">
          <a:avLst/>
        </a:prstGeom>
        <a:solidFill xmlns:a="http://schemas.openxmlformats.org/drawingml/2006/main">
          <a:schemeClr val="lt1"/>
        </a:solidFill>
        <a:ln xmlns:a="http://schemas.openxmlformats.org/drawingml/2006/main" w="9525" cmpd="sng">
          <a:solidFill>
            <a:schemeClr val="lt1">
              <a:shade val="50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altLang="ja-JP" sz="1100">
              <a:solidFill>
                <a:schemeClr val="dk1"/>
              </a:solidFill>
              <a:latin typeface="+mn-lt"/>
              <a:ea typeface="+mn-ea"/>
              <a:cs typeface="+mn-cs"/>
            </a:rPr>
            <a:t>2018</a:t>
          </a:r>
          <a:r>
            <a:rPr lang="ja-JP" altLang="en-US" sz="1100">
              <a:solidFill>
                <a:schemeClr val="dk1"/>
              </a:solidFill>
              <a:latin typeface="+mn-lt"/>
              <a:ea typeface="+mn-ea"/>
              <a:cs typeface="+mn-cs"/>
            </a:rPr>
            <a:t>年</a:t>
          </a:r>
          <a:r>
            <a:rPr lang="en-US" altLang="ja-JP" sz="1100">
              <a:solidFill>
                <a:schemeClr val="dk1"/>
              </a:solidFill>
              <a:latin typeface="+mn-lt"/>
              <a:ea typeface="+mn-ea"/>
              <a:cs typeface="+mn-cs"/>
            </a:rPr>
            <a:t>5</a:t>
          </a:r>
          <a:r>
            <a:rPr lang="ja-JP" altLang="en-US" sz="1100">
              <a:solidFill>
                <a:schemeClr val="dk1"/>
              </a:solidFill>
              <a:latin typeface="+mn-lt"/>
              <a:ea typeface="+mn-ea"/>
              <a:cs typeface="+mn-cs"/>
            </a:rPr>
            <a:t>月</a:t>
          </a:r>
          <a:r>
            <a:rPr lang="en-US" altLang="ja-JP" sz="1100">
              <a:solidFill>
                <a:schemeClr val="dk1"/>
              </a:solidFill>
              <a:latin typeface="+mn-lt"/>
              <a:ea typeface="+mn-ea"/>
              <a:cs typeface="+mn-cs"/>
            </a:rPr>
            <a:t>18</a:t>
          </a:r>
          <a:r>
            <a:rPr lang="ja-JP" altLang="en-US" sz="1100">
              <a:solidFill>
                <a:schemeClr val="dk1"/>
              </a:solidFill>
              <a:latin typeface="+mn-lt"/>
              <a:ea typeface="+mn-ea"/>
              <a:cs typeface="+mn-cs"/>
            </a:rPr>
            <a:t>日</a:t>
          </a:r>
          <a:r>
            <a:rPr lang="en-US" altLang="ja-JP" sz="1100">
              <a:solidFill>
                <a:schemeClr val="dk1"/>
              </a:solidFill>
              <a:latin typeface="+mn-lt"/>
              <a:ea typeface="+mn-ea"/>
              <a:cs typeface="+mn-cs"/>
            </a:rPr>
            <a:t>AM7</a:t>
          </a:r>
          <a:r>
            <a:rPr lang="ja-JP" altLang="en-US" sz="1100">
              <a:solidFill>
                <a:schemeClr val="dk1"/>
              </a:solidFill>
              <a:latin typeface="+mn-lt"/>
              <a:ea typeface="+mn-ea"/>
              <a:cs typeface="+mn-cs"/>
            </a:rPr>
            <a:t>：</a:t>
          </a:r>
          <a:r>
            <a:rPr lang="en-US" altLang="ja-JP" sz="1100">
              <a:solidFill>
                <a:schemeClr val="dk1"/>
              </a:solidFill>
              <a:latin typeface="+mn-lt"/>
              <a:ea typeface="+mn-ea"/>
              <a:cs typeface="+mn-cs"/>
            </a:rPr>
            <a:t>55</a:t>
          </a:r>
          <a:r>
            <a:rPr lang="ja-JP" altLang="en-US" sz="1100">
              <a:solidFill>
                <a:schemeClr val="dk1"/>
              </a:solidFill>
              <a:latin typeface="+mn-lt"/>
              <a:ea typeface="+mn-ea"/>
              <a:cs typeface="+mn-cs"/>
            </a:rPr>
            <a:t>までの</a:t>
          </a:r>
          <a:endParaRPr lang="en-US" altLang="ja-JP" sz="1100">
            <a:solidFill>
              <a:schemeClr val="dk1"/>
            </a:solidFill>
            <a:latin typeface="+mn-lt"/>
            <a:ea typeface="+mn-ea"/>
            <a:cs typeface="+mn-cs"/>
          </a:endParaRPr>
        </a:p>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ja-JP" altLang="en-US" sz="1100">
              <a:solidFill>
                <a:schemeClr val="dk1"/>
              </a:solidFill>
              <a:latin typeface="+mn-lt"/>
              <a:ea typeface="+mn-ea"/>
              <a:cs typeface="+mn-cs"/>
            </a:rPr>
            <a:t>データグラフ</a:t>
          </a:r>
          <a:endParaRPr kumimoji="1" lang="ja-JP" alt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BDC5BA-11C0-4817-8BC7-01CE3B764CDD}" type="datetimeFigureOut">
              <a:rPr kumimoji="1" lang="ja-JP" altLang="en-US" smtClean="0"/>
              <a:t>2026/6/9</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C693F-17F8-43FD-832E-0951EFE92244}" type="slidenum">
              <a:rPr kumimoji="1" lang="ja-JP" altLang="en-US" smtClean="0"/>
              <a:t>‹#›</a:t>
            </a:fld>
            <a:endParaRPr kumimoji="1" lang="ja-JP" altLang="en-US"/>
          </a:p>
        </p:txBody>
      </p:sp>
    </p:spTree>
    <p:extLst>
      <p:ext uri="{BB962C8B-B14F-4D97-AF65-F5344CB8AC3E}">
        <p14:creationId xmlns:p14="http://schemas.microsoft.com/office/powerpoint/2010/main" val="38946608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 1">
            <a:extLst>
              <a:ext uri="{FF2B5EF4-FFF2-40B4-BE49-F238E27FC236}">
                <a16:creationId xmlns:a16="http://schemas.microsoft.com/office/drawing/2014/main" id="{ADBE9780-D28B-3937-28E2-C143162B1163}"/>
              </a:ext>
            </a:extLst>
          </p:cNvPr>
          <p:cNvSpPr>
            <a:spLocks noGrp="1" noRot="1" noChangeAspect="1" noChangeArrowheads="1" noTextEdit="1"/>
          </p:cNvSpPr>
          <p:nvPr>
            <p:ph type="sldImg"/>
          </p:nvPr>
        </p:nvSpPr>
        <p:spPr>
          <a:xfrm>
            <a:off x="1371600" y="1143000"/>
            <a:ext cx="4114800" cy="3086100"/>
          </a:xfrm>
          <a:ln/>
        </p:spPr>
      </p:sp>
      <p:sp>
        <p:nvSpPr>
          <p:cNvPr id="63491" name="ノート プレースホルダ 2">
            <a:extLst>
              <a:ext uri="{FF2B5EF4-FFF2-40B4-BE49-F238E27FC236}">
                <a16:creationId xmlns:a16="http://schemas.microsoft.com/office/drawing/2014/main" id="{90EBA910-0D93-3397-FB9C-93A74A8237B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Times New Roman" panose="02020603050405020304" pitchFamily="18" charset="0"/>
            </a:endParaRPr>
          </a:p>
        </p:txBody>
      </p:sp>
      <p:sp>
        <p:nvSpPr>
          <p:cNvPr id="63492" name="スライド番号プレースホルダ 3">
            <a:extLst>
              <a:ext uri="{FF2B5EF4-FFF2-40B4-BE49-F238E27FC236}">
                <a16:creationId xmlns:a16="http://schemas.microsoft.com/office/drawing/2014/main" id="{B414D3EB-E6E2-6907-C0D8-18FF05D1B1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1363" indent="-28416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1413" indent="-22701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598613" indent="-22701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5813" indent="-22701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30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02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74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46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spcBef>
                <a:spcPct val="0"/>
              </a:spcBef>
            </a:pPr>
            <a:fld id="{6D0C5FDB-81E7-4A2D-9D2D-1DED0C7BCE29}" type="slidenum">
              <a:rPr lang="ja-JP" altLang="en-US" smtClean="0">
                <a:ea typeface="ＭＳ Ｐゴシック" panose="020B0600070205080204" pitchFamily="50" charset="-128"/>
              </a:rPr>
              <a:pPr>
                <a:spcBef>
                  <a:spcPct val="0"/>
                </a:spcBef>
              </a:pPr>
              <a:t>26</a:t>
            </a:fld>
            <a:endParaRPr lang="ja-JP" altLang="en-US">
              <a:ea typeface="ＭＳ Ｐゴシック" panose="020B0600070205080204" pitchFamily="50" charset="-128"/>
            </a:endParaRPr>
          </a:p>
        </p:txBody>
      </p:sp>
    </p:spTree>
    <p:extLst>
      <p:ext uri="{BB962C8B-B14F-4D97-AF65-F5344CB8AC3E}">
        <p14:creationId xmlns:p14="http://schemas.microsoft.com/office/powerpoint/2010/main" val="3174769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 1">
            <a:extLst>
              <a:ext uri="{FF2B5EF4-FFF2-40B4-BE49-F238E27FC236}">
                <a16:creationId xmlns:a16="http://schemas.microsoft.com/office/drawing/2014/main" id="{3C6315A9-F152-088E-6593-186CA1591CD5}"/>
              </a:ext>
            </a:extLst>
          </p:cNvPr>
          <p:cNvSpPr>
            <a:spLocks noGrp="1" noRot="1" noChangeAspect="1" noTextEdit="1"/>
          </p:cNvSpPr>
          <p:nvPr>
            <p:ph type="sldImg"/>
          </p:nvPr>
        </p:nvSpPr>
        <p:spPr>
          <a:ln/>
        </p:spPr>
      </p:sp>
      <p:sp>
        <p:nvSpPr>
          <p:cNvPr id="53251" name="ノート プレースホルダ 2">
            <a:extLst>
              <a:ext uri="{FF2B5EF4-FFF2-40B4-BE49-F238E27FC236}">
                <a16:creationId xmlns:a16="http://schemas.microsoft.com/office/drawing/2014/main" id="{5FBD98AC-4514-6259-8538-201E3263D3C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Times New Roman" panose="02020603050405020304" pitchFamily="18" charset="0"/>
            </a:endParaRPr>
          </a:p>
        </p:txBody>
      </p:sp>
      <p:sp>
        <p:nvSpPr>
          <p:cNvPr id="53252" name="スライド番号プレースホルダ 3">
            <a:extLst>
              <a:ext uri="{FF2B5EF4-FFF2-40B4-BE49-F238E27FC236}">
                <a16:creationId xmlns:a16="http://schemas.microsoft.com/office/drawing/2014/main" id="{FA05C972-CCCE-B69A-F1EF-AC67542DCB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algn="l" eaLnBrk="0" hangingPunct="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algn="l" eaLnBrk="0" hangingPunct="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algn="l" eaLnBrk="0" hangingPunct="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algn="l" eaLnBrk="0" hangingPunct="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59F746FC-4E7A-4EE7-8817-D3AB73E6F4FC}" type="slidenum">
              <a:rPr lang="ja-JP" altLang="en-US">
                <a:ea typeface="ＭＳ Ｐゴシック" panose="020B0600070205080204" pitchFamily="50" charset="-128"/>
              </a:rPr>
              <a:pPr algn="r" eaLnBrk="1" hangingPunct="1">
                <a:spcBef>
                  <a:spcPct val="0"/>
                </a:spcBef>
              </a:pPr>
              <a:t>27</a:t>
            </a:fld>
            <a:endParaRPr lang="ja-JP" altLang="en-US">
              <a:ea typeface="ＭＳ Ｐゴシック" panose="020B0600070205080204" pitchFamily="50" charset="-128"/>
            </a:endParaRPr>
          </a:p>
        </p:txBody>
      </p:sp>
    </p:spTree>
    <p:extLst>
      <p:ext uri="{BB962C8B-B14F-4D97-AF65-F5344CB8AC3E}">
        <p14:creationId xmlns:p14="http://schemas.microsoft.com/office/powerpoint/2010/main" val="1359729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a:extLst>
              <a:ext uri="{FF2B5EF4-FFF2-40B4-BE49-F238E27FC236}">
                <a16:creationId xmlns:a16="http://schemas.microsoft.com/office/drawing/2014/main" id="{2DB4556C-48C4-D9C4-E800-C315C433E620}"/>
              </a:ext>
            </a:extLst>
          </p:cNvPr>
          <p:cNvSpPr>
            <a:spLocks noGrp="1" noRot="1" noChangeAspect="1" noChangeArrowheads="1" noTextEdit="1"/>
          </p:cNvSpPr>
          <p:nvPr>
            <p:ph type="sldImg"/>
          </p:nvPr>
        </p:nvSpPr>
        <p:spPr>
          <a:xfrm>
            <a:off x="1371600" y="1143000"/>
            <a:ext cx="4114800" cy="3086100"/>
          </a:xfrm>
          <a:ln/>
        </p:spPr>
      </p:sp>
      <p:sp>
        <p:nvSpPr>
          <p:cNvPr id="65539" name="ノート プレースホルダ 2">
            <a:extLst>
              <a:ext uri="{FF2B5EF4-FFF2-40B4-BE49-F238E27FC236}">
                <a16:creationId xmlns:a16="http://schemas.microsoft.com/office/drawing/2014/main" id="{7EDABD1C-627A-56D7-A88D-B38EFA17BF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latin typeface="Times New Roman" panose="02020603050405020304" pitchFamily="18" charset="0"/>
            </a:endParaRPr>
          </a:p>
        </p:txBody>
      </p:sp>
      <p:sp>
        <p:nvSpPr>
          <p:cNvPr id="65540" name="スライド番号プレースホルダ 3">
            <a:extLst>
              <a:ext uri="{FF2B5EF4-FFF2-40B4-BE49-F238E27FC236}">
                <a16:creationId xmlns:a16="http://schemas.microsoft.com/office/drawing/2014/main" id="{622F91C9-EF60-70FB-EB06-A11749D5C81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1363" indent="-28416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1413" indent="-22701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598613" indent="-22701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5813" indent="-227013" defTabSz="922338">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30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02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74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4613" indent="-227013" defTabSz="922338"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spcBef>
                <a:spcPct val="0"/>
              </a:spcBef>
            </a:pPr>
            <a:fld id="{EF2BB69F-3EC3-49BA-A07D-30B6A64D638B}" type="slidenum">
              <a:rPr lang="ja-JP" altLang="en-US" smtClean="0">
                <a:ea typeface="ＭＳ Ｐゴシック" panose="020B0600070205080204" pitchFamily="50" charset="-128"/>
              </a:rPr>
              <a:pPr>
                <a:spcBef>
                  <a:spcPct val="0"/>
                </a:spcBef>
              </a:pPr>
              <a:t>29</a:t>
            </a:fld>
            <a:endParaRPr lang="ja-JP" altLang="en-US">
              <a:ea typeface="ＭＳ Ｐゴシック" panose="020B0600070205080204" pitchFamily="50" charset="-128"/>
            </a:endParaRPr>
          </a:p>
        </p:txBody>
      </p:sp>
    </p:spTree>
    <p:extLst>
      <p:ext uri="{BB962C8B-B14F-4D97-AF65-F5344CB8AC3E}">
        <p14:creationId xmlns:p14="http://schemas.microsoft.com/office/powerpoint/2010/main" val="3815951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C00E6D2B-C0E8-46B3-AAD7-585DC5BEF3BF}" type="slidenum">
              <a:rPr kumimoji="1" lang="ja-JP" altLang="en-US" smtClean="0"/>
              <a:t>42</a:t>
            </a:fld>
            <a:endParaRPr kumimoji="1" lang="ja-JP" altLang="en-US"/>
          </a:p>
        </p:txBody>
      </p:sp>
    </p:spTree>
    <p:extLst>
      <p:ext uri="{BB962C8B-B14F-4D97-AF65-F5344CB8AC3E}">
        <p14:creationId xmlns:p14="http://schemas.microsoft.com/office/powerpoint/2010/main" val="362697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1956630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1109090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10426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7813"/>
            <a:ext cx="82296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457200" y="1600200"/>
            <a:ext cx="4038600" cy="45307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3072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C98D95FA-F899-C37E-AD56-5DF4E7E286D0}"/>
              </a:ext>
            </a:extLst>
          </p:cNvPr>
          <p:cNvSpPr>
            <a:spLocks noGrp="1"/>
          </p:cNvSpPr>
          <p:nvPr>
            <p:ph type="dt" sz="half" idx="10"/>
          </p:nvPr>
        </p:nvSpPr>
        <p:spPr/>
        <p:txBody>
          <a:bodyPr/>
          <a:lstStyle>
            <a:lvl1pPr>
              <a:defRPr/>
            </a:lvl1pPr>
          </a:lstStyle>
          <a:p>
            <a:pPr>
              <a:defRPr/>
            </a:pPr>
            <a:endParaRPr lang="en-US" altLang="ja-JP"/>
          </a:p>
        </p:txBody>
      </p:sp>
      <p:sp>
        <p:nvSpPr>
          <p:cNvPr id="6" name="フッター プレースホルダー 4">
            <a:extLst>
              <a:ext uri="{FF2B5EF4-FFF2-40B4-BE49-F238E27FC236}">
                <a16:creationId xmlns:a16="http://schemas.microsoft.com/office/drawing/2014/main" id="{8E6F3CBE-B424-DE76-8A0F-F50A11336C7B}"/>
              </a:ext>
            </a:extLst>
          </p:cNvPr>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ー 5">
            <a:extLst>
              <a:ext uri="{FF2B5EF4-FFF2-40B4-BE49-F238E27FC236}">
                <a16:creationId xmlns:a16="http://schemas.microsoft.com/office/drawing/2014/main" id="{7520F8D5-0DA5-564B-C05A-B398E38C488E}"/>
              </a:ext>
            </a:extLst>
          </p:cNvPr>
          <p:cNvSpPr>
            <a:spLocks noGrp="1"/>
          </p:cNvSpPr>
          <p:nvPr>
            <p:ph type="sldNum" sz="quarter" idx="12"/>
          </p:nvPr>
        </p:nvSpPr>
        <p:spPr/>
        <p:txBody>
          <a:bodyPr/>
          <a:lstStyle>
            <a:lvl1pPr>
              <a:defRPr/>
            </a:lvl1pPr>
          </a:lstStyle>
          <a:p>
            <a:pPr>
              <a:defRPr/>
            </a:pPr>
            <a:fld id="{ADC59071-3AAD-48B1-80E3-FF2BE76A4596}" type="slidenum">
              <a:rPr lang="en-US" altLang="ja-JP"/>
              <a:pPr>
                <a:defRPr/>
              </a:pPr>
              <a:t>‹#›</a:t>
            </a:fld>
            <a:endParaRPr lang="en-US" altLang="ja-JP"/>
          </a:p>
        </p:txBody>
      </p:sp>
    </p:spTree>
    <p:extLst>
      <p:ext uri="{BB962C8B-B14F-4D97-AF65-F5344CB8AC3E}">
        <p14:creationId xmlns:p14="http://schemas.microsoft.com/office/powerpoint/2010/main" val="1939716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DDBFE72C-6FC1-004A-D510-4C01777183DC}"/>
              </a:ext>
            </a:extLst>
          </p:cNvPr>
          <p:cNvSpPr>
            <a:spLocks noGrp="1"/>
          </p:cNvSpPr>
          <p:nvPr>
            <p:ph type="ftr" sz="quarter" idx="10"/>
          </p:nvPr>
        </p:nvSpPr>
        <p:spPr/>
        <p:txBody>
          <a:bodyPr lIns="0" tIns="0" rIns="0" bIns="0"/>
          <a:lstStyle>
            <a:lvl1pPr algn="ctr">
              <a:defRPr>
                <a:solidFill>
                  <a:schemeClr val="tx1">
                    <a:tint val="75000"/>
                  </a:schemeClr>
                </a:solidFill>
              </a:defRPr>
            </a:lvl1pPr>
          </a:lstStyle>
          <a:p>
            <a:pPr>
              <a:defRPr/>
            </a:pPr>
            <a:endParaRPr/>
          </a:p>
        </p:txBody>
      </p:sp>
      <p:sp>
        <p:nvSpPr>
          <p:cNvPr id="3" name="Holder 3">
            <a:extLst>
              <a:ext uri="{FF2B5EF4-FFF2-40B4-BE49-F238E27FC236}">
                <a16:creationId xmlns:a16="http://schemas.microsoft.com/office/drawing/2014/main" id="{CBE6006B-0E57-5DD7-DBF4-D812AF1E0B9C}"/>
              </a:ext>
            </a:extLst>
          </p:cNvPr>
          <p:cNvSpPr>
            <a:spLocks noGrp="1"/>
          </p:cNvSpPr>
          <p:nvPr>
            <p:ph type="dt" sz="half" idx="11"/>
          </p:nvPr>
        </p:nvSpPr>
        <p:spPr/>
        <p:txBody>
          <a:bodyPr lIns="0" tIns="0" rIns="0" bIns="0"/>
          <a:lstStyle>
            <a:lvl1pPr algn="l">
              <a:defRPr>
                <a:solidFill>
                  <a:schemeClr val="tx1">
                    <a:tint val="75000"/>
                  </a:schemeClr>
                </a:solidFill>
              </a:defRPr>
            </a:lvl1pPr>
          </a:lstStyle>
          <a:p>
            <a:pPr>
              <a:defRPr/>
            </a:pPr>
            <a:fld id="{5BB57C7C-D011-4F29-8D33-49C722DCFF22}" type="datetimeFigureOut">
              <a:rPr lang="en-US"/>
              <a:pPr>
                <a:defRPr/>
              </a:pPr>
              <a:t>6/9/2026</a:t>
            </a:fld>
            <a:endParaRPr lang="en-US"/>
          </a:p>
        </p:txBody>
      </p:sp>
      <p:sp>
        <p:nvSpPr>
          <p:cNvPr id="4" name="Holder 4">
            <a:extLst>
              <a:ext uri="{FF2B5EF4-FFF2-40B4-BE49-F238E27FC236}">
                <a16:creationId xmlns:a16="http://schemas.microsoft.com/office/drawing/2014/main" id="{5295A57B-DB65-F88E-7E6F-6566E330DC92}"/>
              </a:ext>
            </a:extLst>
          </p:cNvPr>
          <p:cNvSpPr>
            <a:spLocks noGrp="1"/>
          </p:cNvSpPr>
          <p:nvPr>
            <p:ph type="sldNum" sz="quarter" idx="12"/>
          </p:nvPr>
        </p:nvSpPr>
        <p:spPr/>
        <p:txBody>
          <a:bodyPr lIns="0" tIns="0" rIns="0" bIns="0"/>
          <a:lstStyle>
            <a:lvl1pPr marL="163513">
              <a:spcBef>
                <a:spcPts val="213"/>
              </a:spcBef>
              <a:defRPr sz="1400" b="1">
                <a:solidFill>
                  <a:schemeClr val="tx1"/>
                </a:solidFill>
                <a:latin typeface="Meiryo UI" panose="020B0604030504040204" pitchFamily="50" charset="-128"/>
                <a:ea typeface="Meiryo UI" panose="020B0604030504040204" pitchFamily="50" charset="-128"/>
              </a:defRPr>
            </a:lvl1pPr>
          </a:lstStyle>
          <a:p>
            <a:pPr>
              <a:defRPr/>
            </a:pPr>
            <a:fld id="{1028FBDC-A62F-472A-BB93-CAE9BEA8E5C2}" type="slidenum">
              <a:rPr lang="ja-JP" altLang="ja-JP"/>
              <a:pPr>
                <a:defRPr/>
              </a:pPr>
              <a:t>‹#›</a:t>
            </a:fld>
            <a:endParaRPr lang="ja-JP" altLang="ja-JP"/>
          </a:p>
        </p:txBody>
      </p:sp>
    </p:spTree>
    <p:extLst>
      <p:ext uri="{BB962C8B-B14F-4D97-AF65-F5344CB8AC3E}">
        <p14:creationId xmlns:p14="http://schemas.microsoft.com/office/powerpoint/2010/main" val="1593915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1233899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271361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911493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368075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3585547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104291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2760315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C2BB30B-0DB9-40AF-8903-E6FBDD75226A}" type="datetimeFigureOut">
              <a:rPr kumimoji="1" lang="ja-JP" altLang="en-US" smtClean="0"/>
              <a:t>2026/6/9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4196365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BB30B-0DB9-40AF-8903-E6FBDD75226A}" type="datetimeFigureOut">
              <a:rPr kumimoji="1" lang="ja-JP" altLang="en-US" smtClean="0"/>
              <a:t>2026/6/9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28C6F-DD1D-4307-8AF5-32525650253E}" type="slidenum">
              <a:rPr kumimoji="1" lang="ja-JP" altLang="en-US" smtClean="0"/>
              <a:t>‹#›</a:t>
            </a:fld>
            <a:endParaRPr kumimoji="1" lang="ja-JP" altLang="en-US"/>
          </a:p>
        </p:txBody>
      </p:sp>
    </p:spTree>
    <p:extLst>
      <p:ext uri="{BB962C8B-B14F-4D97-AF65-F5344CB8AC3E}">
        <p14:creationId xmlns:p14="http://schemas.microsoft.com/office/powerpoint/2010/main" val="890373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chart" Target="../charts/chart1.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6.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jpeg"/></Relationships>
</file>

<file path=ppt/slides/_rels/slide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18" Type="http://schemas.openxmlformats.org/officeDocument/2006/relationships/image" Target="../media/image82.png"/><Relationship Id="rId26" Type="http://schemas.openxmlformats.org/officeDocument/2006/relationships/image" Target="../media/image90.png"/><Relationship Id="rId39" Type="http://schemas.openxmlformats.org/officeDocument/2006/relationships/image" Target="../media/image103.png"/><Relationship Id="rId3" Type="http://schemas.openxmlformats.org/officeDocument/2006/relationships/image" Target="../media/image67.png"/><Relationship Id="rId21" Type="http://schemas.openxmlformats.org/officeDocument/2006/relationships/image" Target="../media/image85.png"/><Relationship Id="rId34" Type="http://schemas.openxmlformats.org/officeDocument/2006/relationships/image" Target="../media/image98.png"/><Relationship Id="rId42" Type="http://schemas.openxmlformats.org/officeDocument/2006/relationships/image" Target="../media/image106.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81.png"/><Relationship Id="rId25" Type="http://schemas.openxmlformats.org/officeDocument/2006/relationships/image" Target="../media/image89.png"/><Relationship Id="rId33" Type="http://schemas.openxmlformats.org/officeDocument/2006/relationships/image" Target="../media/image97.png"/><Relationship Id="rId38" Type="http://schemas.openxmlformats.org/officeDocument/2006/relationships/image" Target="../media/image102.png"/><Relationship Id="rId2" Type="http://schemas.openxmlformats.org/officeDocument/2006/relationships/image" Target="../media/image66.png"/><Relationship Id="rId16" Type="http://schemas.openxmlformats.org/officeDocument/2006/relationships/image" Target="../media/image80.png"/><Relationship Id="rId20" Type="http://schemas.openxmlformats.org/officeDocument/2006/relationships/image" Target="../media/image84.png"/><Relationship Id="rId29" Type="http://schemas.openxmlformats.org/officeDocument/2006/relationships/image" Target="../media/image93.png"/><Relationship Id="rId41"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70.png"/><Relationship Id="rId11" Type="http://schemas.openxmlformats.org/officeDocument/2006/relationships/image" Target="../media/image75.png"/><Relationship Id="rId24" Type="http://schemas.openxmlformats.org/officeDocument/2006/relationships/image" Target="../media/image88.png"/><Relationship Id="rId32" Type="http://schemas.openxmlformats.org/officeDocument/2006/relationships/image" Target="../media/image96.png"/><Relationship Id="rId37" Type="http://schemas.openxmlformats.org/officeDocument/2006/relationships/image" Target="../media/image101.png"/><Relationship Id="rId40" Type="http://schemas.openxmlformats.org/officeDocument/2006/relationships/image" Target="../media/image104.png"/><Relationship Id="rId45" Type="http://schemas.openxmlformats.org/officeDocument/2006/relationships/image" Target="../media/image109.png"/><Relationship Id="rId5" Type="http://schemas.openxmlformats.org/officeDocument/2006/relationships/image" Target="../media/image69.png"/><Relationship Id="rId15" Type="http://schemas.openxmlformats.org/officeDocument/2006/relationships/image" Target="../media/image79.png"/><Relationship Id="rId23" Type="http://schemas.openxmlformats.org/officeDocument/2006/relationships/image" Target="../media/image87.png"/><Relationship Id="rId28" Type="http://schemas.openxmlformats.org/officeDocument/2006/relationships/image" Target="../media/image92.png"/><Relationship Id="rId36" Type="http://schemas.openxmlformats.org/officeDocument/2006/relationships/image" Target="../media/image100.png"/><Relationship Id="rId10" Type="http://schemas.openxmlformats.org/officeDocument/2006/relationships/image" Target="../media/image74.png"/><Relationship Id="rId19" Type="http://schemas.openxmlformats.org/officeDocument/2006/relationships/image" Target="../media/image83.png"/><Relationship Id="rId31" Type="http://schemas.openxmlformats.org/officeDocument/2006/relationships/image" Target="../media/image95.png"/><Relationship Id="rId44" Type="http://schemas.openxmlformats.org/officeDocument/2006/relationships/image" Target="../media/image108.png"/><Relationship Id="rId4" Type="http://schemas.openxmlformats.org/officeDocument/2006/relationships/image" Target="../media/image68.jpeg"/><Relationship Id="rId9" Type="http://schemas.openxmlformats.org/officeDocument/2006/relationships/image" Target="../media/image73.png"/><Relationship Id="rId14" Type="http://schemas.openxmlformats.org/officeDocument/2006/relationships/image" Target="../media/image78.png"/><Relationship Id="rId22" Type="http://schemas.openxmlformats.org/officeDocument/2006/relationships/image" Target="../media/image86.png"/><Relationship Id="rId27" Type="http://schemas.openxmlformats.org/officeDocument/2006/relationships/image" Target="../media/image91.png"/><Relationship Id="rId30" Type="http://schemas.openxmlformats.org/officeDocument/2006/relationships/image" Target="../media/image94.png"/><Relationship Id="rId35" Type="http://schemas.openxmlformats.org/officeDocument/2006/relationships/image" Target="../media/image99.png"/><Relationship Id="rId43" Type="http://schemas.openxmlformats.org/officeDocument/2006/relationships/image" Target="../media/image107.png"/></Relationships>
</file>

<file path=ppt/slides/_rels/slide24.xml.rels><?xml version="1.0" encoding="UTF-8" standalone="yes"?>
<Relationships xmlns="http://schemas.openxmlformats.org/package/2006/relationships"><Relationship Id="rId13" Type="http://schemas.openxmlformats.org/officeDocument/2006/relationships/image" Target="../media/image121.png"/><Relationship Id="rId18" Type="http://schemas.openxmlformats.org/officeDocument/2006/relationships/image" Target="../media/image126.png"/><Relationship Id="rId26" Type="http://schemas.openxmlformats.org/officeDocument/2006/relationships/image" Target="../media/image134.png"/><Relationship Id="rId39" Type="http://schemas.openxmlformats.org/officeDocument/2006/relationships/image" Target="../media/image147.png"/><Relationship Id="rId21" Type="http://schemas.openxmlformats.org/officeDocument/2006/relationships/image" Target="../media/image129.png"/><Relationship Id="rId34" Type="http://schemas.openxmlformats.org/officeDocument/2006/relationships/image" Target="../media/image142.png"/><Relationship Id="rId42" Type="http://schemas.openxmlformats.org/officeDocument/2006/relationships/image" Target="../media/image150.png"/><Relationship Id="rId47" Type="http://schemas.openxmlformats.org/officeDocument/2006/relationships/image" Target="../media/image155.png"/><Relationship Id="rId50" Type="http://schemas.openxmlformats.org/officeDocument/2006/relationships/image" Target="../media/image158.png"/><Relationship Id="rId55" Type="http://schemas.openxmlformats.org/officeDocument/2006/relationships/image" Target="../media/image163.png"/><Relationship Id="rId63" Type="http://schemas.openxmlformats.org/officeDocument/2006/relationships/image" Target="../media/image171.png"/><Relationship Id="rId68" Type="http://schemas.openxmlformats.org/officeDocument/2006/relationships/image" Target="../media/image176.png"/><Relationship Id="rId76" Type="http://schemas.openxmlformats.org/officeDocument/2006/relationships/image" Target="../media/image184.png"/><Relationship Id="rId7" Type="http://schemas.openxmlformats.org/officeDocument/2006/relationships/image" Target="../media/image115.png"/><Relationship Id="rId71" Type="http://schemas.openxmlformats.org/officeDocument/2006/relationships/image" Target="../media/image179.png"/><Relationship Id="rId2" Type="http://schemas.openxmlformats.org/officeDocument/2006/relationships/image" Target="../media/image110.png"/><Relationship Id="rId16" Type="http://schemas.openxmlformats.org/officeDocument/2006/relationships/image" Target="../media/image124.png"/><Relationship Id="rId29" Type="http://schemas.openxmlformats.org/officeDocument/2006/relationships/image" Target="../media/image137.png"/><Relationship Id="rId11" Type="http://schemas.openxmlformats.org/officeDocument/2006/relationships/image" Target="../media/image119.png"/><Relationship Id="rId24" Type="http://schemas.openxmlformats.org/officeDocument/2006/relationships/image" Target="../media/image132.png"/><Relationship Id="rId32" Type="http://schemas.openxmlformats.org/officeDocument/2006/relationships/image" Target="../media/image140.png"/><Relationship Id="rId37" Type="http://schemas.openxmlformats.org/officeDocument/2006/relationships/image" Target="../media/image145.png"/><Relationship Id="rId40" Type="http://schemas.openxmlformats.org/officeDocument/2006/relationships/image" Target="../media/image148.png"/><Relationship Id="rId45" Type="http://schemas.openxmlformats.org/officeDocument/2006/relationships/image" Target="../media/image153.png"/><Relationship Id="rId53" Type="http://schemas.openxmlformats.org/officeDocument/2006/relationships/image" Target="../media/image161.png"/><Relationship Id="rId58" Type="http://schemas.openxmlformats.org/officeDocument/2006/relationships/image" Target="../media/image166.png"/><Relationship Id="rId66" Type="http://schemas.openxmlformats.org/officeDocument/2006/relationships/image" Target="../media/image174.png"/><Relationship Id="rId74" Type="http://schemas.openxmlformats.org/officeDocument/2006/relationships/image" Target="../media/image182.png"/><Relationship Id="rId79" Type="http://schemas.openxmlformats.org/officeDocument/2006/relationships/image" Target="../media/image187.png"/><Relationship Id="rId5" Type="http://schemas.openxmlformats.org/officeDocument/2006/relationships/image" Target="../media/image113.png"/><Relationship Id="rId61" Type="http://schemas.openxmlformats.org/officeDocument/2006/relationships/image" Target="../media/image169.png"/><Relationship Id="rId10" Type="http://schemas.openxmlformats.org/officeDocument/2006/relationships/image" Target="../media/image118.png"/><Relationship Id="rId19" Type="http://schemas.openxmlformats.org/officeDocument/2006/relationships/image" Target="../media/image127.png"/><Relationship Id="rId31" Type="http://schemas.openxmlformats.org/officeDocument/2006/relationships/image" Target="../media/image139.png"/><Relationship Id="rId44" Type="http://schemas.openxmlformats.org/officeDocument/2006/relationships/image" Target="../media/image152.png"/><Relationship Id="rId52" Type="http://schemas.openxmlformats.org/officeDocument/2006/relationships/image" Target="../media/image160.png"/><Relationship Id="rId60" Type="http://schemas.openxmlformats.org/officeDocument/2006/relationships/image" Target="../media/image168.png"/><Relationship Id="rId65" Type="http://schemas.openxmlformats.org/officeDocument/2006/relationships/image" Target="../media/image173.png"/><Relationship Id="rId73" Type="http://schemas.openxmlformats.org/officeDocument/2006/relationships/image" Target="../media/image181.png"/><Relationship Id="rId78" Type="http://schemas.openxmlformats.org/officeDocument/2006/relationships/image" Target="../media/image186.png"/><Relationship Id="rId4" Type="http://schemas.openxmlformats.org/officeDocument/2006/relationships/image" Target="../media/image112.png"/><Relationship Id="rId9" Type="http://schemas.openxmlformats.org/officeDocument/2006/relationships/image" Target="../media/image117.png"/><Relationship Id="rId14" Type="http://schemas.openxmlformats.org/officeDocument/2006/relationships/image" Target="../media/image122.png"/><Relationship Id="rId22" Type="http://schemas.openxmlformats.org/officeDocument/2006/relationships/image" Target="../media/image130.png"/><Relationship Id="rId27" Type="http://schemas.openxmlformats.org/officeDocument/2006/relationships/image" Target="../media/image135.png"/><Relationship Id="rId30" Type="http://schemas.openxmlformats.org/officeDocument/2006/relationships/image" Target="../media/image138.png"/><Relationship Id="rId35" Type="http://schemas.openxmlformats.org/officeDocument/2006/relationships/image" Target="../media/image143.png"/><Relationship Id="rId43" Type="http://schemas.openxmlformats.org/officeDocument/2006/relationships/image" Target="../media/image151.png"/><Relationship Id="rId48" Type="http://schemas.openxmlformats.org/officeDocument/2006/relationships/image" Target="../media/image156.png"/><Relationship Id="rId56" Type="http://schemas.openxmlformats.org/officeDocument/2006/relationships/image" Target="../media/image164.png"/><Relationship Id="rId64" Type="http://schemas.openxmlformats.org/officeDocument/2006/relationships/image" Target="../media/image172.png"/><Relationship Id="rId69" Type="http://schemas.openxmlformats.org/officeDocument/2006/relationships/image" Target="../media/image177.png"/><Relationship Id="rId77" Type="http://schemas.openxmlformats.org/officeDocument/2006/relationships/image" Target="../media/image185.png"/><Relationship Id="rId8" Type="http://schemas.openxmlformats.org/officeDocument/2006/relationships/image" Target="../media/image116.png"/><Relationship Id="rId51" Type="http://schemas.openxmlformats.org/officeDocument/2006/relationships/image" Target="../media/image159.png"/><Relationship Id="rId72" Type="http://schemas.openxmlformats.org/officeDocument/2006/relationships/image" Target="../media/image180.png"/><Relationship Id="rId3" Type="http://schemas.openxmlformats.org/officeDocument/2006/relationships/image" Target="../media/image111.jpeg"/><Relationship Id="rId12" Type="http://schemas.openxmlformats.org/officeDocument/2006/relationships/image" Target="../media/image120.png"/><Relationship Id="rId17" Type="http://schemas.openxmlformats.org/officeDocument/2006/relationships/image" Target="../media/image125.png"/><Relationship Id="rId25" Type="http://schemas.openxmlformats.org/officeDocument/2006/relationships/image" Target="../media/image133.png"/><Relationship Id="rId33" Type="http://schemas.openxmlformats.org/officeDocument/2006/relationships/image" Target="../media/image141.png"/><Relationship Id="rId38" Type="http://schemas.openxmlformats.org/officeDocument/2006/relationships/image" Target="../media/image146.png"/><Relationship Id="rId46" Type="http://schemas.openxmlformats.org/officeDocument/2006/relationships/image" Target="../media/image154.png"/><Relationship Id="rId59" Type="http://schemas.openxmlformats.org/officeDocument/2006/relationships/image" Target="../media/image167.png"/><Relationship Id="rId67" Type="http://schemas.openxmlformats.org/officeDocument/2006/relationships/image" Target="../media/image175.png"/><Relationship Id="rId20" Type="http://schemas.openxmlformats.org/officeDocument/2006/relationships/image" Target="../media/image128.png"/><Relationship Id="rId41" Type="http://schemas.openxmlformats.org/officeDocument/2006/relationships/image" Target="../media/image149.png"/><Relationship Id="rId54" Type="http://schemas.openxmlformats.org/officeDocument/2006/relationships/image" Target="../media/image162.png"/><Relationship Id="rId62" Type="http://schemas.openxmlformats.org/officeDocument/2006/relationships/image" Target="../media/image170.png"/><Relationship Id="rId70" Type="http://schemas.openxmlformats.org/officeDocument/2006/relationships/image" Target="../media/image178.png"/><Relationship Id="rId75" Type="http://schemas.openxmlformats.org/officeDocument/2006/relationships/image" Target="../media/image183.png"/><Relationship Id="rId1" Type="http://schemas.openxmlformats.org/officeDocument/2006/relationships/slideLayout" Target="../slideLayouts/slideLayout13.xml"/><Relationship Id="rId6" Type="http://schemas.openxmlformats.org/officeDocument/2006/relationships/image" Target="../media/image114.png"/><Relationship Id="rId15" Type="http://schemas.openxmlformats.org/officeDocument/2006/relationships/image" Target="../media/image123.png"/><Relationship Id="rId23" Type="http://schemas.openxmlformats.org/officeDocument/2006/relationships/image" Target="../media/image131.png"/><Relationship Id="rId28" Type="http://schemas.openxmlformats.org/officeDocument/2006/relationships/image" Target="../media/image136.png"/><Relationship Id="rId36" Type="http://schemas.openxmlformats.org/officeDocument/2006/relationships/image" Target="../media/image144.png"/><Relationship Id="rId49" Type="http://schemas.openxmlformats.org/officeDocument/2006/relationships/image" Target="../media/image157.png"/><Relationship Id="rId57" Type="http://schemas.openxmlformats.org/officeDocument/2006/relationships/image" Target="../media/image165.png"/></Relationships>
</file>

<file path=ppt/slides/_rels/slide25.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89.emf"/><Relationship Id="rId1" Type="http://schemas.openxmlformats.org/officeDocument/2006/relationships/slideLayout" Target="../slideLayouts/slideLayout7.xml"/><Relationship Id="rId4" Type="http://schemas.openxmlformats.org/officeDocument/2006/relationships/image" Target="../media/image190.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CB6054-D849-9501-507F-25EB03F21E12}"/>
              </a:ext>
            </a:extLst>
          </p:cNvPr>
          <p:cNvSpPr>
            <a:spLocks noGrp="1"/>
          </p:cNvSpPr>
          <p:nvPr>
            <p:ph type="ctrTitle"/>
          </p:nvPr>
        </p:nvSpPr>
        <p:spPr>
          <a:xfrm>
            <a:off x="849086" y="1041400"/>
            <a:ext cx="7772400" cy="2387600"/>
          </a:xfrm>
        </p:spPr>
        <p:txBody>
          <a:bodyPr>
            <a:normAutofit fontScale="90000"/>
          </a:bodyPr>
          <a:lstStyle/>
          <a:p>
            <a:r>
              <a:rPr kumimoji="1" lang="ja-JP" altLang="en-US" dirty="0"/>
              <a:t>群マネ時代の</a:t>
            </a:r>
            <a:br>
              <a:rPr kumimoji="1" lang="en-US" altLang="ja-JP" dirty="0"/>
            </a:br>
            <a:r>
              <a:rPr kumimoji="1" lang="ja-JP" altLang="en-US" dirty="0"/>
              <a:t>最新メンテ技術の課題</a:t>
            </a:r>
          </a:p>
        </p:txBody>
      </p:sp>
      <p:sp>
        <p:nvSpPr>
          <p:cNvPr id="3" name="字幕 2">
            <a:extLst>
              <a:ext uri="{FF2B5EF4-FFF2-40B4-BE49-F238E27FC236}">
                <a16:creationId xmlns:a16="http://schemas.microsoft.com/office/drawing/2014/main" id="{350B91DE-C0F0-1DCF-F5AC-2B90547EDA88}"/>
              </a:ext>
            </a:extLst>
          </p:cNvPr>
          <p:cNvSpPr>
            <a:spLocks noGrp="1"/>
          </p:cNvSpPr>
          <p:nvPr>
            <p:ph type="subTitle" idx="1"/>
          </p:nvPr>
        </p:nvSpPr>
        <p:spPr>
          <a:xfrm>
            <a:off x="1306286" y="4907756"/>
            <a:ext cx="6858000" cy="1655762"/>
          </a:xfrm>
        </p:spPr>
        <p:txBody>
          <a:bodyPr/>
          <a:lstStyle/>
          <a:p>
            <a:r>
              <a:rPr kumimoji="1" lang="ja-JP" altLang="en-US" dirty="0"/>
              <a:t>植野インフラマネジメントオフィス　代表</a:t>
            </a:r>
            <a:endParaRPr kumimoji="1" lang="en-US" altLang="ja-JP" dirty="0"/>
          </a:p>
          <a:p>
            <a:endParaRPr lang="en-US" altLang="ja-JP" dirty="0"/>
          </a:p>
          <a:p>
            <a:r>
              <a:rPr kumimoji="1" lang="ja-JP" altLang="en-US" dirty="0"/>
              <a:t>植野　芳彦</a:t>
            </a:r>
          </a:p>
        </p:txBody>
      </p:sp>
      <p:sp>
        <p:nvSpPr>
          <p:cNvPr id="7" name="テキスト ボックス 6">
            <a:extLst>
              <a:ext uri="{FF2B5EF4-FFF2-40B4-BE49-F238E27FC236}">
                <a16:creationId xmlns:a16="http://schemas.microsoft.com/office/drawing/2014/main" id="{6B5716B9-B39C-F8EA-4EE2-33444A2E1999}"/>
              </a:ext>
            </a:extLst>
          </p:cNvPr>
          <p:cNvSpPr txBox="1"/>
          <p:nvPr/>
        </p:nvSpPr>
        <p:spPr>
          <a:xfrm>
            <a:off x="5290457" y="424934"/>
            <a:ext cx="4572000" cy="369332"/>
          </a:xfrm>
          <a:prstGeom prst="rect">
            <a:avLst/>
          </a:prstGeom>
          <a:noFill/>
        </p:spPr>
        <p:txBody>
          <a:bodyPr wrap="square">
            <a:spAutoFit/>
          </a:bodyPr>
          <a:lstStyle/>
          <a:p>
            <a:pPr algn="just">
              <a:buNone/>
            </a:pPr>
            <a:r>
              <a:rPr lang="en-US" altLang="ja-JP" sz="1800" b="0" i="0" dirty="0">
                <a:solidFill>
                  <a:srgbClr val="003572"/>
                </a:solidFill>
                <a:effectLst/>
                <a:latin typeface="ＭＳ Ｐゴシック" panose="020B0600070205080204" pitchFamily="50" charset="-128"/>
                <a:ea typeface="ＭＳ Ｐゴシック" panose="020B0600070205080204" pitchFamily="50" charset="-128"/>
              </a:rPr>
              <a:t>―</a:t>
            </a:r>
            <a:r>
              <a:rPr lang="ja-JP" altLang="en-US" sz="1800" b="0" i="0" dirty="0">
                <a:solidFill>
                  <a:srgbClr val="003572"/>
                </a:solidFill>
                <a:effectLst/>
                <a:latin typeface="ＭＳ Ｐゴシック" panose="020B0600070205080204" pitchFamily="50" charset="-128"/>
                <a:ea typeface="ＭＳ Ｐゴシック" panose="020B0600070205080204" pitchFamily="50" charset="-128"/>
              </a:rPr>
              <a:t>　インフラマネジメントシリーズ　ー</a:t>
            </a:r>
          </a:p>
        </p:txBody>
      </p:sp>
      <p:sp>
        <p:nvSpPr>
          <p:cNvPr id="8" name="テキスト ボックス 7">
            <a:extLst>
              <a:ext uri="{FF2B5EF4-FFF2-40B4-BE49-F238E27FC236}">
                <a16:creationId xmlns:a16="http://schemas.microsoft.com/office/drawing/2014/main" id="{ABAFA653-B730-16C0-69DE-F2805BF6CEFF}"/>
              </a:ext>
            </a:extLst>
          </p:cNvPr>
          <p:cNvSpPr txBox="1"/>
          <p:nvPr/>
        </p:nvSpPr>
        <p:spPr>
          <a:xfrm>
            <a:off x="2830286" y="3984171"/>
            <a:ext cx="2262158" cy="369332"/>
          </a:xfrm>
          <a:prstGeom prst="rect">
            <a:avLst/>
          </a:prstGeom>
          <a:noFill/>
        </p:spPr>
        <p:txBody>
          <a:bodyPr wrap="none" rtlCol="0">
            <a:spAutoFit/>
          </a:bodyPr>
          <a:lstStyle/>
          <a:p>
            <a:r>
              <a:rPr kumimoji="1" lang="ja-JP" altLang="en-US" dirty="0"/>
              <a:t>２０２６．６．２３</a:t>
            </a:r>
          </a:p>
        </p:txBody>
      </p:sp>
    </p:spTree>
    <p:extLst>
      <p:ext uri="{BB962C8B-B14F-4D97-AF65-F5344CB8AC3E}">
        <p14:creationId xmlns:p14="http://schemas.microsoft.com/office/powerpoint/2010/main" val="198787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4">
            <a:extLst>
              <a:ext uri="{FF2B5EF4-FFF2-40B4-BE49-F238E27FC236}">
                <a16:creationId xmlns:a16="http://schemas.microsoft.com/office/drawing/2014/main" id="{E420CDF0-611E-9255-65C3-E63A56999D6C}"/>
              </a:ext>
            </a:extLst>
          </p:cNvPr>
          <p:cNvSpPr>
            <a:spLocks noGrp="1" noChangeArrowheads="1"/>
          </p:cNvSpPr>
          <p:nvPr>
            <p:ph type="title"/>
          </p:nvPr>
        </p:nvSpPr>
        <p:spPr>
          <a:xfrm>
            <a:off x="457200" y="277813"/>
            <a:ext cx="7916863" cy="584200"/>
          </a:xfrm>
          <a:solidFill>
            <a:srgbClr val="99FFCC"/>
          </a:solidFill>
          <a:ln w="38100" cap="flat" algn="ctr">
            <a:solidFill>
              <a:schemeClr val="folHlink"/>
            </a:solidFill>
            <a:miter lim="800000"/>
            <a:headEnd/>
            <a:tailEnd/>
          </a:ln>
        </p:spPr>
        <p:txBody>
          <a:bodyPr anchor="t">
            <a:spAutoFit/>
          </a:bodyPr>
          <a:lstStyle/>
          <a:p>
            <a:pPr eaLnBrk="1" hangingPunct="1">
              <a:spcBef>
                <a:spcPct val="50000"/>
              </a:spcBef>
            </a:pPr>
            <a:r>
              <a:rPr lang="ja-JP" altLang="en-US" sz="3200"/>
              <a:t>衝撃弾性波法</a:t>
            </a:r>
          </a:p>
        </p:txBody>
      </p:sp>
      <p:sp>
        <p:nvSpPr>
          <p:cNvPr id="119811" name="Text Box 5">
            <a:extLst>
              <a:ext uri="{FF2B5EF4-FFF2-40B4-BE49-F238E27FC236}">
                <a16:creationId xmlns:a16="http://schemas.microsoft.com/office/drawing/2014/main" id="{988423CD-1D7D-BA31-2521-7D5E7B76FD69}"/>
              </a:ext>
            </a:extLst>
          </p:cNvPr>
          <p:cNvSpPr txBox="1">
            <a:spLocks noChangeArrowheads="1"/>
          </p:cNvSpPr>
          <p:nvPr/>
        </p:nvSpPr>
        <p:spPr bwMode="auto">
          <a:xfrm>
            <a:off x="323850" y="1049338"/>
            <a:ext cx="8569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a:latin typeface="Arial" panose="020B0604020202020204" pitchFamily="34" charset="0"/>
              </a:rPr>
              <a:t>　</a:t>
            </a:r>
            <a:endParaRPr lang="en-US" altLang="ja-JP" sz="1600">
              <a:latin typeface="Arial" panose="020B0604020202020204" pitchFamily="34" charset="0"/>
            </a:endParaRPr>
          </a:p>
        </p:txBody>
      </p:sp>
      <p:sp>
        <p:nvSpPr>
          <p:cNvPr id="119812" name="正方形/長方形 2">
            <a:extLst>
              <a:ext uri="{FF2B5EF4-FFF2-40B4-BE49-F238E27FC236}">
                <a16:creationId xmlns:a16="http://schemas.microsoft.com/office/drawing/2014/main" id="{2BC6E84F-00A1-ED18-1B63-FBC242546F57}"/>
              </a:ext>
            </a:extLst>
          </p:cNvPr>
          <p:cNvSpPr>
            <a:spLocks noChangeArrowheads="1"/>
          </p:cNvSpPr>
          <p:nvPr/>
        </p:nvSpPr>
        <p:spPr bwMode="auto">
          <a:xfrm>
            <a:off x="1485900" y="1049338"/>
            <a:ext cx="6245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Clr>
                <a:srgbClr val="FFFF66"/>
              </a:buClr>
              <a:buSzPct val="90000"/>
              <a:buFontTx/>
              <a:buNone/>
            </a:pPr>
            <a:r>
              <a:rPr lang="ja-JP" altLang="en-US" sz="1400" b="1">
                <a:latin typeface="ＭＳ Ｐゴシック" panose="020B0600070205080204" pitchFamily="50" charset="-128"/>
              </a:rPr>
              <a:t>基礎，護岸および杭などの根入れ深さの測定（躯体厚さ測定）</a:t>
            </a:r>
          </a:p>
        </p:txBody>
      </p:sp>
      <p:pic>
        <p:nvPicPr>
          <p:cNvPr id="119813" name="Picture 3" descr="名称未設定 3">
            <a:extLst>
              <a:ext uri="{FF2B5EF4-FFF2-40B4-BE49-F238E27FC236}">
                <a16:creationId xmlns:a16="http://schemas.microsoft.com/office/drawing/2014/main" id="{609CF5E8-4568-EBF3-5282-5F03E00491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62746"/>
          <a:stretch>
            <a:fillRect/>
          </a:stretch>
        </p:blipFill>
        <p:spPr bwMode="auto">
          <a:xfrm>
            <a:off x="611188" y="1357313"/>
            <a:ext cx="1236662"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4" name="Picture 7" descr="6">
            <a:extLst>
              <a:ext uri="{FF2B5EF4-FFF2-40B4-BE49-F238E27FC236}">
                <a16:creationId xmlns:a16="http://schemas.microsoft.com/office/drawing/2014/main" id="{5A7CC3BB-EC94-FC4A-D5B6-3BBEDABAC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456" b="-1236"/>
          <a:stretch>
            <a:fillRect/>
          </a:stretch>
        </p:blipFill>
        <p:spPr bwMode="auto">
          <a:xfrm>
            <a:off x="2271713" y="3773488"/>
            <a:ext cx="2738437"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5" name="Picture 8" descr="名称未設定 3">
            <a:extLst>
              <a:ext uri="{FF2B5EF4-FFF2-40B4-BE49-F238E27FC236}">
                <a16:creationId xmlns:a16="http://schemas.microsoft.com/office/drawing/2014/main" id="{354B71A4-15CC-3A02-5EDC-6929368B08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4658" r="4591"/>
          <a:stretch>
            <a:fillRect/>
          </a:stretch>
        </p:blipFill>
        <p:spPr bwMode="auto">
          <a:xfrm>
            <a:off x="646113" y="3448050"/>
            <a:ext cx="1020762"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6" name="Picture 9" descr="P1010061">
            <a:extLst>
              <a:ext uri="{FF2B5EF4-FFF2-40B4-BE49-F238E27FC236}">
                <a16:creationId xmlns:a16="http://schemas.microsoft.com/office/drawing/2014/main" id="{BDA5ED14-2EE9-C801-468A-603121D635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7375" y="1552575"/>
            <a:ext cx="2643188"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7" name="Picture 10" descr="3-3">
            <a:extLst>
              <a:ext uri="{FF2B5EF4-FFF2-40B4-BE49-F238E27FC236}">
                <a16:creationId xmlns:a16="http://schemas.microsoft.com/office/drawing/2014/main" id="{B8DDEAF2-367F-5B6D-B029-FA8593BDB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3773488"/>
            <a:ext cx="3292475"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8" name="Text Box 11">
            <a:extLst>
              <a:ext uri="{FF2B5EF4-FFF2-40B4-BE49-F238E27FC236}">
                <a16:creationId xmlns:a16="http://schemas.microsoft.com/office/drawing/2014/main" id="{77835BA9-2DEF-E21F-89C9-0C82A45C32CF}"/>
              </a:ext>
            </a:extLst>
          </p:cNvPr>
          <p:cNvSpPr txBox="1">
            <a:spLocks noChangeArrowheads="1"/>
          </p:cNvSpPr>
          <p:nvPr/>
        </p:nvSpPr>
        <p:spPr bwMode="auto">
          <a:xfrm>
            <a:off x="263525" y="2994025"/>
            <a:ext cx="2262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ＭＳ Ｐゴシック" panose="020B0600070205080204" pitchFamily="50" charset="-128"/>
              </a:rPr>
              <a:t>橋脚根入れ深さの測定例</a:t>
            </a:r>
            <a:r>
              <a:rPr lang="ja-JP" altLang="en-US" sz="1400">
                <a:latin typeface="ＭＳ Ｐゴシック" panose="020B0600070205080204" pitchFamily="50" charset="-128"/>
              </a:rPr>
              <a:t> </a:t>
            </a:r>
          </a:p>
        </p:txBody>
      </p:sp>
      <p:pic>
        <p:nvPicPr>
          <p:cNvPr id="119819" name="Picture 6" descr="P9090021">
            <a:extLst>
              <a:ext uri="{FF2B5EF4-FFF2-40B4-BE49-F238E27FC236}">
                <a16:creationId xmlns:a16="http://schemas.microsoft.com/office/drawing/2014/main" id="{232F8F01-1020-97FB-447C-5B44F687A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74900" y="1552575"/>
            <a:ext cx="2736850"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20" name="Text Box 5">
            <a:extLst>
              <a:ext uri="{FF2B5EF4-FFF2-40B4-BE49-F238E27FC236}">
                <a16:creationId xmlns:a16="http://schemas.microsoft.com/office/drawing/2014/main" id="{924CED65-FE40-4B2F-47A1-FEA048FC06AA}"/>
              </a:ext>
            </a:extLst>
          </p:cNvPr>
          <p:cNvSpPr txBox="1">
            <a:spLocks noChangeArrowheads="1"/>
          </p:cNvSpPr>
          <p:nvPr/>
        </p:nvSpPr>
        <p:spPr bwMode="auto">
          <a:xfrm>
            <a:off x="263525" y="5084763"/>
            <a:ext cx="1927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ＭＳ Ｐゴシック" panose="020B0600070205080204" pitchFamily="50" charset="-128"/>
              </a:rPr>
              <a:t>杭破損部の調査 </a:t>
            </a:r>
          </a:p>
        </p:txBody>
      </p:sp>
      <p:sp>
        <p:nvSpPr>
          <p:cNvPr id="119821" name="Text Box 11">
            <a:extLst>
              <a:ext uri="{FF2B5EF4-FFF2-40B4-BE49-F238E27FC236}">
                <a16:creationId xmlns:a16="http://schemas.microsoft.com/office/drawing/2014/main" id="{BB5C66BB-C0BC-1342-F5F9-24377E967C59}"/>
              </a:ext>
            </a:extLst>
          </p:cNvPr>
          <p:cNvSpPr txBox="1">
            <a:spLocks noChangeArrowheads="1"/>
          </p:cNvSpPr>
          <p:nvPr/>
        </p:nvSpPr>
        <p:spPr bwMode="auto">
          <a:xfrm>
            <a:off x="2346325" y="5732463"/>
            <a:ext cx="22621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ＭＳ Ｐゴシック" panose="020B0600070205080204" pitchFamily="50" charset="-128"/>
              </a:rPr>
              <a:t>橋脚根入れ深さの測定例</a:t>
            </a:r>
            <a:r>
              <a:rPr lang="ja-JP" altLang="en-US" sz="1400">
                <a:latin typeface="ＭＳ Ｐゴシック" panose="020B0600070205080204" pitchFamily="50" charset="-128"/>
              </a:rPr>
              <a:t> </a:t>
            </a:r>
          </a:p>
        </p:txBody>
      </p:sp>
      <p:sp>
        <p:nvSpPr>
          <p:cNvPr id="119822" name="Text Box 12">
            <a:extLst>
              <a:ext uri="{FF2B5EF4-FFF2-40B4-BE49-F238E27FC236}">
                <a16:creationId xmlns:a16="http://schemas.microsoft.com/office/drawing/2014/main" id="{F904AB59-C721-0895-BF9C-5C82787B00D1}"/>
              </a:ext>
            </a:extLst>
          </p:cNvPr>
          <p:cNvSpPr txBox="1">
            <a:spLocks noChangeArrowheads="1"/>
          </p:cNvSpPr>
          <p:nvPr/>
        </p:nvSpPr>
        <p:spPr bwMode="auto">
          <a:xfrm>
            <a:off x="5746750" y="5884863"/>
            <a:ext cx="26177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Arial" panose="020B0604020202020204" pitchFamily="34" charset="0"/>
              </a:rPr>
              <a:t>水路横坑コンクリート厚さ</a:t>
            </a:r>
            <a:r>
              <a:rPr lang="ja-JP" altLang="en-US" sz="1400" u="sng">
                <a:latin typeface="ＭＳ Ｐゴシック" panose="020B0600070205080204" pitchFamily="50" charset="-128"/>
              </a:rPr>
              <a:t>測定例</a:t>
            </a:r>
            <a:r>
              <a:rPr lang="ja-JP" altLang="en-US" sz="1400">
                <a:latin typeface="ＭＳ Ｐゴシック" panose="020B0600070205080204" pitchFamily="50" charset="-128"/>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BC5F73F2-7D7B-FD5B-0CC6-AA0B05FF6441}"/>
              </a:ext>
            </a:extLst>
          </p:cNvPr>
          <p:cNvSpPr>
            <a:spLocks noGrp="1" noChangeArrowheads="1"/>
          </p:cNvSpPr>
          <p:nvPr>
            <p:ph type="title"/>
          </p:nvPr>
        </p:nvSpPr>
        <p:spPr>
          <a:xfrm>
            <a:off x="457200" y="277813"/>
            <a:ext cx="7916863" cy="584200"/>
          </a:xfrm>
          <a:solidFill>
            <a:srgbClr val="99FFCC"/>
          </a:solidFill>
          <a:ln w="38100" cap="flat" algn="ctr">
            <a:solidFill>
              <a:schemeClr val="folHlink"/>
            </a:solidFill>
            <a:miter lim="800000"/>
            <a:headEnd/>
            <a:tailEnd/>
          </a:ln>
        </p:spPr>
        <p:txBody>
          <a:bodyPr anchor="t">
            <a:spAutoFit/>
          </a:bodyPr>
          <a:lstStyle/>
          <a:p>
            <a:pPr eaLnBrk="1" hangingPunct="1">
              <a:spcBef>
                <a:spcPct val="50000"/>
              </a:spcBef>
            </a:pPr>
            <a:r>
              <a:rPr lang="ja-JP" altLang="en-US" sz="3200"/>
              <a:t>自然電位法</a:t>
            </a:r>
          </a:p>
        </p:txBody>
      </p:sp>
      <p:sp>
        <p:nvSpPr>
          <p:cNvPr id="120835" name="Text Box 3">
            <a:extLst>
              <a:ext uri="{FF2B5EF4-FFF2-40B4-BE49-F238E27FC236}">
                <a16:creationId xmlns:a16="http://schemas.microsoft.com/office/drawing/2014/main" id="{880CE31D-369D-769D-7E4D-0C765B6759F2}"/>
              </a:ext>
            </a:extLst>
          </p:cNvPr>
          <p:cNvSpPr txBox="1">
            <a:spLocks noChangeArrowheads="1"/>
          </p:cNvSpPr>
          <p:nvPr/>
        </p:nvSpPr>
        <p:spPr bwMode="auto">
          <a:xfrm>
            <a:off x="323850" y="1049338"/>
            <a:ext cx="8496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400">
                <a:latin typeface="Arial" panose="020B0604020202020204" pitchFamily="34" charset="0"/>
              </a:rPr>
              <a:t>　</a:t>
            </a:r>
            <a:r>
              <a:rPr lang="ja-JP" altLang="en-US" sz="1600">
                <a:latin typeface="Arial" panose="020B0604020202020204" pitchFamily="34" charset="0"/>
              </a:rPr>
              <a:t>コンクリート中の鉄筋腐食の可能性について診断するため用いられている方法。</a:t>
            </a:r>
          </a:p>
        </p:txBody>
      </p:sp>
      <p:pic>
        <p:nvPicPr>
          <p:cNvPr id="120836" name="Picture 4" descr="電位">
            <a:extLst>
              <a:ext uri="{FF2B5EF4-FFF2-40B4-BE49-F238E27FC236}">
                <a16:creationId xmlns:a16="http://schemas.microsoft.com/office/drawing/2014/main" id="{CEF51C98-F688-735B-7BF2-D9D1322428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679575"/>
            <a:ext cx="2376488"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7" name="Text Box 5">
            <a:extLst>
              <a:ext uri="{FF2B5EF4-FFF2-40B4-BE49-F238E27FC236}">
                <a16:creationId xmlns:a16="http://schemas.microsoft.com/office/drawing/2014/main" id="{C5BA28C4-5765-C92A-B621-10223B7598F4}"/>
              </a:ext>
            </a:extLst>
          </p:cNvPr>
          <p:cNvSpPr txBox="1">
            <a:spLocks noChangeArrowheads="1"/>
          </p:cNvSpPr>
          <p:nvPr/>
        </p:nvSpPr>
        <p:spPr bwMode="auto">
          <a:xfrm>
            <a:off x="330200" y="5411788"/>
            <a:ext cx="28813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Arial" panose="020B0604020202020204" pitchFamily="34" charset="0"/>
              </a:rPr>
              <a:t>鉄筋の自然電位測定概要</a:t>
            </a:r>
          </a:p>
        </p:txBody>
      </p:sp>
      <p:pic>
        <p:nvPicPr>
          <p:cNvPr id="120838" name="Picture 2" descr="コンクリート構造物の劣化診断-2">
            <a:extLst>
              <a:ext uri="{FF2B5EF4-FFF2-40B4-BE49-F238E27FC236}">
                <a16:creationId xmlns:a16="http://schemas.microsoft.com/office/drawing/2014/main" id="{8EBB8E15-6B45-D421-9A41-DEDE34B720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5355"/>
          <a:stretch>
            <a:fillRect/>
          </a:stretch>
        </p:blipFill>
        <p:spPr bwMode="auto">
          <a:xfrm>
            <a:off x="2987675" y="2060575"/>
            <a:ext cx="5653088"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a:extLst>
              <a:ext uri="{FF2B5EF4-FFF2-40B4-BE49-F238E27FC236}">
                <a16:creationId xmlns:a16="http://schemas.microsoft.com/office/drawing/2014/main" id="{6B495558-F700-5518-401C-2317C126AD65}"/>
              </a:ext>
            </a:extLst>
          </p:cNvPr>
          <p:cNvSpPr txBox="1">
            <a:spLocks noChangeArrowheads="1"/>
          </p:cNvSpPr>
          <p:nvPr/>
        </p:nvSpPr>
        <p:spPr bwMode="auto">
          <a:xfrm>
            <a:off x="438150" y="1101725"/>
            <a:ext cx="8207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2000" b="1">
                <a:latin typeface="Arial" panose="020B0604020202020204" pitchFamily="34" charset="0"/>
              </a:rPr>
              <a:t>【</a:t>
            </a:r>
            <a:r>
              <a:rPr lang="ja-JP" altLang="en-US" sz="2000" b="1">
                <a:latin typeface="Arial" panose="020B0604020202020204" pitchFamily="34" charset="0"/>
              </a:rPr>
              <a:t>橋梁ＰＣ鋼線観察例</a:t>
            </a:r>
            <a:r>
              <a:rPr lang="en-US" altLang="ja-JP" sz="2000" b="1">
                <a:latin typeface="Arial" panose="020B0604020202020204" pitchFamily="34" charset="0"/>
              </a:rPr>
              <a:t>】</a:t>
            </a:r>
          </a:p>
        </p:txBody>
      </p:sp>
      <p:sp>
        <p:nvSpPr>
          <p:cNvPr id="123907" name="Rectangle 3">
            <a:extLst>
              <a:ext uri="{FF2B5EF4-FFF2-40B4-BE49-F238E27FC236}">
                <a16:creationId xmlns:a16="http://schemas.microsoft.com/office/drawing/2014/main" id="{0FC934CE-7429-151E-6607-9EE029092E8C}"/>
              </a:ext>
            </a:extLst>
          </p:cNvPr>
          <p:cNvSpPr>
            <a:spLocks noChangeArrowheads="1"/>
          </p:cNvSpPr>
          <p:nvPr/>
        </p:nvSpPr>
        <p:spPr bwMode="auto">
          <a:xfrm>
            <a:off x="0" y="17192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Arial" panose="020B0604020202020204" pitchFamily="34" charset="0"/>
            </a:endParaRPr>
          </a:p>
        </p:txBody>
      </p:sp>
      <p:sp>
        <p:nvSpPr>
          <p:cNvPr id="123908" name="Rectangle 4">
            <a:extLst>
              <a:ext uri="{FF2B5EF4-FFF2-40B4-BE49-F238E27FC236}">
                <a16:creationId xmlns:a16="http://schemas.microsoft.com/office/drawing/2014/main" id="{BE96A76A-3AB7-84F3-61A2-5734EC8E0AF6}"/>
              </a:ext>
            </a:extLst>
          </p:cNvPr>
          <p:cNvSpPr>
            <a:spLocks noChangeArrowheads="1"/>
          </p:cNvSpPr>
          <p:nvPr/>
        </p:nvSpPr>
        <p:spPr bwMode="auto">
          <a:xfrm>
            <a:off x="0" y="209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Arial" panose="020B0604020202020204" pitchFamily="34" charset="0"/>
            </a:endParaRPr>
          </a:p>
        </p:txBody>
      </p:sp>
      <p:sp>
        <p:nvSpPr>
          <p:cNvPr id="123909" name="Rectangle 5">
            <a:extLst>
              <a:ext uri="{FF2B5EF4-FFF2-40B4-BE49-F238E27FC236}">
                <a16:creationId xmlns:a16="http://schemas.microsoft.com/office/drawing/2014/main" id="{CE2E4018-9FD5-1348-D7B5-1DD7B47B3BD7}"/>
              </a:ext>
            </a:extLst>
          </p:cNvPr>
          <p:cNvSpPr>
            <a:spLocks noChangeArrowheads="1"/>
          </p:cNvSpPr>
          <p:nvPr/>
        </p:nvSpPr>
        <p:spPr bwMode="auto">
          <a:xfrm>
            <a:off x="0" y="228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Arial" panose="020B0604020202020204" pitchFamily="34" charset="0"/>
            </a:endParaRPr>
          </a:p>
        </p:txBody>
      </p:sp>
      <p:sp>
        <p:nvSpPr>
          <p:cNvPr id="123910" name="Rectangle 6">
            <a:extLst>
              <a:ext uri="{FF2B5EF4-FFF2-40B4-BE49-F238E27FC236}">
                <a16:creationId xmlns:a16="http://schemas.microsoft.com/office/drawing/2014/main" id="{FB94D653-C3F8-30A3-2C9C-FAD51072102C}"/>
              </a:ext>
            </a:extLst>
          </p:cNvPr>
          <p:cNvSpPr>
            <a:spLocks noChangeArrowheads="1"/>
          </p:cNvSpPr>
          <p:nvPr/>
        </p:nvSpPr>
        <p:spPr bwMode="auto">
          <a:xfrm>
            <a:off x="0" y="-8334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Arial" panose="020B0604020202020204" pitchFamily="34" charset="0"/>
            </a:endParaRPr>
          </a:p>
        </p:txBody>
      </p:sp>
      <p:sp>
        <p:nvSpPr>
          <p:cNvPr id="123911" name="Rectangle 7">
            <a:extLst>
              <a:ext uri="{FF2B5EF4-FFF2-40B4-BE49-F238E27FC236}">
                <a16:creationId xmlns:a16="http://schemas.microsoft.com/office/drawing/2014/main" id="{7B747778-2FE7-FA53-992D-0CEC93A4C993}"/>
              </a:ext>
            </a:extLst>
          </p:cNvPr>
          <p:cNvSpPr>
            <a:spLocks noChangeArrowheads="1"/>
          </p:cNvSpPr>
          <p:nvPr/>
        </p:nvSpPr>
        <p:spPr bwMode="auto">
          <a:xfrm>
            <a:off x="0" y="-438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400">
              <a:latin typeface="Arial" panose="020B0604020202020204" pitchFamily="34" charset="0"/>
            </a:endParaRPr>
          </a:p>
        </p:txBody>
      </p:sp>
      <p:pic>
        <p:nvPicPr>
          <p:cNvPr id="123912" name="Picture 8" descr="図1">
            <a:extLst>
              <a:ext uri="{FF2B5EF4-FFF2-40B4-BE49-F238E27FC236}">
                <a16:creationId xmlns:a16="http://schemas.microsoft.com/office/drawing/2014/main" id="{CEB78D4A-CE21-937D-58A2-A59B74706C74}"/>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1263650" y="4895850"/>
            <a:ext cx="366395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3" name="Picture 9" descr="図2">
            <a:extLst>
              <a:ext uri="{FF2B5EF4-FFF2-40B4-BE49-F238E27FC236}">
                <a16:creationId xmlns:a16="http://schemas.microsoft.com/office/drawing/2014/main" id="{91476A69-CBB7-C31D-243B-CE3E394AB0B0}"/>
              </a:ext>
            </a:extLst>
          </p:cNvPr>
          <p:cNvPicPr>
            <a:picLocks noChangeAspect="1" noChangeArrowheads="1"/>
          </p:cNvPicPr>
          <p:nvPr/>
        </p:nvPicPr>
        <p:blipFill>
          <a:blip r:embed="rId3">
            <a:lum bright="12000" contrast="6000"/>
            <a:extLst>
              <a:ext uri="{28A0092B-C50C-407E-A947-70E740481C1C}">
                <a14:useLocalDpi xmlns:a14="http://schemas.microsoft.com/office/drawing/2010/main" val="0"/>
              </a:ext>
            </a:extLst>
          </a:blip>
          <a:srcRect/>
          <a:stretch>
            <a:fillRect/>
          </a:stretch>
        </p:blipFill>
        <p:spPr bwMode="auto">
          <a:xfrm>
            <a:off x="4932363" y="4897438"/>
            <a:ext cx="3303587"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4" name="Picture 10" descr="IV7L0073">
            <a:extLst>
              <a:ext uri="{FF2B5EF4-FFF2-40B4-BE49-F238E27FC236}">
                <a16:creationId xmlns:a16="http://schemas.microsoft.com/office/drawing/2014/main" id="{B7A73750-BCB9-34D5-3D1F-ACE236810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2938" y="1592263"/>
            <a:ext cx="2719387"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5" name="Picture 11" descr="IMGP0587">
            <a:extLst>
              <a:ext uri="{FF2B5EF4-FFF2-40B4-BE49-F238E27FC236}">
                <a16:creationId xmlns:a16="http://schemas.microsoft.com/office/drawing/2014/main" id="{17817FF6-AD72-96FC-5D6A-62B7766F22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600" y="1581150"/>
            <a:ext cx="2708275"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16" name="Picture 12" descr="IV7L0024">
            <a:extLst>
              <a:ext uri="{FF2B5EF4-FFF2-40B4-BE49-F238E27FC236}">
                <a16:creationId xmlns:a16="http://schemas.microsoft.com/office/drawing/2014/main" id="{ECD222D2-D326-01E2-047F-196BCBEFC6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1574800"/>
            <a:ext cx="27305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7" name="Text Box 13">
            <a:extLst>
              <a:ext uri="{FF2B5EF4-FFF2-40B4-BE49-F238E27FC236}">
                <a16:creationId xmlns:a16="http://schemas.microsoft.com/office/drawing/2014/main" id="{13BFD818-BD2C-8B63-F868-F9181C4F7215}"/>
              </a:ext>
            </a:extLst>
          </p:cNvPr>
          <p:cNvSpPr txBox="1">
            <a:spLocks noChangeArrowheads="1"/>
          </p:cNvSpPr>
          <p:nvPr/>
        </p:nvSpPr>
        <p:spPr bwMode="auto">
          <a:xfrm>
            <a:off x="465138" y="4149725"/>
            <a:ext cx="82105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2000" b="1">
                <a:latin typeface="Arial" panose="020B0604020202020204" pitchFamily="34" charset="0"/>
              </a:rPr>
              <a:t>【</a:t>
            </a:r>
            <a:r>
              <a:rPr lang="ja-JP" altLang="en-US" sz="2000" b="1">
                <a:latin typeface="Arial" panose="020B0604020202020204" pitchFamily="34" charset="0"/>
              </a:rPr>
              <a:t>橋脚基礎部のボーリング孔内観察例</a:t>
            </a:r>
            <a:r>
              <a:rPr lang="en-US" altLang="ja-JP" sz="2000" b="1">
                <a:latin typeface="Arial" panose="020B0604020202020204" pitchFamily="34" charset="0"/>
              </a:rPr>
              <a:t>】</a:t>
            </a:r>
          </a:p>
          <a:p>
            <a:pPr algn="ctr" eaLnBrk="1" hangingPunct="1">
              <a:spcBef>
                <a:spcPct val="0"/>
              </a:spcBef>
              <a:buFontTx/>
              <a:buNone/>
            </a:pPr>
            <a:r>
              <a:rPr lang="ja-JP" altLang="en-US" sz="1400">
                <a:latin typeface="Arial" panose="020B0604020202020204" pitchFamily="34" charset="0"/>
              </a:rPr>
              <a:t>　　</a:t>
            </a:r>
            <a:r>
              <a:rPr lang="ja-JP" altLang="en-US" sz="1600">
                <a:latin typeface="Arial" panose="020B0604020202020204" pitchFamily="34" charset="0"/>
              </a:rPr>
              <a:t>橋脚基礎部の状態把握を目的に、コアボーリングを行い孔内観察・撮影を行った事例である。</a:t>
            </a:r>
          </a:p>
          <a:p>
            <a:pPr algn="ctr" eaLnBrk="1" hangingPunct="1">
              <a:spcBef>
                <a:spcPct val="0"/>
              </a:spcBef>
              <a:buFontTx/>
              <a:buNone/>
            </a:pPr>
            <a:r>
              <a:rPr lang="ja-JP" altLang="en-US" sz="1400">
                <a:latin typeface="Arial" panose="020B0604020202020204" pitchFamily="34" charset="0"/>
              </a:rPr>
              <a:t>　</a:t>
            </a:r>
          </a:p>
        </p:txBody>
      </p:sp>
      <p:sp>
        <p:nvSpPr>
          <p:cNvPr id="123918" name="Text Box 14">
            <a:extLst>
              <a:ext uri="{FF2B5EF4-FFF2-40B4-BE49-F238E27FC236}">
                <a16:creationId xmlns:a16="http://schemas.microsoft.com/office/drawing/2014/main" id="{6B07905B-EA4C-ECA2-5A86-C198F5CE2AD0}"/>
              </a:ext>
            </a:extLst>
          </p:cNvPr>
          <p:cNvSpPr txBox="1">
            <a:spLocks noChangeArrowheads="1"/>
          </p:cNvSpPr>
          <p:nvPr/>
        </p:nvSpPr>
        <p:spPr bwMode="auto">
          <a:xfrm>
            <a:off x="2957513" y="6192838"/>
            <a:ext cx="3021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Arial" panose="020B0604020202020204" pitchFamily="34" charset="0"/>
              </a:rPr>
              <a:t>ボーリング孔内展開画像</a:t>
            </a:r>
          </a:p>
        </p:txBody>
      </p:sp>
      <p:sp>
        <p:nvSpPr>
          <p:cNvPr id="123919" name="Text Box 15">
            <a:extLst>
              <a:ext uri="{FF2B5EF4-FFF2-40B4-BE49-F238E27FC236}">
                <a16:creationId xmlns:a16="http://schemas.microsoft.com/office/drawing/2014/main" id="{24875632-6274-4C17-C6FA-39FD3CE78504}"/>
              </a:ext>
            </a:extLst>
          </p:cNvPr>
          <p:cNvSpPr txBox="1">
            <a:spLocks noChangeArrowheads="1"/>
          </p:cNvSpPr>
          <p:nvPr/>
        </p:nvSpPr>
        <p:spPr bwMode="auto">
          <a:xfrm>
            <a:off x="3224213" y="3652838"/>
            <a:ext cx="3021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Arial" panose="020B0604020202020204" pitchFamily="34" charset="0"/>
              </a:rPr>
              <a:t>ＰＣ鋼線の腐食</a:t>
            </a:r>
          </a:p>
        </p:txBody>
      </p:sp>
      <p:sp>
        <p:nvSpPr>
          <p:cNvPr id="123920" name="Text Box 16">
            <a:extLst>
              <a:ext uri="{FF2B5EF4-FFF2-40B4-BE49-F238E27FC236}">
                <a16:creationId xmlns:a16="http://schemas.microsoft.com/office/drawing/2014/main" id="{9B5B38C1-5424-AA33-BAE8-7AE4F4DB626B}"/>
              </a:ext>
            </a:extLst>
          </p:cNvPr>
          <p:cNvSpPr txBox="1">
            <a:spLocks noChangeArrowheads="1"/>
          </p:cNvSpPr>
          <p:nvPr/>
        </p:nvSpPr>
        <p:spPr bwMode="auto">
          <a:xfrm>
            <a:off x="5840413" y="3652838"/>
            <a:ext cx="30210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400" u="sng">
                <a:latin typeface="Arial" panose="020B0604020202020204" pitchFamily="34" charset="0"/>
              </a:rPr>
              <a:t>グラウト充填不良</a:t>
            </a:r>
          </a:p>
        </p:txBody>
      </p:sp>
      <p:sp>
        <p:nvSpPr>
          <p:cNvPr id="123921" name="Rectangle 2">
            <a:extLst>
              <a:ext uri="{FF2B5EF4-FFF2-40B4-BE49-F238E27FC236}">
                <a16:creationId xmlns:a16="http://schemas.microsoft.com/office/drawing/2014/main" id="{EED1F9ED-E61A-42E3-30E6-F5662F279700}"/>
              </a:ext>
            </a:extLst>
          </p:cNvPr>
          <p:cNvSpPr>
            <a:spLocks noGrp="1" noChangeArrowheads="1"/>
          </p:cNvSpPr>
          <p:nvPr>
            <p:ph type="title"/>
          </p:nvPr>
        </p:nvSpPr>
        <p:spPr>
          <a:xfrm>
            <a:off x="415925" y="333375"/>
            <a:ext cx="8229600" cy="584200"/>
          </a:xfrm>
          <a:solidFill>
            <a:srgbClr val="99FFCC"/>
          </a:solidFill>
          <a:ln w="38100" cap="flat" algn="ctr">
            <a:solidFill>
              <a:schemeClr val="folHlink"/>
            </a:solidFill>
            <a:miter lim="800000"/>
            <a:headEnd/>
            <a:tailEnd/>
          </a:ln>
        </p:spPr>
        <p:txBody>
          <a:bodyPr anchor="t">
            <a:spAutoFit/>
          </a:bodyPr>
          <a:lstStyle/>
          <a:p>
            <a:pPr eaLnBrk="1" hangingPunct="1">
              <a:spcBef>
                <a:spcPct val="50000"/>
              </a:spcBef>
            </a:pPr>
            <a:r>
              <a:rPr lang="ja-JP" altLang="en-US" sz="3200"/>
              <a:t>コンクリート内部調査（微破壊）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3">
            <a:extLst>
              <a:ext uri="{FF2B5EF4-FFF2-40B4-BE49-F238E27FC236}">
                <a16:creationId xmlns:a16="http://schemas.microsoft.com/office/drawing/2014/main" id="{BEB27775-AAE6-601C-09F7-02E1829C54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595" y="3412293"/>
            <a:ext cx="2636467" cy="1820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テキスト ボックス 17">
            <a:extLst>
              <a:ext uri="{FF2B5EF4-FFF2-40B4-BE49-F238E27FC236}">
                <a16:creationId xmlns:a16="http://schemas.microsoft.com/office/drawing/2014/main" id="{2C6C5C39-DA46-1AF4-0EB0-C2E8E26C5030}"/>
              </a:ext>
            </a:extLst>
          </p:cNvPr>
          <p:cNvSpPr txBox="1"/>
          <p:nvPr/>
        </p:nvSpPr>
        <p:spPr>
          <a:xfrm>
            <a:off x="487950" y="699544"/>
            <a:ext cx="1467068" cy="400110"/>
          </a:xfrm>
          <a:prstGeom prst="rect">
            <a:avLst/>
          </a:prstGeom>
          <a:noFill/>
        </p:spPr>
        <p:txBody>
          <a:bodyPr wrap="none" rtlCol="0">
            <a:spAutoFit/>
          </a:bodyPr>
          <a:lstStyle/>
          <a:p>
            <a:r>
              <a:rPr kumimoji="1" lang="ja-JP" altLang="en-US" sz="2000" b="1" dirty="0"/>
              <a:t>山間部橋梁</a:t>
            </a:r>
          </a:p>
        </p:txBody>
      </p:sp>
      <p:pic>
        <p:nvPicPr>
          <p:cNvPr id="10" name="Picture 12" descr="\\toyama-city.local\17建設部\1708建設政策\s2\課共有２\01_画像等\03,計画係\橋梁\瓶岩橋\20151019\IMG_8820.JPG">
            <a:extLst>
              <a:ext uri="{FF2B5EF4-FFF2-40B4-BE49-F238E27FC236}">
                <a16:creationId xmlns:a16="http://schemas.microsoft.com/office/drawing/2014/main" id="{1332C96C-B9AE-BAC4-6FDE-A5FD78D121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595" y="1178822"/>
            <a:ext cx="2803055" cy="1869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C3A7E356-7B15-1638-6A9C-561F802574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5304" y="3412293"/>
            <a:ext cx="2014120" cy="2014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2749FE80-D091-7792-3760-057B565D2E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5304" y="1178822"/>
            <a:ext cx="2493392" cy="1869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テキスト ボックス 25">
            <a:extLst>
              <a:ext uri="{FF2B5EF4-FFF2-40B4-BE49-F238E27FC236}">
                <a16:creationId xmlns:a16="http://schemas.microsoft.com/office/drawing/2014/main" id="{A356448A-60D9-08D0-35B3-3DEEA85A3219}"/>
              </a:ext>
            </a:extLst>
          </p:cNvPr>
          <p:cNvSpPr txBox="1">
            <a:spLocks noChangeArrowheads="1"/>
          </p:cNvSpPr>
          <p:nvPr/>
        </p:nvSpPr>
        <p:spPr bwMode="auto">
          <a:xfrm>
            <a:off x="3325304" y="655309"/>
            <a:ext cx="24929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sz="2000" dirty="0">
                <a:latin typeface="ＭＳ ゴシック" panose="020B0609070205080204" pitchFamily="49" charset="-128"/>
                <a:ea typeface="ＭＳ ゴシック" panose="020B0609070205080204" pitchFamily="49" charset="-128"/>
                <a:cs typeface="Nirmala Text Semilight" panose="020B0402040204020203" pitchFamily="34" charset="0"/>
              </a:rPr>
              <a:t>安価なモニタリング</a:t>
            </a:r>
          </a:p>
        </p:txBody>
      </p:sp>
      <p:sp>
        <p:nvSpPr>
          <p:cNvPr id="6" name="Rectangle 8">
            <a:extLst>
              <a:ext uri="{FF2B5EF4-FFF2-40B4-BE49-F238E27FC236}">
                <a16:creationId xmlns:a16="http://schemas.microsoft.com/office/drawing/2014/main" id="{0469D7A9-2B57-A4F5-69C0-FEAEEAB0835F}"/>
              </a:ext>
            </a:extLst>
          </p:cNvPr>
          <p:cNvSpPr>
            <a:spLocks noChangeArrowheads="1"/>
          </p:cNvSpPr>
          <p:nvPr/>
        </p:nvSpPr>
        <p:spPr bwMode="auto">
          <a:xfrm>
            <a:off x="6237212" y="5619439"/>
            <a:ext cx="26987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800" dirty="0">
                <a:solidFill>
                  <a:srgbClr val="000000"/>
                </a:solidFill>
                <a:latin typeface="HG丸ｺﾞｼｯｸM-PRO" panose="020F0600000000000000" pitchFamily="50" charset="-128"/>
                <a:ea typeface="HG丸ｺﾞｼｯｸM-PRO" panose="020F0600000000000000" pitchFamily="50" charset="-128"/>
              </a:rPr>
              <a:t>土木研究所との実証試験</a:t>
            </a:r>
            <a:endParaRPr lang="en-US" altLang="ja-JP" sz="1800" dirty="0">
              <a:solidFill>
                <a:srgbClr val="000000"/>
              </a:solidFill>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800" dirty="0">
                <a:solidFill>
                  <a:srgbClr val="000000"/>
                </a:solidFill>
                <a:latin typeface="HG丸ｺﾞｼｯｸM-PRO" panose="020F0600000000000000" pitchFamily="50" charset="-128"/>
                <a:ea typeface="HG丸ｺﾞｼｯｸM-PRO" panose="020F0600000000000000" pitchFamily="50" charset="-128"/>
              </a:rPr>
              <a:t>様々なｾﾝｻｰの実証</a:t>
            </a:r>
            <a:endParaRPr lang="en-US" altLang="ja-JP" sz="18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7" name="テキスト ボックス 25">
            <a:extLst>
              <a:ext uri="{FF2B5EF4-FFF2-40B4-BE49-F238E27FC236}">
                <a16:creationId xmlns:a16="http://schemas.microsoft.com/office/drawing/2014/main" id="{FA051590-CC1E-57B1-DA7F-B05742FD07CA}"/>
              </a:ext>
            </a:extLst>
          </p:cNvPr>
          <p:cNvSpPr txBox="1">
            <a:spLocks noChangeArrowheads="1"/>
          </p:cNvSpPr>
          <p:nvPr/>
        </p:nvSpPr>
        <p:spPr bwMode="auto">
          <a:xfrm>
            <a:off x="370272" y="5402764"/>
            <a:ext cx="557075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sz="2000" dirty="0">
                <a:latin typeface="ＭＳ ゴシック" panose="020B0609070205080204" pitchFamily="49" charset="-128"/>
                <a:ea typeface="ＭＳ ゴシック" panose="020B0609070205080204" pitchFamily="49" charset="-128"/>
                <a:cs typeface="Nirmala Text Semilight" panose="020B0402040204020203" pitchFamily="34" charset="0"/>
              </a:rPr>
              <a:t>モニタリングシステムは高価である。</a:t>
            </a:r>
            <a:endParaRPr lang="en-US" altLang="ja-JP" sz="2000" dirty="0">
              <a:latin typeface="ＭＳ ゴシック" panose="020B0609070205080204" pitchFamily="49" charset="-128"/>
              <a:ea typeface="ＭＳ ゴシック" panose="020B0609070205080204" pitchFamily="49" charset="-128"/>
              <a:cs typeface="Nirmala Text Semilight" panose="020B0402040204020203" pitchFamily="34" charset="0"/>
            </a:endParaRPr>
          </a:p>
          <a:p>
            <a:pPr eaLnBrk="1" hangingPunct="1"/>
            <a:r>
              <a:rPr lang="ja-JP" altLang="en-US" sz="2000" dirty="0">
                <a:latin typeface="ＭＳ ゴシック" panose="020B0609070205080204" pitchFamily="49" charset="-128"/>
                <a:ea typeface="ＭＳ ゴシック" panose="020B0609070205080204" pitchFamily="49" charset="-128"/>
                <a:cs typeface="Nirmala Text Semilight" panose="020B0402040204020203" pitchFamily="34" charset="0"/>
              </a:rPr>
              <a:t>しかし、計測項目を明確にすれば安価になる。</a:t>
            </a:r>
            <a:endParaRPr lang="en-US" altLang="ja-JP" sz="2000" dirty="0">
              <a:latin typeface="ＭＳ ゴシック" panose="020B0609070205080204" pitchFamily="49" charset="-128"/>
              <a:ea typeface="ＭＳ ゴシック" panose="020B0609070205080204" pitchFamily="49" charset="-128"/>
              <a:cs typeface="Nirmala Text Semilight" panose="020B0402040204020203" pitchFamily="34" charset="0"/>
            </a:endParaRPr>
          </a:p>
          <a:p>
            <a:pPr eaLnBrk="1" hangingPunct="1"/>
            <a:r>
              <a:rPr lang="ja-JP" altLang="en-US" sz="2000" dirty="0">
                <a:latin typeface="ＭＳ ゴシック" panose="020B0609070205080204" pitchFamily="49" charset="-128"/>
                <a:ea typeface="ＭＳ ゴシック" panose="020B0609070205080204" pitchFamily="49" charset="-128"/>
                <a:cs typeface="Nirmala Text Semilight" panose="020B0402040204020203" pitchFamily="34" charset="0"/>
              </a:rPr>
              <a:t>無駄なものを計測しても意味はない。</a:t>
            </a:r>
            <a:endParaRPr lang="en-US" altLang="ja-JP" sz="2000" dirty="0">
              <a:latin typeface="ＭＳ ゴシック" panose="020B0609070205080204" pitchFamily="49" charset="-128"/>
              <a:ea typeface="ＭＳ ゴシック" panose="020B0609070205080204" pitchFamily="49" charset="-128"/>
              <a:cs typeface="Nirmala Text Semilight" panose="020B0402040204020203" pitchFamily="34" charset="0"/>
            </a:endParaRPr>
          </a:p>
          <a:p>
            <a:pPr eaLnBrk="1" hangingPunct="1"/>
            <a:r>
              <a:rPr lang="ja-JP" altLang="en-US" sz="2000" dirty="0">
                <a:latin typeface="ＭＳ ゴシック" panose="020B0609070205080204" pitchFamily="49" charset="-128"/>
                <a:ea typeface="ＭＳ ゴシック" panose="020B0609070205080204" pitchFamily="49" charset="-128"/>
                <a:cs typeface="Nirmala Text Semilight" panose="020B0402040204020203" pitchFamily="34" charset="0"/>
              </a:rPr>
              <a:t>我々は研究者ではなく実務者</a:t>
            </a:r>
          </a:p>
        </p:txBody>
      </p:sp>
      <p:sp>
        <p:nvSpPr>
          <p:cNvPr id="9" name="テキスト ボックス 8">
            <a:extLst>
              <a:ext uri="{FF2B5EF4-FFF2-40B4-BE49-F238E27FC236}">
                <a16:creationId xmlns:a16="http://schemas.microsoft.com/office/drawing/2014/main" id="{279EA9C4-4077-1942-0130-180F67EF33F1}"/>
              </a:ext>
            </a:extLst>
          </p:cNvPr>
          <p:cNvSpPr txBox="1"/>
          <p:nvPr/>
        </p:nvSpPr>
        <p:spPr>
          <a:xfrm>
            <a:off x="152442" y="131797"/>
            <a:ext cx="4572000" cy="400110"/>
          </a:xfrm>
          <a:prstGeom prst="rect">
            <a:avLst/>
          </a:prstGeom>
          <a:noFill/>
        </p:spPr>
        <p:txBody>
          <a:bodyPr wrap="square">
            <a:spAutoFit/>
          </a:bodyPr>
          <a:lstStyle/>
          <a:p>
            <a:r>
              <a:rPr kumimoji="1" lang="ja-JP" altLang="en-US" sz="2000" b="1" dirty="0"/>
              <a:t>モニタリングによる監視という選択</a:t>
            </a:r>
            <a:endParaRPr kumimoji="1" lang="en-US" altLang="ja-JP" sz="2000" b="1" dirty="0"/>
          </a:p>
        </p:txBody>
      </p:sp>
      <p:pic>
        <p:nvPicPr>
          <p:cNvPr id="11" name="Picture 2">
            <a:extLst>
              <a:ext uri="{FF2B5EF4-FFF2-40B4-BE49-F238E27FC236}">
                <a16:creationId xmlns:a16="http://schemas.microsoft.com/office/drawing/2014/main" id="{15637F01-F09E-5C31-79D6-12477E8895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2906" y="1178822"/>
            <a:ext cx="2803056" cy="185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descr="\\toyama-city.local\17建設部\1730橋りょう保全\s2\計画係\研究協力\RAIMS\五福４号橋モニタリング\160330実地試験\IMG_1440.JPG">
            <a:extLst>
              <a:ext uri="{FF2B5EF4-FFF2-40B4-BE49-F238E27FC236}">
                <a16:creationId xmlns:a16="http://schemas.microsoft.com/office/drawing/2014/main" id="{573E8ED1-8F1C-6B1D-F5E7-1AA32DB42D8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2906" y="3324644"/>
            <a:ext cx="2803056" cy="210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テキスト ボックス 25">
            <a:extLst>
              <a:ext uri="{FF2B5EF4-FFF2-40B4-BE49-F238E27FC236}">
                <a16:creationId xmlns:a16="http://schemas.microsoft.com/office/drawing/2014/main" id="{55FFEC70-4C32-2A9C-235C-8D47C65ACD13}"/>
              </a:ext>
            </a:extLst>
          </p:cNvPr>
          <p:cNvSpPr txBox="1">
            <a:spLocks noChangeArrowheads="1"/>
          </p:cNvSpPr>
          <p:nvPr/>
        </p:nvSpPr>
        <p:spPr bwMode="auto">
          <a:xfrm>
            <a:off x="6237212" y="642612"/>
            <a:ext cx="249299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sz="2000" dirty="0">
                <a:latin typeface="ＭＳ ゴシック" panose="020B0609070205080204" pitchFamily="49" charset="-128"/>
                <a:ea typeface="ＭＳ ゴシック" panose="020B0609070205080204" pitchFamily="49" charset="-128"/>
                <a:cs typeface="Nirmala Text Semilight" panose="020B0402040204020203" pitchFamily="34" charset="0"/>
              </a:rPr>
              <a:t>モニタリングの実証</a:t>
            </a:r>
          </a:p>
        </p:txBody>
      </p:sp>
    </p:spTree>
    <p:extLst>
      <p:ext uri="{BB962C8B-B14F-4D97-AF65-F5344CB8AC3E}">
        <p14:creationId xmlns:p14="http://schemas.microsoft.com/office/powerpoint/2010/main" val="554736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D86F-9007-D673-16D9-2A4162405CE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9087519-9E94-7244-6BDB-7900D822B254}"/>
              </a:ext>
            </a:extLst>
          </p:cNvPr>
          <p:cNvSpPr>
            <a:spLocks noGrp="1"/>
          </p:cNvSpPr>
          <p:nvPr>
            <p:ph type="title"/>
          </p:nvPr>
        </p:nvSpPr>
        <p:spPr>
          <a:xfrm>
            <a:off x="170648" y="349417"/>
            <a:ext cx="8229600" cy="540296"/>
          </a:xfrm>
        </p:spPr>
        <p:txBody>
          <a:bodyPr>
            <a:noAutofit/>
          </a:bodyPr>
          <a:lstStyle/>
          <a:p>
            <a:r>
              <a:rPr lang="ja-JP" altLang="en-US" sz="2800" b="1" dirty="0"/>
              <a:t>危険な橋梁の処置（負のリスク）検証</a:t>
            </a:r>
            <a:br>
              <a:rPr lang="en-US" altLang="ja-JP" sz="2800" b="1" dirty="0"/>
            </a:br>
            <a:r>
              <a:rPr lang="ja-JP" altLang="en-US" sz="2800" b="1" dirty="0"/>
              <a:t>　</a:t>
            </a:r>
            <a:endParaRPr kumimoji="1" lang="ja-JP" altLang="en-US" sz="2800" b="1" dirty="0"/>
          </a:p>
        </p:txBody>
      </p:sp>
      <p:pic>
        <p:nvPicPr>
          <p:cNvPr id="5" name="図 4">
            <a:extLst>
              <a:ext uri="{FF2B5EF4-FFF2-40B4-BE49-F238E27FC236}">
                <a16:creationId xmlns:a16="http://schemas.microsoft.com/office/drawing/2014/main" id="{B1735B6E-9B63-1EB2-1998-983FEE217F28}"/>
              </a:ext>
            </a:extLst>
          </p:cNvPr>
          <p:cNvPicPr>
            <a:picLocks noChangeAspect="1"/>
          </p:cNvPicPr>
          <p:nvPr/>
        </p:nvPicPr>
        <p:blipFill>
          <a:blip r:embed="rId2"/>
          <a:stretch>
            <a:fillRect/>
          </a:stretch>
        </p:blipFill>
        <p:spPr>
          <a:xfrm>
            <a:off x="180325" y="834154"/>
            <a:ext cx="3971080" cy="1744306"/>
          </a:xfrm>
          <a:prstGeom prst="rect">
            <a:avLst/>
          </a:prstGeom>
        </p:spPr>
      </p:pic>
      <p:sp>
        <p:nvSpPr>
          <p:cNvPr id="6" name="テキスト ボックス 5">
            <a:extLst>
              <a:ext uri="{FF2B5EF4-FFF2-40B4-BE49-F238E27FC236}">
                <a16:creationId xmlns:a16="http://schemas.microsoft.com/office/drawing/2014/main" id="{8734CAB0-217D-43E7-CE0E-82BA839D6C7A}"/>
              </a:ext>
            </a:extLst>
          </p:cNvPr>
          <p:cNvSpPr txBox="1"/>
          <p:nvPr/>
        </p:nvSpPr>
        <p:spPr>
          <a:xfrm>
            <a:off x="348152" y="5400587"/>
            <a:ext cx="7065019" cy="1107996"/>
          </a:xfrm>
          <a:prstGeom prst="rect">
            <a:avLst/>
          </a:prstGeom>
          <a:noFill/>
        </p:spPr>
        <p:txBody>
          <a:bodyPr wrap="square" rtlCol="0">
            <a:spAutoFit/>
          </a:bodyPr>
          <a:lstStyle/>
          <a:p>
            <a:r>
              <a:rPr kumimoji="1" lang="ja-JP" altLang="en-US" sz="2400" b="1" dirty="0">
                <a:solidFill>
                  <a:srgbClr val="FF0000"/>
                </a:solidFill>
              </a:rPr>
              <a:t>我々は事故を未然に防いで当たり前！</a:t>
            </a:r>
            <a:endParaRPr kumimoji="1" lang="en-US" altLang="ja-JP" sz="2400" b="1" dirty="0">
              <a:solidFill>
                <a:srgbClr val="FF0000"/>
              </a:solidFill>
            </a:endParaRPr>
          </a:p>
          <a:p>
            <a:r>
              <a:rPr kumimoji="1" lang="ja-JP" altLang="en-US" sz="2400" b="1" dirty="0">
                <a:solidFill>
                  <a:srgbClr val="FF0000"/>
                </a:solidFill>
              </a:rPr>
              <a:t>大きな組織が作っても、危険なものは存在する。</a:t>
            </a:r>
            <a:endParaRPr kumimoji="1" lang="en-US" altLang="ja-JP" sz="2400" b="1" dirty="0">
              <a:solidFill>
                <a:srgbClr val="FF0000"/>
              </a:solidFill>
            </a:endParaRPr>
          </a:p>
          <a:p>
            <a:endParaRPr kumimoji="1" lang="ja-JP" altLang="en-US" dirty="0"/>
          </a:p>
        </p:txBody>
      </p:sp>
      <p:sp>
        <p:nvSpPr>
          <p:cNvPr id="8" name="楕円 7">
            <a:extLst>
              <a:ext uri="{FF2B5EF4-FFF2-40B4-BE49-F238E27FC236}">
                <a16:creationId xmlns:a16="http://schemas.microsoft.com/office/drawing/2014/main" id="{78D96640-284B-DF04-2FB4-5F2C0ADB40B0}"/>
              </a:ext>
            </a:extLst>
          </p:cNvPr>
          <p:cNvSpPr/>
          <p:nvPr/>
        </p:nvSpPr>
        <p:spPr>
          <a:xfrm>
            <a:off x="2388093" y="1249107"/>
            <a:ext cx="914400" cy="9144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106D2161-0ED8-AF53-8CE7-3C0BE5773E5A}"/>
              </a:ext>
            </a:extLst>
          </p:cNvPr>
          <p:cNvSpPr/>
          <p:nvPr/>
        </p:nvSpPr>
        <p:spPr>
          <a:xfrm>
            <a:off x="423075" y="1113671"/>
            <a:ext cx="914400" cy="9144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D85ABECD-C724-8FCA-B50E-7991C36CC9AE}"/>
              </a:ext>
            </a:extLst>
          </p:cNvPr>
          <p:cNvSpPr txBox="1"/>
          <p:nvPr/>
        </p:nvSpPr>
        <p:spPr>
          <a:xfrm>
            <a:off x="4285448" y="840068"/>
            <a:ext cx="4544834" cy="1631216"/>
          </a:xfrm>
          <a:prstGeom prst="rect">
            <a:avLst/>
          </a:prstGeom>
          <a:noFill/>
        </p:spPr>
        <p:txBody>
          <a:bodyPr wrap="none" rtlCol="0">
            <a:spAutoFit/>
          </a:bodyPr>
          <a:lstStyle/>
          <a:p>
            <a:r>
              <a:rPr kumimoji="1" lang="ja-JP" altLang="en-US" sz="2000" b="1" dirty="0"/>
              <a:t>初見時の不安材料</a:t>
            </a:r>
            <a:endParaRPr kumimoji="1" lang="en-US" altLang="ja-JP" sz="2000" b="1" dirty="0"/>
          </a:p>
          <a:p>
            <a:r>
              <a:rPr kumimoji="1" lang="ja-JP" altLang="en-US" sz="2000" b="1" dirty="0"/>
              <a:t>・隅角部（メナーゼヒンジ）の耐震性</a:t>
            </a:r>
            <a:endParaRPr kumimoji="1" lang="en-US" altLang="ja-JP" sz="2000" b="1" dirty="0"/>
          </a:p>
          <a:p>
            <a:r>
              <a:rPr kumimoji="1" lang="ja-JP" altLang="en-US" sz="2000" b="1" dirty="0"/>
              <a:t>・桁端隅角部が良く見えない</a:t>
            </a:r>
            <a:endParaRPr kumimoji="1" lang="en-US" altLang="ja-JP" sz="2000" b="1" dirty="0"/>
          </a:p>
          <a:p>
            <a:r>
              <a:rPr kumimoji="1" lang="ja-JP" altLang="en-US" sz="2000" b="1" dirty="0"/>
              <a:t>（のり面に埋め込み）</a:t>
            </a:r>
            <a:endParaRPr kumimoji="1" lang="en-US" altLang="ja-JP" sz="2000" b="1" dirty="0"/>
          </a:p>
          <a:p>
            <a:r>
              <a:rPr kumimoji="1" lang="ja-JP" altLang="en-US" sz="2000" b="1" dirty="0"/>
              <a:t>・スパンのわりに桁高が低い</a:t>
            </a:r>
          </a:p>
        </p:txBody>
      </p:sp>
      <p:pic>
        <p:nvPicPr>
          <p:cNvPr id="7" name="図 6">
            <a:extLst>
              <a:ext uri="{FF2B5EF4-FFF2-40B4-BE49-F238E27FC236}">
                <a16:creationId xmlns:a16="http://schemas.microsoft.com/office/drawing/2014/main" id="{EE6E90E0-5CEA-8EFA-DFE3-20656016C984}"/>
              </a:ext>
            </a:extLst>
          </p:cNvPr>
          <p:cNvPicPr>
            <a:picLocks noChangeAspect="1"/>
          </p:cNvPicPr>
          <p:nvPr/>
        </p:nvPicPr>
        <p:blipFill>
          <a:blip r:embed="rId3"/>
          <a:stretch>
            <a:fillRect/>
          </a:stretch>
        </p:blipFill>
        <p:spPr>
          <a:xfrm>
            <a:off x="198418" y="2981271"/>
            <a:ext cx="3173965" cy="1797702"/>
          </a:xfrm>
          <a:prstGeom prst="rect">
            <a:avLst/>
          </a:prstGeom>
        </p:spPr>
      </p:pic>
      <p:sp>
        <p:nvSpPr>
          <p:cNvPr id="14" name="テキスト ボックス 13">
            <a:extLst>
              <a:ext uri="{FF2B5EF4-FFF2-40B4-BE49-F238E27FC236}">
                <a16:creationId xmlns:a16="http://schemas.microsoft.com/office/drawing/2014/main" id="{CF247921-A004-BCE1-C36C-3938060DC06D}"/>
              </a:ext>
            </a:extLst>
          </p:cNvPr>
          <p:cNvSpPr txBox="1"/>
          <p:nvPr/>
        </p:nvSpPr>
        <p:spPr>
          <a:xfrm>
            <a:off x="3635828" y="2834866"/>
            <a:ext cx="5309753" cy="1200329"/>
          </a:xfrm>
          <a:prstGeom prst="rect">
            <a:avLst/>
          </a:prstGeom>
          <a:noFill/>
        </p:spPr>
        <p:txBody>
          <a:bodyPr wrap="square">
            <a:spAutoFit/>
          </a:bodyPr>
          <a:lstStyle/>
          <a:p>
            <a:r>
              <a:rPr lang="ja-JP" altLang="en-US" sz="1800" b="1" dirty="0"/>
              <a:t>４０年経過した、オーバーブリッジ（</a:t>
            </a:r>
            <a:r>
              <a:rPr lang="en-US" altLang="ja-JP" sz="1800" b="1" dirty="0"/>
              <a:t>PC</a:t>
            </a:r>
            <a:r>
              <a:rPr lang="ja-JP" altLang="en-US" sz="1800" b="1" dirty="0"/>
              <a:t>斜</a:t>
            </a:r>
            <a:r>
              <a:rPr lang="en-US" altLang="ja-JP" sz="1800" b="1" dirty="0"/>
              <a:t>π</a:t>
            </a:r>
            <a:r>
              <a:rPr lang="ja-JP" altLang="en-US" sz="1800" b="1" dirty="0"/>
              <a:t>ラーメン橋）</a:t>
            </a:r>
            <a:br>
              <a:rPr lang="en-US" altLang="ja-JP" sz="1800" b="1"/>
            </a:br>
            <a:r>
              <a:rPr lang="ja-JP" altLang="en-US" sz="1800" b="1"/>
              <a:t>検証</a:t>
            </a:r>
            <a:r>
              <a:rPr lang="ja-JP" altLang="en-US" sz="1800" b="1" dirty="0"/>
              <a:t>を行い撤去の決定　⇒撤去まで１０年かかる</a:t>
            </a:r>
            <a:br>
              <a:rPr lang="en-US" altLang="ja-JP" sz="1800" b="1" dirty="0"/>
            </a:br>
            <a:r>
              <a:rPr lang="ja-JP" altLang="en-US" sz="1800" b="1" dirty="0"/>
              <a:t>　設計、施工は</a:t>
            </a:r>
            <a:r>
              <a:rPr lang="en-US" altLang="ja-JP" sz="1800" b="1" dirty="0"/>
              <a:t>NEXCO</a:t>
            </a:r>
            <a:r>
              <a:rPr lang="ja-JP" altLang="en-US" sz="1800" b="1" dirty="0"/>
              <a:t>、移管され監理は富山市　</a:t>
            </a:r>
            <a:endParaRPr lang="ja-JP" altLang="en-US" dirty="0"/>
          </a:p>
        </p:txBody>
      </p:sp>
    </p:spTree>
    <p:extLst>
      <p:ext uri="{BB962C8B-B14F-4D97-AF65-F5344CB8AC3E}">
        <p14:creationId xmlns:p14="http://schemas.microsoft.com/office/powerpoint/2010/main" val="2897555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E3FDF3E-A744-DAA0-545B-9B410D90343D}"/>
              </a:ext>
            </a:extLst>
          </p:cNvPr>
          <p:cNvSpPr txBox="1"/>
          <p:nvPr/>
        </p:nvSpPr>
        <p:spPr>
          <a:xfrm>
            <a:off x="684954" y="3156189"/>
            <a:ext cx="7239846" cy="3477875"/>
          </a:xfrm>
          <a:prstGeom prst="rect">
            <a:avLst/>
          </a:prstGeom>
          <a:noFill/>
        </p:spPr>
        <p:txBody>
          <a:bodyPr wrap="square" rtlCol="0">
            <a:spAutoFit/>
          </a:bodyPr>
          <a:lstStyle/>
          <a:p>
            <a:r>
              <a:rPr kumimoji="1" lang="ja-JP" altLang="en-US" sz="2000" b="1" dirty="0"/>
              <a:t>①初見で、危機感抱く。撤去の決断</a:t>
            </a:r>
            <a:endParaRPr kumimoji="1" lang="en-US" altLang="ja-JP" sz="2000" b="1" dirty="0"/>
          </a:p>
          <a:p>
            <a:r>
              <a:rPr kumimoji="1" lang="ja-JP" altLang="en-US" sz="2000" b="1" dirty="0"/>
              <a:t>②モニタリングによる常時監視</a:t>
            </a:r>
            <a:endParaRPr kumimoji="1" lang="en-US" altLang="ja-JP" sz="2000" b="1" dirty="0"/>
          </a:p>
          <a:p>
            <a:r>
              <a:rPr kumimoji="1" lang="ja-JP" altLang="en-US" sz="2000" b="1" dirty="0"/>
              <a:t>③たわみ測定（１回</a:t>
            </a:r>
            <a:r>
              <a:rPr kumimoji="1" lang="en-US" altLang="ja-JP" sz="2000" b="1" dirty="0"/>
              <a:t>/</a:t>
            </a:r>
            <a:r>
              <a:rPr kumimoji="1" lang="ja-JP" altLang="en-US" sz="2000" b="1" dirty="0"/>
              <a:t>月）</a:t>
            </a:r>
            <a:endParaRPr kumimoji="1" lang="en-US" altLang="ja-JP" sz="2000" b="1" dirty="0"/>
          </a:p>
          <a:p>
            <a:r>
              <a:rPr kumimoji="1" lang="ja-JP" altLang="en-US" sz="2000" b="1" dirty="0"/>
              <a:t>④物性試験、詳細調査</a:t>
            </a:r>
            <a:endParaRPr kumimoji="1" lang="en-US" altLang="ja-JP" sz="2000" b="1" dirty="0"/>
          </a:p>
          <a:p>
            <a:r>
              <a:rPr kumimoji="1" lang="ja-JP" altLang="en-US" sz="2000" b="1" dirty="0"/>
              <a:t>⑤設計計算書のチェック⇒</a:t>
            </a:r>
            <a:r>
              <a:rPr kumimoji="1" lang="ja-JP" altLang="en-US" sz="2000" b="1" dirty="0">
                <a:solidFill>
                  <a:srgbClr val="FF0000"/>
                </a:solidFill>
              </a:rPr>
              <a:t>鉄筋量の不足の確認</a:t>
            </a:r>
            <a:endParaRPr kumimoji="1" lang="en-US" altLang="ja-JP" sz="2000" b="1" dirty="0">
              <a:solidFill>
                <a:srgbClr val="FF0000"/>
              </a:solidFill>
            </a:endParaRPr>
          </a:p>
          <a:p>
            <a:r>
              <a:rPr kumimoji="1" lang="ja-JP" altLang="en-US" sz="2000" b="1" dirty="0"/>
              <a:t>⑥④を反映した解析</a:t>
            </a:r>
            <a:endParaRPr kumimoji="1" lang="en-US" altLang="ja-JP" sz="2000" b="1" dirty="0"/>
          </a:p>
          <a:p>
            <a:r>
              <a:rPr kumimoji="1" lang="ja-JP" altLang="en-US" sz="2000" b="1" dirty="0"/>
              <a:t>（２次元、３次元</a:t>
            </a:r>
            <a:r>
              <a:rPr kumimoji="1" lang="en-US" altLang="ja-JP" sz="2000" b="1" dirty="0"/>
              <a:t>FEM</a:t>
            </a:r>
            <a:r>
              <a:rPr kumimoji="1" lang="ja-JP" altLang="en-US" sz="2000" b="1" dirty="0"/>
              <a:t>　など）</a:t>
            </a:r>
            <a:endParaRPr kumimoji="1" lang="en-US" altLang="ja-JP" sz="2000" b="1" dirty="0"/>
          </a:p>
          <a:p>
            <a:r>
              <a:rPr kumimoji="1" lang="ja-JP" altLang="en-US" sz="2000" b="1" dirty="0"/>
              <a:t>⑦解析結果⇒常時で</a:t>
            </a:r>
            <a:r>
              <a:rPr kumimoji="1" lang="en-US" altLang="ja-JP" sz="2000" b="1" dirty="0"/>
              <a:t>out</a:t>
            </a:r>
            <a:r>
              <a:rPr kumimoji="1" lang="ja-JP" altLang="en-US" sz="2000" b="1" dirty="0"/>
              <a:t>の部分あり。</a:t>
            </a:r>
            <a:r>
              <a:rPr kumimoji="1" lang="ja-JP" altLang="en-US" sz="2000" b="1" dirty="0">
                <a:solidFill>
                  <a:srgbClr val="FF0000"/>
                </a:solidFill>
              </a:rPr>
              <a:t>説明するも理解されず　</a:t>
            </a:r>
            <a:endParaRPr kumimoji="1" lang="en-US" altLang="ja-JP" sz="2000" b="1" dirty="0">
              <a:solidFill>
                <a:srgbClr val="FF0000"/>
              </a:solidFill>
            </a:endParaRPr>
          </a:p>
          <a:p>
            <a:r>
              <a:rPr kumimoji="1" lang="ja-JP" altLang="en-US" sz="2000" b="1" dirty="0"/>
              <a:t>⑧さらなる、撤去の協議しかし、理解に時間かかる</a:t>
            </a:r>
            <a:endParaRPr kumimoji="1" lang="en-US" altLang="ja-JP" sz="2000" b="1" dirty="0"/>
          </a:p>
          <a:p>
            <a:r>
              <a:rPr kumimoji="1" lang="ja-JP" altLang="en-US" sz="2000" b="1" dirty="0"/>
              <a:t>⑨撤去</a:t>
            </a:r>
            <a:endParaRPr kumimoji="1" lang="en-US" altLang="ja-JP" sz="2000" b="1" dirty="0"/>
          </a:p>
          <a:p>
            <a:r>
              <a:rPr kumimoji="1" lang="ja-JP" altLang="en-US" sz="2000" b="1" dirty="0"/>
              <a:t>　　　　撤去費　１８億円　（ちなみに建設費　</a:t>
            </a:r>
            <a:r>
              <a:rPr kumimoji="1" lang="en-US" altLang="ja-JP" sz="2000" b="1" dirty="0"/>
              <a:t>1</a:t>
            </a:r>
            <a:r>
              <a:rPr kumimoji="1" lang="ja-JP" altLang="en-US" sz="2000" b="1" dirty="0"/>
              <a:t>億円）</a:t>
            </a:r>
          </a:p>
        </p:txBody>
      </p:sp>
      <p:pic>
        <p:nvPicPr>
          <p:cNvPr id="5" name="図 1">
            <a:extLst>
              <a:ext uri="{FF2B5EF4-FFF2-40B4-BE49-F238E27FC236}">
                <a16:creationId xmlns:a16="http://schemas.microsoft.com/office/drawing/2014/main" id="{9CF30EA5-1BC6-AC29-BDBB-FA36DD1241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934" t="3789" r="14288" b="15343"/>
          <a:stretch>
            <a:fillRect/>
          </a:stretch>
        </p:blipFill>
        <p:spPr bwMode="auto">
          <a:xfrm>
            <a:off x="413558" y="0"/>
            <a:ext cx="4914485" cy="3156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721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SVFS01.toyama-city.local\リダイレクト\114551\Desktop\CIM画像\１全体鳥瞰\1(1)施工前　鳥瞰.jpg">
            <a:extLst>
              <a:ext uri="{FF2B5EF4-FFF2-40B4-BE49-F238E27FC236}">
                <a16:creationId xmlns:a16="http://schemas.microsoft.com/office/drawing/2014/main" id="{E4775143-44FB-4009-BBC5-707606B9C5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2" y="856060"/>
            <a:ext cx="3019425" cy="1565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4" descr="\\SVFS01.toyama-city.local\リダイレクト\114551\Desktop\CIM画像\４新設橋桁架設工\4 南側　桁架設工.jpg">
            <a:extLst>
              <a:ext uri="{FF2B5EF4-FFF2-40B4-BE49-F238E27FC236}">
                <a16:creationId xmlns:a16="http://schemas.microsoft.com/office/drawing/2014/main" id="{A2BFC5FC-41E7-4FCA-881E-30A5098309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619" y="2581278"/>
            <a:ext cx="3009900" cy="136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5" descr="\\SVFS01.toyama-city.local\リダイレクト\114551\Desktop\CIM画像\６鉄筋\6(2)鉄筋・隅角部　鉄筋属性の表示.jpg">
            <a:extLst>
              <a:ext uri="{FF2B5EF4-FFF2-40B4-BE49-F238E27FC236}">
                <a16:creationId xmlns:a16="http://schemas.microsoft.com/office/drawing/2014/main" id="{0D961D28-194A-4403-BE11-DD661FF4C0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0080" y="1510908"/>
            <a:ext cx="3442097" cy="1820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6" descr="\\SVFS01.toyama-city.local\リダイレクト\114551\Desktop\CIM画像\７地下埋設物\7(1)埋設物・下部工.jpg">
            <a:extLst>
              <a:ext uri="{FF2B5EF4-FFF2-40B4-BE49-F238E27FC236}">
                <a16:creationId xmlns:a16="http://schemas.microsoft.com/office/drawing/2014/main" id="{8D6B86CE-DC2C-4C2C-BE7A-B960657335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0075" y="3482581"/>
            <a:ext cx="3486150" cy="1579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テキスト ボックス 2">
            <a:extLst>
              <a:ext uri="{FF2B5EF4-FFF2-40B4-BE49-F238E27FC236}">
                <a16:creationId xmlns:a16="http://schemas.microsoft.com/office/drawing/2014/main" id="{953D5207-FB8C-4042-97A9-90C006DA991C}"/>
              </a:ext>
            </a:extLst>
          </p:cNvPr>
          <p:cNvSpPr txBox="1">
            <a:spLocks noChangeArrowheads="1"/>
          </p:cNvSpPr>
          <p:nvPr/>
        </p:nvSpPr>
        <p:spPr bwMode="auto">
          <a:xfrm>
            <a:off x="4701778" y="302062"/>
            <a:ext cx="290274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3000" dirty="0">
                <a:latin typeface="Arial" panose="020B0604020202020204" pitchFamily="34" charset="0"/>
              </a:rPr>
              <a:t>BIM/CIM</a:t>
            </a:r>
            <a:r>
              <a:rPr lang="ja-JP" altLang="en-US" sz="3000" dirty="0">
                <a:latin typeface="Arial" panose="020B0604020202020204" pitchFamily="34" charset="0"/>
              </a:rPr>
              <a:t>⇒</a:t>
            </a:r>
            <a:r>
              <a:rPr lang="en-US" altLang="ja-JP" sz="3000" dirty="0">
                <a:latin typeface="Arial" panose="020B0604020202020204" pitchFamily="34" charset="0"/>
              </a:rPr>
              <a:t>DX</a:t>
            </a:r>
            <a:endParaRPr lang="ja-JP" altLang="en-US" sz="1800" dirty="0">
              <a:latin typeface="Arial" panose="020B0604020202020204" pitchFamily="34" charset="0"/>
            </a:endParaRPr>
          </a:p>
        </p:txBody>
      </p:sp>
      <p:pic>
        <p:nvPicPr>
          <p:cNvPr id="29703" name="Picture 2">
            <a:extLst>
              <a:ext uri="{FF2B5EF4-FFF2-40B4-BE49-F238E27FC236}">
                <a16:creationId xmlns:a16="http://schemas.microsoft.com/office/drawing/2014/main" id="{1F8E50CA-317D-492F-A227-1DAF575E2F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 t="16476" r="-15" b="8540"/>
          <a:stretch>
            <a:fillRect/>
          </a:stretch>
        </p:blipFill>
        <p:spPr bwMode="auto">
          <a:xfrm>
            <a:off x="1143003" y="4062415"/>
            <a:ext cx="3127772" cy="1707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4" name="テキスト ボックス 2">
            <a:extLst>
              <a:ext uri="{FF2B5EF4-FFF2-40B4-BE49-F238E27FC236}">
                <a16:creationId xmlns:a16="http://schemas.microsoft.com/office/drawing/2014/main" id="{66E17F09-8753-45F9-A77C-080846D2E436}"/>
              </a:ext>
            </a:extLst>
          </p:cNvPr>
          <p:cNvSpPr txBox="1">
            <a:spLocks noChangeArrowheads="1"/>
          </p:cNvSpPr>
          <p:nvPr/>
        </p:nvSpPr>
        <p:spPr bwMode="auto">
          <a:xfrm>
            <a:off x="4558906" y="5156599"/>
            <a:ext cx="2902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en-US" altLang="ja-JP" sz="1800">
                <a:latin typeface="Arial" panose="020B0604020202020204" pitchFamily="34" charset="0"/>
              </a:rPr>
              <a:t>Construction</a:t>
            </a:r>
            <a:r>
              <a:rPr lang="ja-JP" altLang="en-US" sz="1800">
                <a:latin typeface="Arial" panose="020B0604020202020204" pitchFamily="34" charset="0"/>
              </a:rPr>
              <a:t>　</a:t>
            </a:r>
            <a:r>
              <a:rPr lang="en-US" altLang="ja-JP" sz="1800">
                <a:latin typeface="Arial" panose="020B0604020202020204" pitchFamily="34" charset="0"/>
              </a:rPr>
              <a:t>information</a:t>
            </a:r>
            <a:r>
              <a:rPr lang="ja-JP" altLang="en-US" sz="1800">
                <a:latin typeface="Arial" panose="020B0604020202020204" pitchFamily="34" charset="0"/>
              </a:rPr>
              <a:t>　</a:t>
            </a:r>
            <a:r>
              <a:rPr lang="en-US" altLang="ja-JP" sz="1800">
                <a:latin typeface="Arial" panose="020B0604020202020204" pitchFamily="34" charset="0"/>
              </a:rPr>
              <a:t>Modeling</a:t>
            </a:r>
            <a:endParaRPr lang="ja-JP" altLang="en-US" sz="1800">
              <a:latin typeface="Arial" panose="020B0604020202020204" pitchFamily="34" charset="0"/>
            </a:endParaRPr>
          </a:p>
        </p:txBody>
      </p:sp>
    </p:spTree>
    <p:extLst>
      <p:ext uri="{BB962C8B-B14F-4D97-AF65-F5344CB8AC3E}">
        <p14:creationId xmlns:p14="http://schemas.microsoft.com/office/powerpoint/2010/main" val="3936061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D2483CE-52C5-40B5-951B-27F3BD75B56E}"/>
              </a:ext>
            </a:extLst>
          </p:cNvPr>
          <p:cNvSpPr txBox="1"/>
          <p:nvPr/>
        </p:nvSpPr>
        <p:spPr>
          <a:xfrm>
            <a:off x="3829267" y="1497679"/>
            <a:ext cx="1755417" cy="300082"/>
          </a:xfrm>
          <a:prstGeom prst="rect">
            <a:avLst/>
          </a:prstGeom>
          <a:noFill/>
          <a:ln w="38100">
            <a:solidFill>
              <a:schemeClr val="tx1"/>
            </a:solidFill>
          </a:ln>
        </p:spPr>
        <p:txBody>
          <a:bodyPr wrap="square" rtlCol="0">
            <a:spAutoFit/>
          </a:bodyPr>
          <a:lstStyle/>
          <a:p>
            <a:r>
              <a:rPr lang="ja-JP" altLang="en-US" sz="1350" dirty="0"/>
              <a:t>調査・測量・設計</a:t>
            </a:r>
          </a:p>
        </p:txBody>
      </p:sp>
      <p:sp>
        <p:nvSpPr>
          <p:cNvPr id="3" name="テキスト ボックス 2">
            <a:extLst>
              <a:ext uri="{FF2B5EF4-FFF2-40B4-BE49-F238E27FC236}">
                <a16:creationId xmlns:a16="http://schemas.microsoft.com/office/drawing/2014/main" id="{7A58253C-08F8-4704-8C65-C7F188AFEBEC}"/>
              </a:ext>
            </a:extLst>
          </p:cNvPr>
          <p:cNvSpPr txBox="1"/>
          <p:nvPr/>
        </p:nvSpPr>
        <p:spPr>
          <a:xfrm>
            <a:off x="6248016" y="2516353"/>
            <a:ext cx="877163" cy="300082"/>
          </a:xfrm>
          <a:prstGeom prst="rect">
            <a:avLst/>
          </a:prstGeom>
          <a:noFill/>
          <a:ln w="38100">
            <a:solidFill>
              <a:schemeClr val="tx1"/>
            </a:solidFill>
          </a:ln>
        </p:spPr>
        <p:txBody>
          <a:bodyPr wrap="none" rtlCol="0">
            <a:spAutoFit/>
          </a:bodyPr>
          <a:lstStyle/>
          <a:p>
            <a:r>
              <a:rPr lang="ja-JP" altLang="en-US" sz="1350" dirty="0"/>
              <a:t>施工計画</a:t>
            </a:r>
            <a:endParaRPr lang="en-US" altLang="ja-JP" sz="1350" dirty="0"/>
          </a:p>
        </p:txBody>
      </p:sp>
      <p:sp>
        <p:nvSpPr>
          <p:cNvPr id="4" name="テキスト ボックス 3">
            <a:extLst>
              <a:ext uri="{FF2B5EF4-FFF2-40B4-BE49-F238E27FC236}">
                <a16:creationId xmlns:a16="http://schemas.microsoft.com/office/drawing/2014/main" id="{BE87FAAA-CB02-455C-B090-AED62EB24C9E}"/>
              </a:ext>
            </a:extLst>
          </p:cNvPr>
          <p:cNvSpPr txBox="1"/>
          <p:nvPr/>
        </p:nvSpPr>
        <p:spPr>
          <a:xfrm>
            <a:off x="6221943" y="4208447"/>
            <a:ext cx="530915" cy="300082"/>
          </a:xfrm>
          <a:prstGeom prst="rect">
            <a:avLst/>
          </a:prstGeom>
          <a:noFill/>
          <a:ln w="38100">
            <a:solidFill>
              <a:schemeClr val="tx1"/>
            </a:solidFill>
          </a:ln>
        </p:spPr>
        <p:txBody>
          <a:bodyPr wrap="none" rtlCol="0">
            <a:spAutoFit/>
          </a:bodyPr>
          <a:lstStyle/>
          <a:p>
            <a:r>
              <a:rPr lang="ja-JP" altLang="en-US" sz="1350" dirty="0"/>
              <a:t>施工</a:t>
            </a:r>
          </a:p>
        </p:txBody>
      </p:sp>
      <p:sp>
        <p:nvSpPr>
          <p:cNvPr id="5" name="テキスト ボックス 4">
            <a:extLst>
              <a:ext uri="{FF2B5EF4-FFF2-40B4-BE49-F238E27FC236}">
                <a16:creationId xmlns:a16="http://schemas.microsoft.com/office/drawing/2014/main" id="{E5D7DA03-E136-4120-BBF3-ED907EB7AF15}"/>
              </a:ext>
            </a:extLst>
          </p:cNvPr>
          <p:cNvSpPr txBox="1"/>
          <p:nvPr/>
        </p:nvSpPr>
        <p:spPr>
          <a:xfrm>
            <a:off x="4156504" y="5450918"/>
            <a:ext cx="877163" cy="300082"/>
          </a:xfrm>
          <a:prstGeom prst="rect">
            <a:avLst/>
          </a:prstGeom>
          <a:noFill/>
          <a:ln w="38100">
            <a:solidFill>
              <a:schemeClr val="tx1"/>
            </a:solidFill>
          </a:ln>
        </p:spPr>
        <p:txBody>
          <a:bodyPr wrap="none" rtlCol="0">
            <a:spAutoFit/>
          </a:bodyPr>
          <a:lstStyle/>
          <a:p>
            <a:r>
              <a:rPr lang="ja-JP" altLang="en-US" sz="1350" dirty="0"/>
              <a:t>施工完了</a:t>
            </a:r>
          </a:p>
        </p:txBody>
      </p:sp>
      <p:sp>
        <p:nvSpPr>
          <p:cNvPr id="6" name="テキスト ボックス 5">
            <a:extLst>
              <a:ext uri="{FF2B5EF4-FFF2-40B4-BE49-F238E27FC236}">
                <a16:creationId xmlns:a16="http://schemas.microsoft.com/office/drawing/2014/main" id="{52D83903-842F-4DFF-AE6A-3BCAD998D63A}"/>
              </a:ext>
            </a:extLst>
          </p:cNvPr>
          <p:cNvSpPr txBox="1"/>
          <p:nvPr/>
        </p:nvSpPr>
        <p:spPr>
          <a:xfrm>
            <a:off x="1737049" y="4308367"/>
            <a:ext cx="966245" cy="300082"/>
          </a:xfrm>
          <a:prstGeom prst="rect">
            <a:avLst/>
          </a:prstGeom>
          <a:noFill/>
          <a:ln w="38100">
            <a:solidFill>
              <a:schemeClr val="tx1"/>
            </a:solidFill>
          </a:ln>
        </p:spPr>
        <p:txBody>
          <a:bodyPr wrap="square" rtlCol="0">
            <a:spAutoFit/>
          </a:bodyPr>
          <a:lstStyle/>
          <a:p>
            <a:r>
              <a:rPr lang="ja-JP" altLang="en-US" sz="1350" dirty="0"/>
              <a:t>維持管理</a:t>
            </a:r>
          </a:p>
        </p:txBody>
      </p:sp>
      <p:sp>
        <p:nvSpPr>
          <p:cNvPr id="11" name="矢印: 下カーブ 10">
            <a:extLst>
              <a:ext uri="{FF2B5EF4-FFF2-40B4-BE49-F238E27FC236}">
                <a16:creationId xmlns:a16="http://schemas.microsoft.com/office/drawing/2014/main" id="{32FF8CE3-C7B8-43CC-9D2B-23FA0FC86A4B}"/>
              </a:ext>
            </a:extLst>
          </p:cNvPr>
          <p:cNvSpPr/>
          <p:nvPr/>
        </p:nvSpPr>
        <p:spPr>
          <a:xfrm rot="2055623">
            <a:off x="5617997" y="1770977"/>
            <a:ext cx="1311952" cy="38263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12" name="矢印: 下カーブ 11">
            <a:extLst>
              <a:ext uri="{FF2B5EF4-FFF2-40B4-BE49-F238E27FC236}">
                <a16:creationId xmlns:a16="http://schemas.microsoft.com/office/drawing/2014/main" id="{A353D8F1-CE9E-4F67-9D20-FD380CCC9195}"/>
              </a:ext>
            </a:extLst>
          </p:cNvPr>
          <p:cNvSpPr/>
          <p:nvPr/>
        </p:nvSpPr>
        <p:spPr>
          <a:xfrm rot="6424458">
            <a:off x="6117829" y="3386430"/>
            <a:ext cx="1336523" cy="43773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13" name="矢印: 下カーブ 12">
            <a:extLst>
              <a:ext uri="{FF2B5EF4-FFF2-40B4-BE49-F238E27FC236}">
                <a16:creationId xmlns:a16="http://schemas.microsoft.com/office/drawing/2014/main" id="{A9B91C2E-9D55-461B-BA65-26FDF74C26DA}"/>
              </a:ext>
            </a:extLst>
          </p:cNvPr>
          <p:cNvSpPr/>
          <p:nvPr/>
        </p:nvSpPr>
        <p:spPr>
          <a:xfrm rot="8103611">
            <a:off x="5390247" y="5078241"/>
            <a:ext cx="1311952" cy="38263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14" name="矢印: 下カーブ 13">
            <a:extLst>
              <a:ext uri="{FF2B5EF4-FFF2-40B4-BE49-F238E27FC236}">
                <a16:creationId xmlns:a16="http://schemas.microsoft.com/office/drawing/2014/main" id="{EC05719D-53BA-4535-8646-C86FB125ABE7}"/>
              </a:ext>
            </a:extLst>
          </p:cNvPr>
          <p:cNvSpPr/>
          <p:nvPr/>
        </p:nvSpPr>
        <p:spPr>
          <a:xfrm rot="12496492">
            <a:off x="2299031" y="5092411"/>
            <a:ext cx="1311952" cy="38263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15" name="矢印: 下カーブ 14">
            <a:extLst>
              <a:ext uri="{FF2B5EF4-FFF2-40B4-BE49-F238E27FC236}">
                <a16:creationId xmlns:a16="http://schemas.microsoft.com/office/drawing/2014/main" id="{6BC18CA8-3C7C-437C-B654-388F059DD996}"/>
              </a:ext>
            </a:extLst>
          </p:cNvPr>
          <p:cNvSpPr/>
          <p:nvPr/>
        </p:nvSpPr>
        <p:spPr>
          <a:xfrm rot="15915880">
            <a:off x="1047518" y="3205636"/>
            <a:ext cx="1443817" cy="31752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16" name="テキスト ボックス 15">
            <a:extLst>
              <a:ext uri="{FF2B5EF4-FFF2-40B4-BE49-F238E27FC236}">
                <a16:creationId xmlns:a16="http://schemas.microsoft.com/office/drawing/2014/main" id="{4DAD3D6C-26B4-42D7-8B56-991438EAADE4}"/>
              </a:ext>
            </a:extLst>
          </p:cNvPr>
          <p:cNvSpPr txBox="1"/>
          <p:nvPr/>
        </p:nvSpPr>
        <p:spPr>
          <a:xfrm>
            <a:off x="1737051" y="2146715"/>
            <a:ext cx="966245" cy="300082"/>
          </a:xfrm>
          <a:prstGeom prst="rect">
            <a:avLst/>
          </a:prstGeom>
          <a:noFill/>
          <a:ln w="38100">
            <a:solidFill>
              <a:schemeClr val="tx1"/>
            </a:solidFill>
          </a:ln>
        </p:spPr>
        <p:txBody>
          <a:bodyPr wrap="square" rtlCol="0">
            <a:spAutoFit/>
          </a:bodyPr>
          <a:lstStyle/>
          <a:p>
            <a:r>
              <a:rPr lang="ja-JP" altLang="en-US" sz="1350" dirty="0"/>
              <a:t>将来計画</a:t>
            </a:r>
          </a:p>
        </p:txBody>
      </p:sp>
      <p:sp>
        <p:nvSpPr>
          <p:cNvPr id="17" name="矢印: 下カーブ 16">
            <a:extLst>
              <a:ext uri="{FF2B5EF4-FFF2-40B4-BE49-F238E27FC236}">
                <a16:creationId xmlns:a16="http://schemas.microsoft.com/office/drawing/2014/main" id="{604391D0-DC4C-46F7-88D2-921DF6CE17B8}"/>
              </a:ext>
            </a:extLst>
          </p:cNvPr>
          <p:cNvSpPr/>
          <p:nvPr/>
        </p:nvSpPr>
        <p:spPr>
          <a:xfrm rot="19570475">
            <a:off x="2508162" y="1534126"/>
            <a:ext cx="1193074" cy="34458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tx1"/>
              </a:solidFill>
            </a:endParaRPr>
          </a:p>
        </p:txBody>
      </p:sp>
      <p:sp>
        <p:nvSpPr>
          <p:cNvPr id="18" name="テキスト ボックス 17">
            <a:extLst>
              <a:ext uri="{FF2B5EF4-FFF2-40B4-BE49-F238E27FC236}">
                <a16:creationId xmlns:a16="http://schemas.microsoft.com/office/drawing/2014/main" id="{F9BB6E00-C0F5-4DB9-AE36-EBB73719C3C7}"/>
              </a:ext>
            </a:extLst>
          </p:cNvPr>
          <p:cNvSpPr txBox="1"/>
          <p:nvPr/>
        </p:nvSpPr>
        <p:spPr>
          <a:xfrm>
            <a:off x="3874369" y="1841404"/>
            <a:ext cx="1569660" cy="923330"/>
          </a:xfrm>
          <a:prstGeom prst="rect">
            <a:avLst/>
          </a:prstGeom>
          <a:noFill/>
        </p:spPr>
        <p:txBody>
          <a:bodyPr wrap="none" rtlCol="0">
            <a:spAutoFit/>
          </a:bodyPr>
          <a:lstStyle/>
          <a:p>
            <a:r>
              <a:rPr lang="ja-JP" altLang="en-US" sz="1350" dirty="0"/>
              <a:t>干渉チェック</a:t>
            </a:r>
            <a:endParaRPr lang="en-US" altLang="ja-JP" sz="1350" dirty="0"/>
          </a:p>
          <a:p>
            <a:r>
              <a:rPr lang="ja-JP" altLang="en-US" sz="1350" dirty="0"/>
              <a:t>設計ミス削減</a:t>
            </a:r>
            <a:endParaRPr lang="en-US" altLang="ja-JP" sz="1350" dirty="0"/>
          </a:p>
          <a:p>
            <a:r>
              <a:rPr lang="ja-JP" altLang="en-US" sz="1350" dirty="0"/>
              <a:t>数量算出</a:t>
            </a:r>
            <a:endParaRPr lang="en-US" altLang="ja-JP" sz="1350" dirty="0"/>
          </a:p>
          <a:p>
            <a:r>
              <a:rPr lang="ja-JP" altLang="en-US" sz="1350" dirty="0"/>
              <a:t>イメージの明確化</a:t>
            </a:r>
          </a:p>
        </p:txBody>
      </p:sp>
      <p:sp>
        <p:nvSpPr>
          <p:cNvPr id="19" name="テキスト ボックス 18">
            <a:extLst>
              <a:ext uri="{FF2B5EF4-FFF2-40B4-BE49-F238E27FC236}">
                <a16:creationId xmlns:a16="http://schemas.microsoft.com/office/drawing/2014/main" id="{8FF2411E-451F-4018-A9D6-4295FE976B3C}"/>
              </a:ext>
            </a:extLst>
          </p:cNvPr>
          <p:cNvSpPr txBox="1"/>
          <p:nvPr/>
        </p:nvSpPr>
        <p:spPr>
          <a:xfrm>
            <a:off x="6637700" y="1360169"/>
            <a:ext cx="1223412" cy="715581"/>
          </a:xfrm>
          <a:prstGeom prst="rect">
            <a:avLst/>
          </a:prstGeom>
          <a:noFill/>
        </p:spPr>
        <p:txBody>
          <a:bodyPr wrap="none" rtlCol="0">
            <a:spAutoFit/>
          </a:bodyPr>
          <a:lstStyle/>
          <a:p>
            <a:r>
              <a:rPr lang="ja-JP" altLang="en-US" sz="1350" dirty="0"/>
              <a:t>干渉チェック</a:t>
            </a:r>
            <a:endParaRPr lang="en-US" altLang="ja-JP" sz="1350" dirty="0"/>
          </a:p>
          <a:p>
            <a:r>
              <a:rPr lang="ja-JP" altLang="en-US" sz="1350" dirty="0"/>
              <a:t>手戻り削減</a:t>
            </a:r>
            <a:endParaRPr lang="en-US" altLang="ja-JP" sz="1350" dirty="0"/>
          </a:p>
          <a:p>
            <a:r>
              <a:rPr lang="ja-JP" altLang="en-US" sz="1350" dirty="0"/>
              <a:t>情報化施工</a:t>
            </a:r>
          </a:p>
        </p:txBody>
      </p:sp>
      <p:sp>
        <p:nvSpPr>
          <p:cNvPr id="20" name="テキスト ボックス 19">
            <a:extLst>
              <a:ext uri="{FF2B5EF4-FFF2-40B4-BE49-F238E27FC236}">
                <a16:creationId xmlns:a16="http://schemas.microsoft.com/office/drawing/2014/main" id="{BDDC56BE-F889-4309-A631-22FDE2ED32AE}"/>
              </a:ext>
            </a:extLst>
          </p:cNvPr>
          <p:cNvSpPr txBox="1"/>
          <p:nvPr/>
        </p:nvSpPr>
        <p:spPr>
          <a:xfrm>
            <a:off x="4728992" y="3177476"/>
            <a:ext cx="1656927" cy="715581"/>
          </a:xfrm>
          <a:prstGeom prst="rect">
            <a:avLst/>
          </a:prstGeom>
          <a:noFill/>
        </p:spPr>
        <p:txBody>
          <a:bodyPr wrap="square" rtlCol="0">
            <a:spAutoFit/>
          </a:bodyPr>
          <a:lstStyle/>
          <a:p>
            <a:r>
              <a:rPr lang="ja-JP" altLang="en-US" sz="1350" dirty="0"/>
              <a:t>施工計画の最適化</a:t>
            </a:r>
            <a:endParaRPr lang="en-US" altLang="ja-JP" sz="1350" dirty="0"/>
          </a:p>
          <a:p>
            <a:r>
              <a:rPr lang="ja-JP" altLang="en-US" sz="1350" dirty="0"/>
              <a:t>施工管理の効率化設計変更の効率化</a:t>
            </a:r>
          </a:p>
        </p:txBody>
      </p:sp>
      <p:sp>
        <p:nvSpPr>
          <p:cNvPr id="21" name="テキスト ボックス 20">
            <a:extLst>
              <a:ext uri="{FF2B5EF4-FFF2-40B4-BE49-F238E27FC236}">
                <a16:creationId xmlns:a16="http://schemas.microsoft.com/office/drawing/2014/main" id="{8E78BC0A-CC54-4315-969F-98D1DE0DC807}"/>
              </a:ext>
            </a:extLst>
          </p:cNvPr>
          <p:cNvSpPr txBox="1"/>
          <p:nvPr/>
        </p:nvSpPr>
        <p:spPr>
          <a:xfrm>
            <a:off x="3597630" y="4573085"/>
            <a:ext cx="1742785" cy="715581"/>
          </a:xfrm>
          <a:prstGeom prst="rect">
            <a:avLst/>
          </a:prstGeom>
          <a:noFill/>
        </p:spPr>
        <p:txBody>
          <a:bodyPr wrap="none" rtlCol="0">
            <a:spAutoFit/>
          </a:bodyPr>
          <a:lstStyle/>
          <a:p>
            <a:r>
              <a:rPr lang="ja-JP" altLang="en-US" sz="1350" dirty="0"/>
              <a:t>完成データの高度化</a:t>
            </a:r>
            <a:endParaRPr lang="en-US" altLang="ja-JP" sz="1350" dirty="0"/>
          </a:p>
          <a:p>
            <a:r>
              <a:rPr lang="ja-JP" altLang="en-US" sz="1350" dirty="0"/>
              <a:t>完成検査の効率化</a:t>
            </a:r>
            <a:endParaRPr lang="en-US" altLang="ja-JP" sz="1350" dirty="0"/>
          </a:p>
          <a:p>
            <a:r>
              <a:rPr lang="ja-JP" altLang="en-US" sz="1350" dirty="0"/>
              <a:t>出来形管理の高度化</a:t>
            </a:r>
          </a:p>
        </p:txBody>
      </p:sp>
      <p:sp>
        <p:nvSpPr>
          <p:cNvPr id="22" name="テキスト ボックス 21">
            <a:extLst>
              <a:ext uri="{FF2B5EF4-FFF2-40B4-BE49-F238E27FC236}">
                <a16:creationId xmlns:a16="http://schemas.microsoft.com/office/drawing/2014/main" id="{7A41C234-88A7-4C53-AEE1-8B19ABF13CCD}"/>
              </a:ext>
            </a:extLst>
          </p:cNvPr>
          <p:cNvSpPr txBox="1"/>
          <p:nvPr/>
        </p:nvSpPr>
        <p:spPr>
          <a:xfrm>
            <a:off x="1868316" y="3153534"/>
            <a:ext cx="2313731" cy="715581"/>
          </a:xfrm>
          <a:prstGeom prst="rect">
            <a:avLst/>
          </a:prstGeom>
          <a:noFill/>
        </p:spPr>
        <p:txBody>
          <a:bodyPr wrap="square" rtlCol="0">
            <a:spAutoFit/>
          </a:bodyPr>
          <a:lstStyle/>
          <a:p>
            <a:r>
              <a:rPr lang="ja-JP" altLang="en-US" sz="1350" dirty="0"/>
              <a:t>維持管理の高度化・効率化</a:t>
            </a:r>
            <a:endParaRPr lang="en-US" altLang="ja-JP" sz="1350" dirty="0"/>
          </a:p>
          <a:p>
            <a:r>
              <a:rPr lang="ja-JP" altLang="en-US" sz="1350" dirty="0"/>
              <a:t>モニタリングシステムとの連動</a:t>
            </a:r>
          </a:p>
        </p:txBody>
      </p:sp>
      <p:sp>
        <p:nvSpPr>
          <p:cNvPr id="23" name="テキスト ボックス 22">
            <a:extLst>
              <a:ext uri="{FF2B5EF4-FFF2-40B4-BE49-F238E27FC236}">
                <a16:creationId xmlns:a16="http://schemas.microsoft.com/office/drawing/2014/main" id="{ABD75080-B3C1-4D61-9619-B092D41F7DC9}"/>
              </a:ext>
            </a:extLst>
          </p:cNvPr>
          <p:cNvSpPr txBox="1"/>
          <p:nvPr/>
        </p:nvSpPr>
        <p:spPr>
          <a:xfrm>
            <a:off x="1983436" y="2500319"/>
            <a:ext cx="2313731" cy="715581"/>
          </a:xfrm>
          <a:prstGeom prst="rect">
            <a:avLst/>
          </a:prstGeom>
          <a:noFill/>
        </p:spPr>
        <p:txBody>
          <a:bodyPr wrap="square" rtlCol="0">
            <a:spAutoFit/>
          </a:bodyPr>
          <a:lstStyle/>
          <a:p>
            <a:r>
              <a:rPr lang="ja-JP" altLang="en-US" sz="1350" dirty="0"/>
              <a:t>将来構想の容易性</a:t>
            </a:r>
            <a:endParaRPr lang="en-US" altLang="ja-JP" sz="1350" dirty="0"/>
          </a:p>
          <a:p>
            <a:r>
              <a:rPr lang="ja-JP" altLang="en-US" sz="1350" dirty="0"/>
              <a:t>事業の継続性</a:t>
            </a:r>
            <a:endParaRPr lang="en-US" altLang="ja-JP" sz="1350" dirty="0"/>
          </a:p>
          <a:p>
            <a:endParaRPr lang="ja-JP" altLang="en-US" sz="1350" dirty="0"/>
          </a:p>
        </p:txBody>
      </p:sp>
      <p:sp>
        <p:nvSpPr>
          <p:cNvPr id="7" name="テキスト ボックス 6">
            <a:extLst>
              <a:ext uri="{FF2B5EF4-FFF2-40B4-BE49-F238E27FC236}">
                <a16:creationId xmlns:a16="http://schemas.microsoft.com/office/drawing/2014/main" id="{4D0D4CAA-F1E2-4F24-8780-C69E621ABF4A}"/>
              </a:ext>
            </a:extLst>
          </p:cNvPr>
          <p:cNvSpPr txBox="1"/>
          <p:nvPr/>
        </p:nvSpPr>
        <p:spPr>
          <a:xfrm>
            <a:off x="1295707" y="554059"/>
            <a:ext cx="3110147" cy="461665"/>
          </a:xfrm>
          <a:prstGeom prst="rect">
            <a:avLst/>
          </a:prstGeom>
          <a:noFill/>
        </p:spPr>
        <p:txBody>
          <a:bodyPr wrap="none" rtlCol="0">
            <a:spAutoFit/>
          </a:bodyPr>
          <a:lstStyle/>
          <a:p>
            <a:r>
              <a:rPr lang="en-US" altLang="ja-JP" sz="2400" dirty="0"/>
              <a:t>3</a:t>
            </a:r>
            <a:r>
              <a:rPr lang="ja-JP" altLang="en-US" sz="2400" dirty="0"/>
              <a:t>次元データの一元化</a:t>
            </a:r>
            <a:endParaRPr lang="ja-JP" altLang="en-US" sz="1350" dirty="0"/>
          </a:p>
        </p:txBody>
      </p:sp>
    </p:spTree>
    <p:extLst>
      <p:ext uri="{BB962C8B-B14F-4D97-AF65-F5344CB8AC3E}">
        <p14:creationId xmlns:p14="http://schemas.microsoft.com/office/powerpoint/2010/main" val="3877034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0D15E348-911B-4FFE-95BC-FC8EAF7C3FD1}"/>
              </a:ext>
            </a:extLst>
          </p:cNvPr>
          <p:cNvGrpSpPr/>
          <p:nvPr/>
        </p:nvGrpSpPr>
        <p:grpSpPr>
          <a:xfrm>
            <a:off x="3494367" y="2464705"/>
            <a:ext cx="2018824" cy="1739743"/>
            <a:chOff x="0" y="0"/>
            <a:chExt cx="2692399" cy="2319866"/>
          </a:xfrm>
          <a:solidFill>
            <a:schemeClr val="bg1">
              <a:lumMod val="65000"/>
            </a:schemeClr>
          </a:solidFill>
        </p:grpSpPr>
        <p:sp>
          <p:nvSpPr>
            <p:cNvPr id="3" name="正方形/長方形 2">
              <a:extLst>
                <a:ext uri="{FF2B5EF4-FFF2-40B4-BE49-F238E27FC236}">
                  <a16:creationId xmlns:a16="http://schemas.microsoft.com/office/drawing/2014/main" id="{E9593CCB-6B7B-4C29-9B5F-4A9561041831}"/>
                </a:ext>
              </a:extLst>
            </p:cNvPr>
            <p:cNvSpPr/>
            <p:nvPr/>
          </p:nvSpPr>
          <p:spPr>
            <a:xfrm>
              <a:off x="0" y="787400"/>
              <a:ext cx="2684778" cy="211666"/>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4" name="台形 3">
              <a:extLst>
                <a:ext uri="{FF2B5EF4-FFF2-40B4-BE49-F238E27FC236}">
                  <a16:creationId xmlns:a16="http://schemas.microsoft.com/office/drawing/2014/main" id="{AD6CC02C-64FD-4F03-A4B3-BD7375C89E64}"/>
                </a:ext>
              </a:extLst>
            </p:cNvPr>
            <p:cNvSpPr/>
            <p:nvPr/>
          </p:nvSpPr>
          <p:spPr>
            <a:xfrm>
              <a:off x="101600" y="999066"/>
              <a:ext cx="2506133" cy="1320800"/>
            </a:xfrm>
            <a:prstGeom prst="trapezoid">
              <a:avLst>
                <a:gd name="adj" fmla="val 5769"/>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5" name="正方形/長方形 4">
              <a:extLst>
                <a:ext uri="{FF2B5EF4-FFF2-40B4-BE49-F238E27FC236}">
                  <a16:creationId xmlns:a16="http://schemas.microsoft.com/office/drawing/2014/main" id="{66E0264D-AA86-43B8-ADD7-E9FD07DADE7F}"/>
                </a:ext>
              </a:extLst>
            </p:cNvPr>
            <p:cNvSpPr/>
            <p:nvPr/>
          </p:nvSpPr>
          <p:spPr>
            <a:xfrm>
              <a:off x="245533" y="431800"/>
              <a:ext cx="135467" cy="313266"/>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6" name="正方形/長方形 5">
              <a:extLst>
                <a:ext uri="{FF2B5EF4-FFF2-40B4-BE49-F238E27FC236}">
                  <a16:creationId xmlns:a16="http://schemas.microsoft.com/office/drawing/2014/main" id="{DBFC9C6E-BD25-48F3-84C4-CCAAC6D3E0AE}"/>
                </a:ext>
              </a:extLst>
            </p:cNvPr>
            <p:cNvSpPr/>
            <p:nvPr/>
          </p:nvSpPr>
          <p:spPr>
            <a:xfrm>
              <a:off x="787400" y="431800"/>
              <a:ext cx="135467" cy="313266"/>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7" name="正方形/長方形 6">
              <a:extLst>
                <a:ext uri="{FF2B5EF4-FFF2-40B4-BE49-F238E27FC236}">
                  <a16:creationId xmlns:a16="http://schemas.microsoft.com/office/drawing/2014/main" id="{DEACA7E9-E34B-44B8-8539-04E5CC4FF5A5}"/>
                </a:ext>
              </a:extLst>
            </p:cNvPr>
            <p:cNvSpPr/>
            <p:nvPr/>
          </p:nvSpPr>
          <p:spPr>
            <a:xfrm>
              <a:off x="1312333" y="423333"/>
              <a:ext cx="135255" cy="313055"/>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8" name="正方形/長方形 7">
              <a:extLst>
                <a:ext uri="{FF2B5EF4-FFF2-40B4-BE49-F238E27FC236}">
                  <a16:creationId xmlns:a16="http://schemas.microsoft.com/office/drawing/2014/main" id="{3893FF06-6102-47D1-BA57-DBD7D29432C3}"/>
                </a:ext>
              </a:extLst>
            </p:cNvPr>
            <p:cNvSpPr/>
            <p:nvPr/>
          </p:nvSpPr>
          <p:spPr>
            <a:xfrm>
              <a:off x="1820333" y="431800"/>
              <a:ext cx="135255" cy="313055"/>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9" name="正方形/長方形 8">
              <a:extLst>
                <a:ext uri="{FF2B5EF4-FFF2-40B4-BE49-F238E27FC236}">
                  <a16:creationId xmlns:a16="http://schemas.microsoft.com/office/drawing/2014/main" id="{7388B294-A7E7-431D-8535-C91C20DD2721}"/>
                </a:ext>
              </a:extLst>
            </p:cNvPr>
            <p:cNvSpPr/>
            <p:nvPr/>
          </p:nvSpPr>
          <p:spPr>
            <a:xfrm>
              <a:off x="2404533" y="423333"/>
              <a:ext cx="135467" cy="313266"/>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0" name="正方形/長方形 9">
              <a:extLst>
                <a:ext uri="{FF2B5EF4-FFF2-40B4-BE49-F238E27FC236}">
                  <a16:creationId xmlns:a16="http://schemas.microsoft.com/office/drawing/2014/main" id="{23EB4D02-1394-4F5A-9E23-2C6510FAC102}"/>
                </a:ext>
              </a:extLst>
            </p:cNvPr>
            <p:cNvSpPr/>
            <p:nvPr/>
          </p:nvSpPr>
          <p:spPr>
            <a:xfrm>
              <a:off x="25400" y="338666"/>
              <a:ext cx="2658322" cy="93133"/>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1" name="正方形/長方形 10">
              <a:extLst>
                <a:ext uri="{FF2B5EF4-FFF2-40B4-BE49-F238E27FC236}">
                  <a16:creationId xmlns:a16="http://schemas.microsoft.com/office/drawing/2014/main" id="{8976A085-9108-4E24-9550-431ADADE8CB2}"/>
                </a:ext>
              </a:extLst>
            </p:cNvPr>
            <p:cNvSpPr/>
            <p:nvPr/>
          </p:nvSpPr>
          <p:spPr>
            <a:xfrm flipH="1">
              <a:off x="25400" y="245533"/>
              <a:ext cx="118533" cy="92922"/>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2" name="正方形/長方形 11">
              <a:extLst>
                <a:ext uri="{FF2B5EF4-FFF2-40B4-BE49-F238E27FC236}">
                  <a16:creationId xmlns:a16="http://schemas.microsoft.com/office/drawing/2014/main" id="{6F2C0411-963C-4462-9D35-AEDBE98CAF0D}"/>
                </a:ext>
              </a:extLst>
            </p:cNvPr>
            <p:cNvSpPr/>
            <p:nvPr/>
          </p:nvSpPr>
          <p:spPr>
            <a:xfrm flipH="1">
              <a:off x="2573866" y="245533"/>
              <a:ext cx="118533" cy="92922"/>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3" name="正方形/長方形 12">
              <a:extLst>
                <a:ext uri="{FF2B5EF4-FFF2-40B4-BE49-F238E27FC236}">
                  <a16:creationId xmlns:a16="http://schemas.microsoft.com/office/drawing/2014/main" id="{FF821336-D676-450A-A975-EFC94547C213}"/>
                </a:ext>
              </a:extLst>
            </p:cNvPr>
            <p:cNvSpPr/>
            <p:nvPr/>
          </p:nvSpPr>
          <p:spPr>
            <a:xfrm flipH="1">
              <a:off x="2607733" y="0"/>
              <a:ext cx="50800" cy="245110"/>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4" name="正方形/長方形 13">
              <a:extLst>
                <a:ext uri="{FF2B5EF4-FFF2-40B4-BE49-F238E27FC236}">
                  <a16:creationId xmlns:a16="http://schemas.microsoft.com/office/drawing/2014/main" id="{546F71AC-A7A9-4811-98FA-CBF641405A04}"/>
                </a:ext>
              </a:extLst>
            </p:cNvPr>
            <p:cNvSpPr/>
            <p:nvPr/>
          </p:nvSpPr>
          <p:spPr>
            <a:xfrm flipH="1">
              <a:off x="59266" y="0"/>
              <a:ext cx="50800" cy="245110"/>
            </a:xfrm>
            <a:prstGeom prst="rect">
              <a:avLst/>
            </a:prstGeom>
            <a:grpFill/>
            <a:ln w="25400"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5" name="フリーフォーム 14">
              <a:extLst>
                <a:ext uri="{FF2B5EF4-FFF2-40B4-BE49-F238E27FC236}">
                  <a16:creationId xmlns:a16="http://schemas.microsoft.com/office/drawing/2014/main" id="{48432204-48EF-4FE8-8398-8B8BE48E5D85}"/>
                </a:ext>
              </a:extLst>
            </p:cNvPr>
            <p:cNvSpPr/>
            <p:nvPr/>
          </p:nvSpPr>
          <p:spPr>
            <a:xfrm>
              <a:off x="84666" y="787400"/>
              <a:ext cx="58420" cy="228600"/>
            </a:xfrm>
            <a:custGeom>
              <a:avLst/>
              <a:gdLst>
                <a:gd name="connsiteX0" fmla="*/ 19053 w 19053"/>
                <a:gd name="connsiteY0" fmla="*/ 0 h 203200"/>
                <a:gd name="connsiteX1" fmla="*/ 2119 w 19053"/>
                <a:gd name="connsiteY1" fmla="*/ 203200 h 203200"/>
              </a:gdLst>
              <a:ahLst/>
              <a:cxnLst>
                <a:cxn ang="0">
                  <a:pos x="connsiteX0" y="connsiteY0"/>
                </a:cxn>
                <a:cxn ang="0">
                  <a:pos x="connsiteX1" y="connsiteY1"/>
                </a:cxn>
              </a:cxnLst>
              <a:rect l="l" t="t" r="r" b="b"/>
              <a:pathLst>
                <a:path w="19053" h="203200">
                  <a:moveTo>
                    <a:pt x="19053" y="0"/>
                  </a:moveTo>
                  <a:cubicBezTo>
                    <a:pt x="-8833" y="111540"/>
                    <a:pt x="2119" y="44460"/>
                    <a:pt x="2119" y="203200"/>
                  </a:cubicBezTo>
                </a:path>
              </a:pathLst>
            </a:custGeom>
            <a:grpFill/>
            <a:ln w="9525" cap="flat" cmpd="sng" algn="ctr">
              <a:solidFill>
                <a:sysClr val="windowText" lastClr="000000">
                  <a:lumMod val="50000"/>
                  <a:lumOff val="50000"/>
                </a:sysClr>
              </a:solidFill>
              <a:prstDash val="solid"/>
            </a:ln>
            <a:effectLst/>
          </p:spPr>
          <p:txBody>
            <a:bodyPr anchor="ctr"/>
            <a:lstStyle/>
            <a:p>
              <a:pPr>
                <a:defRPr/>
              </a:pPr>
              <a:endParaRPr lang="ja-JP" altLang="en-US" sz="1350"/>
            </a:p>
          </p:txBody>
        </p:sp>
        <p:sp>
          <p:nvSpPr>
            <p:cNvPr id="16" name="フリーフォーム 15">
              <a:extLst>
                <a:ext uri="{FF2B5EF4-FFF2-40B4-BE49-F238E27FC236}">
                  <a16:creationId xmlns:a16="http://schemas.microsoft.com/office/drawing/2014/main" id="{D9A4DEE0-16CC-48FD-B48E-49F9E946A531}"/>
                </a:ext>
              </a:extLst>
            </p:cNvPr>
            <p:cNvSpPr/>
            <p:nvPr/>
          </p:nvSpPr>
          <p:spPr>
            <a:xfrm>
              <a:off x="524933" y="787400"/>
              <a:ext cx="127000" cy="203200"/>
            </a:xfrm>
            <a:custGeom>
              <a:avLst/>
              <a:gdLst>
                <a:gd name="connsiteX0" fmla="*/ 0 w 127000"/>
                <a:gd name="connsiteY0" fmla="*/ 0 h 177995"/>
                <a:gd name="connsiteX1" fmla="*/ 25400 w 127000"/>
                <a:gd name="connsiteY1" fmla="*/ 42333 h 177995"/>
                <a:gd name="connsiteX2" fmla="*/ 50800 w 127000"/>
                <a:gd name="connsiteY2" fmla="*/ 59266 h 177995"/>
                <a:gd name="connsiteX3" fmla="*/ 67733 w 127000"/>
                <a:gd name="connsiteY3" fmla="*/ 84666 h 177995"/>
                <a:gd name="connsiteX4" fmla="*/ 76200 w 127000"/>
                <a:gd name="connsiteY4" fmla="*/ 127000 h 177995"/>
                <a:gd name="connsiteX5" fmla="*/ 101600 w 127000"/>
                <a:gd name="connsiteY5" fmla="*/ 135466 h 177995"/>
                <a:gd name="connsiteX6" fmla="*/ 127000 w 127000"/>
                <a:gd name="connsiteY6" fmla="*/ 177800 h 17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000" h="177995">
                  <a:moveTo>
                    <a:pt x="0" y="0"/>
                  </a:moveTo>
                  <a:cubicBezTo>
                    <a:pt x="8467" y="14111"/>
                    <a:pt x="14690" y="29839"/>
                    <a:pt x="25400" y="42333"/>
                  </a:cubicBezTo>
                  <a:cubicBezTo>
                    <a:pt x="32022" y="50059"/>
                    <a:pt x="43605" y="52071"/>
                    <a:pt x="50800" y="59266"/>
                  </a:cubicBezTo>
                  <a:cubicBezTo>
                    <a:pt x="57995" y="66461"/>
                    <a:pt x="62089" y="76199"/>
                    <a:pt x="67733" y="84666"/>
                  </a:cubicBezTo>
                  <a:cubicBezTo>
                    <a:pt x="70555" y="98777"/>
                    <a:pt x="68217" y="115026"/>
                    <a:pt x="76200" y="127000"/>
                  </a:cubicBezTo>
                  <a:cubicBezTo>
                    <a:pt x="81151" y="134426"/>
                    <a:pt x="96649" y="128040"/>
                    <a:pt x="101600" y="135466"/>
                  </a:cubicBezTo>
                  <a:cubicBezTo>
                    <a:pt x="133513" y="183335"/>
                    <a:pt x="86915" y="177800"/>
                    <a:pt x="127000" y="177800"/>
                  </a:cubicBezTo>
                </a:path>
              </a:pathLst>
            </a:custGeom>
            <a:grpFill/>
            <a:ln w="9525" cap="flat" cmpd="sng" algn="ctr">
              <a:solidFill>
                <a:sysClr val="windowText" lastClr="000000">
                  <a:lumMod val="50000"/>
                  <a:lumOff val="50000"/>
                </a:sysClr>
              </a:solidFill>
              <a:prstDash val="solid"/>
            </a:ln>
            <a:effectLst/>
          </p:spPr>
          <p:txBody>
            <a:bodyPr anchor="ctr"/>
            <a:lstStyle/>
            <a:p>
              <a:pPr>
                <a:defRPr/>
              </a:pPr>
              <a:endParaRPr lang="ja-JP" altLang="en-US" sz="1350"/>
            </a:p>
          </p:txBody>
        </p:sp>
      </p:grpSp>
      <p:pic>
        <p:nvPicPr>
          <p:cNvPr id="88067" name="図 16">
            <a:extLst>
              <a:ext uri="{FF2B5EF4-FFF2-40B4-BE49-F238E27FC236}">
                <a16:creationId xmlns:a16="http://schemas.microsoft.com/office/drawing/2014/main" id="{2DA24636-41FF-4002-8FB2-C7023DDBA8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7979"/>
          <a:stretch>
            <a:fillRect/>
          </a:stretch>
        </p:blipFill>
        <p:spPr bwMode="auto">
          <a:xfrm>
            <a:off x="3283747" y="1808560"/>
            <a:ext cx="469106" cy="44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068" name="グループ化 17">
            <a:extLst>
              <a:ext uri="{FF2B5EF4-FFF2-40B4-BE49-F238E27FC236}">
                <a16:creationId xmlns:a16="http://schemas.microsoft.com/office/drawing/2014/main" id="{58993584-2C79-4089-9D12-8DEB819D6560}"/>
              </a:ext>
            </a:extLst>
          </p:cNvPr>
          <p:cNvGrpSpPr>
            <a:grpSpLocks/>
          </p:cNvGrpSpPr>
          <p:nvPr/>
        </p:nvGrpSpPr>
        <p:grpSpPr bwMode="auto">
          <a:xfrm>
            <a:off x="3450431" y="2255046"/>
            <a:ext cx="223838" cy="823913"/>
            <a:chOff x="0" y="0"/>
            <a:chExt cx="297815" cy="1098550"/>
          </a:xfrm>
        </p:grpSpPr>
        <p:sp>
          <p:nvSpPr>
            <p:cNvPr id="88084" name="正方形/長方形 18">
              <a:extLst>
                <a:ext uri="{FF2B5EF4-FFF2-40B4-BE49-F238E27FC236}">
                  <a16:creationId xmlns:a16="http://schemas.microsoft.com/office/drawing/2014/main" id="{5891D2D6-BA31-4415-B02B-6775B93ECEA7}"/>
                </a:ext>
              </a:extLst>
            </p:cNvPr>
            <p:cNvSpPr>
              <a:spLocks noChangeArrowheads="1"/>
            </p:cNvSpPr>
            <p:nvPr/>
          </p:nvSpPr>
          <p:spPr bwMode="auto">
            <a:xfrm flipH="1" flipV="1">
              <a:off x="146050" y="1047750"/>
              <a:ext cx="151765" cy="50800"/>
            </a:xfrm>
            <a:prstGeom prst="rect">
              <a:avLst/>
            </a:prstGeom>
            <a:solidFill>
              <a:srgbClr val="FFFF00"/>
            </a:solidFill>
            <a:ln w="25400" algn="ctr">
              <a:solidFill>
                <a:srgbClr val="385D8A"/>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ja-JP" altLang="en-US">
                <a:latin typeface="Arial" panose="020B0604020202020204" pitchFamily="34" charset="0"/>
              </a:endParaRPr>
            </a:p>
          </p:txBody>
        </p:sp>
        <p:sp>
          <p:nvSpPr>
            <p:cNvPr id="88085" name="正方形/長方形 19">
              <a:extLst>
                <a:ext uri="{FF2B5EF4-FFF2-40B4-BE49-F238E27FC236}">
                  <a16:creationId xmlns:a16="http://schemas.microsoft.com/office/drawing/2014/main" id="{85EA8C5B-73A4-41CC-8AF5-0DBFF208C244}"/>
                </a:ext>
              </a:extLst>
            </p:cNvPr>
            <p:cNvSpPr>
              <a:spLocks noChangeArrowheads="1"/>
            </p:cNvSpPr>
            <p:nvPr/>
          </p:nvSpPr>
          <p:spPr bwMode="auto">
            <a:xfrm>
              <a:off x="0" y="0"/>
              <a:ext cx="45085" cy="558165"/>
            </a:xfrm>
            <a:prstGeom prst="rect">
              <a:avLst/>
            </a:prstGeom>
            <a:solidFill>
              <a:srgbClr val="FFFF00"/>
            </a:solidFill>
            <a:ln w="25400" algn="ctr">
              <a:solidFill>
                <a:srgbClr val="385D8A"/>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ja-JP" altLang="en-US">
                <a:latin typeface="Arial" panose="020B0604020202020204" pitchFamily="34" charset="0"/>
              </a:endParaRPr>
            </a:p>
          </p:txBody>
        </p:sp>
        <p:sp>
          <p:nvSpPr>
            <p:cNvPr id="88086" name="正方形/長方形 20">
              <a:extLst>
                <a:ext uri="{FF2B5EF4-FFF2-40B4-BE49-F238E27FC236}">
                  <a16:creationId xmlns:a16="http://schemas.microsoft.com/office/drawing/2014/main" id="{F23766F0-DC0F-4475-886F-573B3BDCEC26}"/>
                </a:ext>
              </a:extLst>
            </p:cNvPr>
            <p:cNvSpPr>
              <a:spLocks noChangeArrowheads="1"/>
            </p:cNvSpPr>
            <p:nvPr/>
          </p:nvSpPr>
          <p:spPr bwMode="auto">
            <a:xfrm rot="-5400000">
              <a:off x="95250" y="425450"/>
              <a:ext cx="45085" cy="212725"/>
            </a:xfrm>
            <a:prstGeom prst="rect">
              <a:avLst/>
            </a:prstGeom>
            <a:solidFill>
              <a:srgbClr val="FFFF00"/>
            </a:solidFill>
            <a:ln w="25400" algn="ctr">
              <a:solidFill>
                <a:srgbClr val="385D8A"/>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ja-JP" altLang="en-US">
                <a:latin typeface="Arial" panose="020B0604020202020204" pitchFamily="34" charset="0"/>
              </a:endParaRPr>
            </a:p>
          </p:txBody>
        </p:sp>
        <p:sp>
          <p:nvSpPr>
            <p:cNvPr id="88087" name="正方形/長方形 21">
              <a:extLst>
                <a:ext uri="{FF2B5EF4-FFF2-40B4-BE49-F238E27FC236}">
                  <a16:creationId xmlns:a16="http://schemas.microsoft.com/office/drawing/2014/main" id="{7093BC4C-6E9D-412C-A008-1205847FA0F4}"/>
                </a:ext>
              </a:extLst>
            </p:cNvPr>
            <p:cNvSpPr>
              <a:spLocks noChangeArrowheads="1"/>
            </p:cNvSpPr>
            <p:nvPr/>
          </p:nvSpPr>
          <p:spPr bwMode="auto">
            <a:xfrm rot="-5400000">
              <a:off x="95250" y="304800"/>
              <a:ext cx="45719" cy="212759"/>
            </a:xfrm>
            <a:prstGeom prst="rect">
              <a:avLst/>
            </a:prstGeom>
            <a:solidFill>
              <a:srgbClr val="FFFF00"/>
            </a:solidFill>
            <a:ln w="25400" algn="ctr">
              <a:solidFill>
                <a:srgbClr val="385D8A"/>
              </a:solidFill>
              <a:miter lim="800000"/>
              <a:headEnd/>
              <a:tailEnd/>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ja-JP" altLang="en-US">
                <a:latin typeface="Arial" panose="020B0604020202020204" pitchFamily="34" charset="0"/>
              </a:endParaRPr>
            </a:p>
          </p:txBody>
        </p:sp>
      </p:grpSp>
      <p:pic>
        <p:nvPicPr>
          <p:cNvPr id="88069" name="Picture 2">
            <a:extLst>
              <a:ext uri="{FF2B5EF4-FFF2-40B4-BE49-F238E27FC236}">
                <a16:creationId xmlns:a16="http://schemas.microsoft.com/office/drawing/2014/main" id="{AAE560AD-9B20-4944-A6E1-70D1C38F44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821" y="1410893"/>
            <a:ext cx="1933575"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0" name="テキスト ボックス 25">
            <a:extLst>
              <a:ext uri="{FF2B5EF4-FFF2-40B4-BE49-F238E27FC236}">
                <a16:creationId xmlns:a16="http://schemas.microsoft.com/office/drawing/2014/main" id="{2E5D7F80-E348-421E-B0C9-D13435DC1C24}"/>
              </a:ext>
            </a:extLst>
          </p:cNvPr>
          <p:cNvSpPr txBox="1">
            <a:spLocks noChangeArrowheads="1"/>
          </p:cNvSpPr>
          <p:nvPr/>
        </p:nvSpPr>
        <p:spPr bwMode="auto">
          <a:xfrm>
            <a:off x="1551355" y="470160"/>
            <a:ext cx="595547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sz="3000" dirty="0">
                <a:latin typeface="Arial" panose="020B0604020202020204" pitchFamily="34" charset="0"/>
              </a:rPr>
              <a:t>モニタリングシステムによる監視</a:t>
            </a:r>
          </a:p>
        </p:txBody>
      </p:sp>
      <p:sp>
        <p:nvSpPr>
          <p:cNvPr id="27" name="四角形吹き出し 26">
            <a:extLst>
              <a:ext uri="{FF2B5EF4-FFF2-40B4-BE49-F238E27FC236}">
                <a16:creationId xmlns:a16="http://schemas.microsoft.com/office/drawing/2014/main" id="{B4628F62-211F-49FD-A65B-9685294602B5}"/>
              </a:ext>
            </a:extLst>
          </p:cNvPr>
          <p:cNvSpPr/>
          <p:nvPr/>
        </p:nvSpPr>
        <p:spPr>
          <a:xfrm>
            <a:off x="4061222" y="1494237"/>
            <a:ext cx="1051322" cy="538163"/>
          </a:xfrm>
          <a:prstGeom prst="wedgeRectCallout">
            <a:avLst>
              <a:gd name="adj1" fmla="val -124447"/>
              <a:gd name="adj2" fmla="val 71491"/>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88072" name="テキスト ボックス 27">
            <a:extLst>
              <a:ext uri="{FF2B5EF4-FFF2-40B4-BE49-F238E27FC236}">
                <a16:creationId xmlns:a16="http://schemas.microsoft.com/office/drawing/2014/main" id="{802F3513-83A1-4CBC-8ED7-52BBB18450D9}"/>
              </a:ext>
            </a:extLst>
          </p:cNvPr>
          <p:cNvSpPr txBox="1">
            <a:spLocks noChangeArrowheads="1"/>
          </p:cNvSpPr>
          <p:nvPr/>
        </p:nvSpPr>
        <p:spPr bwMode="auto">
          <a:xfrm>
            <a:off x="4108852" y="1481142"/>
            <a:ext cx="6463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b="1">
                <a:latin typeface="Arial" panose="020B0604020202020204" pitchFamily="34" charset="0"/>
              </a:rPr>
              <a:t>ｿｰﾗｰ</a:t>
            </a:r>
            <a:endParaRPr lang="en-US" altLang="ja-JP" b="1">
              <a:latin typeface="Arial" panose="020B0604020202020204" pitchFamily="34" charset="0"/>
            </a:endParaRPr>
          </a:p>
          <a:p>
            <a:pPr eaLnBrk="1" hangingPunct="1"/>
            <a:r>
              <a:rPr lang="ja-JP" altLang="en-US" b="1">
                <a:latin typeface="Arial" panose="020B0604020202020204" pitchFamily="34" charset="0"/>
              </a:rPr>
              <a:t>ﾊﾟﾈﾙ</a:t>
            </a:r>
          </a:p>
        </p:txBody>
      </p:sp>
      <p:sp>
        <p:nvSpPr>
          <p:cNvPr id="29" name="四角形吹き出し 28">
            <a:extLst>
              <a:ext uri="{FF2B5EF4-FFF2-40B4-BE49-F238E27FC236}">
                <a16:creationId xmlns:a16="http://schemas.microsoft.com/office/drawing/2014/main" id="{205EB7C3-2801-4EDF-AC0D-E4AB9109CBC9}"/>
              </a:ext>
            </a:extLst>
          </p:cNvPr>
          <p:cNvSpPr/>
          <p:nvPr/>
        </p:nvSpPr>
        <p:spPr>
          <a:xfrm>
            <a:off x="4044558" y="2169319"/>
            <a:ext cx="1121569" cy="386954"/>
          </a:xfrm>
          <a:prstGeom prst="wedgeRectCallout">
            <a:avLst>
              <a:gd name="adj1" fmla="val -95347"/>
              <a:gd name="adj2" fmla="val -3897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88074" name="テキスト ボックス 29">
            <a:extLst>
              <a:ext uri="{FF2B5EF4-FFF2-40B4-BE49-F238E27FC236}">
                <a16:creationId xmlns:a16="http://schemas.microsoft.com/office/drawing/2014/main" id="{EBFE816D-33E8-4C03-9805-451A11D1D621}"/>
              </a:ext>
            </a:extLst>
          </p:cNvPr>
          <p:cNvSpPr txBox="1">
            <a:spLocks noChangeArrowheads="1"/>
          </p:cNvSpPr>
          <p:nvPr/>
        </p:nvSpPr>
        <p:spPr bwMode="auto">
          <a:xfrm>
            <a:off x="4086227" y="2187179"/>
            <a:ext cx="13382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b="1">
                <a:latin typeface="Arial" panose="020B0604020202020204" pitchFamily="34" charset="0"/>
              </a:rPr>
              <a:t>通信装置</a:t>
            </a:r>
          </a:p>
        </p:txBody>
      </p:sp>
      <p:sp>
        <p:nvSpPr>
          <p:cNvPr id="31" name="四角形吹き出し 30">
            <a:extLst>
              <a:ext uri="{FF2B5EF4-FFF2-40B4-BE49-F238E27FC236}">
                <a16:creationId xmlns:a16="http://schemas.microsoft.com/office/drawing/2014/main" id="{4A81ECCA-21FA-4A5E-BF53-A2BB61E18885}"/>
              </a:ext>
            </a:extLst>
          </p:cNvPr>
          <p:cNvSpPr/>
          <p:nvPr/>
        </p:nvSpPr>
        <p:spPr>
          <a:xfrm>
            <a:off x="2041924" y="3451627"/>
            <a:ext cx="1518047" cy="463153"/>
          </a:xfrm>
          <a:prstGeom prst="wedgeRectCallout">
            <a:avLst>
              <a:gd name="adj1" fmla="val 74377"/>
              <a:gd name="adj2" fmla="val -176484"/>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88076" name="テキスト ボックス 31">
            <a:extLst>
              <a:ext uri="{FF2B5EF4-FFF2-40B4-BE49-F238E27FC236}">
                <a16:creationId xmlns:a16="http://schemas.microsoft.com/office/drawing/2014/main" id="{9DBC825B-C9AD-47FC-B44A-8A3FFAACB3CD}"/>
              </a:ext>
            </a:extLst>
          </p:cNvPr>
          <p:cNvSpPr txBox="1">
            <a:spLocks noChangeArrowheads="1"/>
          </p:cNvSpPr>
          <p:nvPr/>
        </p:nvSpPr>
        <p:spPr bwMode="auto">
          <a:xfrm>
            <a:off x="2087168" y="3468293"/>
            <a:ext cx="14542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ja-JP" altLang="en-US" b="1">
                <a:latin typeface="Arial" panose="020B0604020202020204" pitchFamily="34" charset="0"/>
              </a:rPr>
              <a:t>直線変位ｾﾝｻ</a:t>
            </a:r>
          </a:p>
        </p:txBody>
      </p:sp>
      <p:pic>
        <p:nvPicPr>
          <p:cNvPr id="88077" name="Picture 2">
            <a:extLst>
              <a:ext uri="{FF2B5EF4-FFF2-40B4-BE49-F238E27FC236}">
                <a16:creationId xmlns:a16="http://schemas.microsoft.com/office/drawing/2014/main" id="{1704CE8F-4063-4901-8762-A12F79421D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6193" y="4287443"/>
            <a:ext cx="2284809" cy="1713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4" name="グラフ 33">
            <a:extLst>
              <a:ext uri="{FF2B5EF4-FFF2-40B4-BE49-F238E27FC236}">
                <a16:creationId xmlns:a16="http://schemas.microsoft.com/office/drawing/2014/main" id="{F407DED4-94F6-41A3-A2E4-D10DEC9097A0}"/>
              </a:ext>
            </a:extLst>
          </p:cNvPr>
          <p:cNvGraphicFramePr>
            <a:graphicFrameLocks/>
          </p:cNvGraphicFramePr>
          <p:nvPr/>
        </p:nvGraphicFramePr>
        <p:xfrm>
          <a:off x="1216868" y="4334269"/>
          <a:ext cx="2849904" cy="1651363"/>
        </p:xfrm>
        <a:graphic>
          <a:graphicData uri="http://schemas.openxmlformats.org/drawingml/2006/chart">
            <c:chart xmlns:c="http://schemas.openxmlformats.org/drawingml/2006/chart" xmlns:r="http://schemas.openxmlformats.org/officeDocument/2006/relationships" r:id="rId5"/>
          </a:graphicData>
        </a:graphic>
      </p:graphicFrame>
      <p:pic>
        <p:nvPicPr>
          <p:cNvPr id="88079" name="Picture 2">
            <a:extLst>
              <a:ext uri="{FF2B5EF4-FFF2-40B4-BE49-F238E27FC236}">
                <a16:creationId xmlns:a16="http://schemas.microsoft.com/office/drawing/2014/main" id="{2DF4CDE0-E6CB-4D8A-8444-394F206B20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6193" y="1410891"/>
            <a:ext cx="2284809" cy="1513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円/楕円 35">
            <a:extLst>
              <a:ext uri="{FF2B5EF4-FFF2-40B4-BE49-F238E27FC236}">
                <a16:creationId xmlns:a16="http://schemas.microsoft.com/office/drawing/2014/main" id="{18B4FE06-27AB-47D0-A924-D8B830372EBB}"/>
              </a:ext>
            </a:extLst>
          </p:cNvPr>
          <p:cNvSpPr/>
          <p:nvPr/>
        </p:nvSpPr>
        <p:spPr>
          <a:xfrm>
            <a:off x="3348040" y="2976563"/>
            <a:ext cx="864394" cy="342900"/>
          </a:xfrm>
          <a:prstGeom prst="ellipse">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38" name="円/楕円 37">
            <a:extLst>
              <a:ext uri="{FF2B5EF4-FFF2-40B4-BE49-F238E27FC236}">
                <a16:creationId xmlns:a16="http://schemas.microsoft.com/office/drawing/2014/main" id="{6FF7A7DB-B845-47A0-9AEC-A69EAD018FA5}"/>
              </a:ext>
            </a:extLst>
          </p:cNvPr>
          <p:cNvSpPr/>
          <p:nvPr/>
        </p:nvSpPr>
        <p:spPr>
          <a:xfrm>
            <a:off x="6504387" y="1928817"/>
            <a:ext cx="1025128" cy="617935"/>
          </a:xfrm>
          <a:prstGeom prst="ellipse">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39" name="円/楕円 38">
            <a:extLst>
              <a:ext uri="{FF2B5EF4-FFF2-40B4-BE49-F238E27FC236}">
                <a16:creationId xmlns:a16="http://schemas.microsoft.com/office/drawing/2014/main" id="{45733AEB-B9DB-42E8-8FC2-9E71B311D231}"/>
              </a:ext>
            </a:extLst>
          </p:cNvPr>
          <p:cNvSpPr/>
          <p:nvPr/>
        </p:nvSpPr>
        <p:spPr>
          <a:xfrm>
            <a:off x="5922172" y="4204100"/>
            <a:ext cx="1241822" cy="1188244"/>
          </a:xfrm>
          <a:prstGeom prst="ellipse">
            <a:avLst/>
          </a:prstGeom>
          <a:noFill/>
          <a:ln w="5715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88083" name="テキスト ボックス 16">
            <a:extLst>
              <a:ext uri="{FF2B5EF4-FFF2-40B4-BE49-F238E27FC236}">
                <a16:creationId xmlns:a16="http://schemas.microsoft.com/office/drawing/2014/main" id="{C85D83AC-E1E8-48BC-9616-30271B8D4F01}"/>
              </a:ext>
            </a:extLst>
          </p:cNvPr>
          <p:cNvSpPr txBox="1">
            <a:spLocks noChangeArrowheads="1"/>
          </p:cNvSpPr>
          <p:nvPr/>
        </p:nvSpPr>
        <p:spPr bwMode="auto">
          <a:xfrm>
            <a:off x="5672140" y="3148015"/>
            <a:ext cx="233910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ja-JP" altLang="en-US" sz="2100">
                <a:solidFill>
                  <a:srgbClr val="FF0000"/>
                </a:solidFill>
              </a:rPr>
              <a:t>目的を明確にした</a:t>
            </a:r>
            <a:endParaRPr lang="en-US" altLang="ja-JP" sz="2100">
              <a:solidFill>
                <a:srgbClr val="FF0000"/>
              </a:solidFill>
            </a:endParaRPr>
          </a:p>
          <a:p>
            <a:r>
              <a:rPr lang="ja-JP" altLang="en-US" sz="2100">
                <a:solidFill>
                  <a:srgbClr val="FF0000"/>
                </a:solidFill>
              </a:rPr>
              <a:t>安価なシステム</a:t>
            </a:r>
          </a:p>
        </p:txBody>
      </p:sp>
    </p:spTree>
    <p:extLst>
      <p:ext uri="{BB962C8B-B14F-4D97-AF65-F5344CB8AC3E}">
        <p14:creationId xmlns:p14="http://schemas.microsoft.com/office/powerpoint/2010/main" val="111035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タイトル 1"/>
          <p:cNvSpPr>
            <a:spLocks noGrp="1"/>
          </p:cNvSpPr>
          <p:nvPr>
            <p:ph type="title"/>
          </p:nvPr>
        </p:nvSpPr>
        <p:spPr>
          <a:xfrm>
            <a:off x="678955" y="549851"/>
            <a:ext cx="6426994" cy="270272"/>
          </a:xfrm>
        </p:spPr>
        <p:txBody>
          <a:bodyPr>
            <a:noAutofit/>
          </a:bodyPr>
          <a:lstStyle/>
          <a:p>
            <a:r>
              <a:rPr lang="ja-JP" altLang="en-US" sz="2100" dirty="0">
                <a:latin typeface="HGP創英角ﾎﾟｯﾌﾟ体" panose="040B0A00000000000000" pitchFamily="50" charset="-128"/>
                <a:ea typeface="HGP創英角ﾎﾟｯﾌﾟ体" panose="040B0A00000000000000" pitchFamily="50" charset="-128"/>
              </a:rPr>
              <a:t>ひび割れの評価と補修必要性？と（早期）再劣化。　</a:t>
            </a:r>
            <a:br>
              <a:rPr lang="en-US" altLang="ja-JP" sz="4050" dirty="0">
                <a:latin typeface="+mn-ea"/>
                <a:ea typeface="+mn-ea"/>
              </a:rPr>
            </a:br>
            <a:endParaRPr lang="ja-JP" altLang="en-US" sz="3000" dirty="0">
              <a:latin typeface="+mn-ea"/>
              <a:ea typeface="+mn-ea"/>
            </a:endParaRPr>
          </a:p>
        </p:txBody>
      </p:sp>
      <p:pic>
        <p:nvPicPr>
          <p:cNvPr id="32772" name="Picture 2" descr="\\SVFS01.toyama-city.local\リダイレクト\114551\Desktop\75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852" y="2270506"/>
            <a:ext cx="2267918" cy="170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3" descr="\\SVFS01.toyama-city.local\リダイレクト\114551\Desktop\瓶岩\IMG_850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0852" y="4070529"/>
            <a:ext cx="2267918" cy="151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74" name="グループ化 5"/>
          <p:cNvGrpSpPr>
            <a:grpSpLocks/>
          </p:cNvGrpSpPr>
          <p:nvPr/>
        </p:nvGrpSpPr>
        <p:grpSpPr bwMode="auto">
          <a:xfrm>
            <a:off x="5651874" y="1474749"/>
            <a:ext cx="2957444" cy="4661099"/>
            <a:chOff x="0" y="532263"/>
            <a:chExt cx="2411229" cy="4462144"/>
          </a:xfrm>
        </p:grpSpPr>
        <p:grpSp>
          <p:nvGrpSpPr>
            <p:cNvPr id="32776" name="グループ化 6"/>
            <p:cNvGrpSpPr>
              <a:grpSpLocks noChangeAspect="1"/>
            </p:cNvGrpSpPr>
            <p:nvPr/>
          </p:nvGrpSpPr>
          <p:grpSpPr bwMode="auto">
            <a:xfrm>
              <a:off x="532264" y="532263"/>
              <a:ext cx="1878965" cy="4462144"/>
              <a:chOff x="0" y="0"/>
              <a:chExt cx="2866734" cy="6445396"/>
            </a:xfrm>
          </p:grpSpPr>
          <p:pic>
            <p:nvPicPr>
              <p:cNvPr id="32778" name="図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008599" y="3334723"/>
                <a:ext cx="2104436" cy="154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図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034774" y="4613436"/>
                <a:ext cx="2113961" cy="1549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図 1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410924" y="1513091"/>
                <a:ext cx="2104436" cy="1549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図 1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282001" y="282001"/>
                <a:ext cx="2113961" cy="154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正方形/長方形 7"/>
            <p:cNvSpPr/>
            <p:nvPr/>
          </p:nvSpPr>
          <p:spPr>
            <a:xfrm>
              <a:off x="0" y="532263"/>
              <a:ext cx="543685" cy="251832"/>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a:lnSpc>
                  <a:spcPts val="750"/>
                </a:lnSpc>
                <a:defRPr/>
              </a:pPr>
              <a:r>
                <a:rPr lang="ja-JP" altLang="en-US" sz="788" b="1" kern="100">
                  <a:ea typeface="HG丸ｺﾞｼｯｸM-PRO"/>
                  <a:cs typeface="Times New Roman"/>
                </a:rPr>
                <a:t>橋台</a:t>
              </a:r>
              <a:endParaRPr lang="ja-JP" altLang="en-US" sz="788" kern="100">
                <a:ea typeface="ＭＳ 明朝"/>
                <a:cs typeface="Times New Roman"/>
              </a:endParaRPr>
            </a:p>
          </p:txBody>
        </p:sp>
      </p:grpSp>
      <p:sp>
        <p:nvSpPr>
          <p:cNvPr id="32775" name="テキスト ボックス 3"/>
          <p:cNvSpPr txBox="1">
            <a:spLocks noChangeArrowheads="1"/>
          </p:cNvSpPr>
          <p:nvPr/>
        </p:nvSpPr>
        <p:spPr bwMode="auto">
          <a:xfrm>
            <a:off x="593466" y="793178"/>
            <a:ext cx="505840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ja-JP" altLang="en-US" sz="1800" dirty="0"/>
              <a:t>　現在、有効な補修方法が無い。特に</a:t>
            </a:r>
            <a:r>
              <a:rPr lang="en-US" altLang="ja-JP" sz="1800" dirty="0"/>
              <a:t>ASR</a:t>
            </a:r>
          </a:p>
          <a:p>
            <a:pPr eaLnBrk="1" hangingPunct="1">
              <a:spcBef>
                <a:spcPct val="0"/>
              </a:spcBef>
              <a:buFontTx/>
              <a:buNone/>
            </a:pPr>
            <a:r>
              <a:rPr lang="ja-JP" altLang="en-US" sz="1800" dirty="0"/>
              <a:t>　補修しても再劣化。早期再劣化</a:t>
            </a:r>
            <a:endParaRPr lang="en-US" altLang="ja-JP" sz="1800" dirty="0"/>
          </a:p>
          <a:p>
            <a:pPr eaLnBrk="1" hangingPunct="1">
              <a:spcBef>
                <a:spcPct val="0"/>
              </a:spcBef>
              <a:buFontTx/>
              <a:buNone/>
            </a:pPr>
            <a:r>
              <a:rPr lang="ja-JP" altLang="en-US" sz="1800" dirty="0"/>
              <a:t>　あらゆる構造物に発生（橋梁、擁壁、庁舎、</a:t>
            </a:r>
            <a:endParaRPr lang="en-US" altLang="ja-JP" sz="1800" dirty="0"/>
          </a:p>
          <a:p>
            <a:pPr eaLnBrk="1" hangingPunct="1">
              <a:spcBef>
                <a:spcPct val="0"/>
              </a:spcBef>
              <a:buFontTx/>
              <a:buNone/>
            </a:pPr>
            <a:r>
              <a:rPr lang="ja-JP" altLang="en-US" sz="1800" dirty="0"/>
              <a:t>　学校、ホール、一般建築物）。</a:t>
            </a:r>
            <a:endParaRPr lang="en-US" altLang="ja-JP" sz="1800" dirty="0"/>
          </a:p>
          <a:p>
            <a:pPr eaLnBrk="1" hangingPunct="1">
              <a:spcBef>
                <a:spcPct val="0"/>
              </a:spcBef>
              <a:buFontTx/>
              <a:buNone/>
            </a:pPr>
            <a:endParaRPr lang="en-US" altLang="ja-JP" sz="1800" dirty="0"/>
          </a:p>
        </p:txBody>
      </p:sp>
      <p:sp>
        <p:nvSpPr>
          <p:cNvPr id="2" name="四角形吹き出し 1"/>
          <p:cNvSpPr/>
          <p:nvPr/>
        </p:nvSpPr>
        <p:spPr>
          <a:xfrm>
            <a:off x="855691" y="5849165"/>
            <a:ext cx="6482721" cy="573366"/>
          </a:xfrm>
          <a:prstGeom prst="wedgeRectCallout">
            <a:avLst>
              <a:gd name="adj1" fmla="val 45376"/>
              <a:gd name="adj2" fmla="val -1981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rPr>
              <a:t>有効な、補修材料補修技術は、今後重要になる。</a:t>
            </a:r>
          </a:p>
        </p:txBody>
      </p:sp>
      <p:pic>
        <p:nvPicPr>
          <p:cNvPr id="14" name="Picture 5" descr="\\toyama-city.local\17建設部\1730橋りょう保全\s2\課共有２\橋りょう係（管理課から移動したもの）\○橋梁　写真類\神通大橋　新橋P2　鉄筋破断\P7265585（左岸側）.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39027" y="2294015"/>
            <a:ext cx="2622830" cy="1967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268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1F1570A-43E6-3DDB-78D2-F40516044FEE}"/>
              </a:ext>
            </a:extLst>
          </p:cNvPr>
          <p:cNvSpPr txBox="1"/>
          <p:nvPr/>
        </p:nvSpPr>
        <p:spPr>
          <a:xfrm>
            <a:off x="293914" y="2397948"/>
            <a:ext cx="9056914" cy="2062103"/>
          </a:xfrm>
          <a:prstGeom prst="rect">
            <a:avLst/>
          </a:prstGeom>
          <a:noFill/>
        </p:spPr>
        <p:txBody>
          <a:bodyPr wrap="square">
            <a:spAutoFit/>
          </a:bodyPr>
          <a:lstStyle/>
          <a:p>
            <a:pPr indent="666750" algn="just">
              <a:buNone/>
            </a:pPr>
            <a:r>
              <a:rPr lang="ja-JP" altLang="en-US" sz="3200" b="0" i="0" dirty="0">
                <a:solidFill>
                  <a:srgbClr val="003572"/>
                </a:solidFill>
                <a:effectLst/>
                <a:latin typeface="ＭＳ Ｐゴシック" panose="020B0600070205080204" pitchFamily="50" charset="-128"/>
                <a:ea typeface="ＭＳ Ｐゴシック" panose="020B0600070205080204" pitchFamily="50" charset="-128"/>
              </a:rPr>
              <a:t>２０３０年問題、人手不足、技術者不足　　</a:t>
            </a:r>
            <a:endParaRPr lang="en-US" altLang="ja-JP" sz="3200" b="0" i="0" dirty="0">
              <a:solidFill>
                <a:srgbClr val="003572"/>
              </a:solidFill>
              <a:effectLst/>
              <a:latin typeface="ＭＳ Ｐゴシック" panose="020B0600070205080204" pitchFamily="50" charset="-128"/>
              <a:ea typeface="ＭＳ Ｐゴシック" panose="020B0600070205080204" pitchFamily="50" charset="-128"/>
            </a:endParaRPr>
          </a:p>
          <a:p>
            <a:pPr indent="666750" algn="just">
              <a:buNone/>
            </a:pPr>
            <a:r>
              <a:rPr lang="ja-JP" altLang="en-US" sz="3200" dirty="0">
                <a:solidFill>
                  <a:srgbClr val="003572"/>
                </a:solidFill>
                <a:latin typeface="ＭＳ Ｐゴシック" panose="020B0600070205080204" pitchFamily="50" charset="-128"/>
                <a:ea typeface="ＭＳ Ｐゴシック" panose="020B0600070205080204" pitchFamily="50" charset="-128"/>
              </a:rPr>
              <a:t>　　　</a:t>
            </a:r>
            <a:r>
              <a:rPr lang="ja-JP" altLang="en-US" sz="3200" b="0" i="0" dirty="0">
                <a:solidFill>
                  <a:srgbClr val="003572"/>
                </a:solidFill>
                <a:effectLst/>
                <a:latin typeface="ＭＳ Ｐゴシック" panose="020B0600070205080204" pitchFamily="50" charset="-128"/>
                <a:ea typeface="ＭＳ Ｐゴシック" panose="020B0600070205080204" pitchFamily="50" charset="-128"/>
              </a:rPr>
              <a:t>にどう対応</a:t>
            </a:r>
          </a:p>
          <a:p>
            <a:pPr algn="just">
              <a:buNone/>
            </a:pPr>
            <a:r>
              <a:rPr lang="ja-JP" altLang="en-US" sz="3200" b="0" i="0" dirty="0">
                <a:solidFill>
                  <a:srgbClr val="003572"/>
                </a:solidFill>
                <a:effectLst/>
                <a:latin typeface="ＭＳ Ｐゴシック" panose="020B0600070205080204" pitchFamily="50" charset="-128"/>
                <a:ea typeface="ＭＳ Ｐゴシック" panose="020B0600070205080204" pitchFamily="50" charset="-128"/>
              </a:rPr>
              <a:t>　　　　　　　</a:t>
            </a:r>
            <a:endParaRPr lang="en-US" altLang="ja-JP" sz="3200" b="0" i="0" dirty="0">
              <a:solidFill>
                <a:srgbClr val="003572"/>
              </a:solidFill>
              <a:effectLst/>
              <a:latin typeface="ＭＳ Ｐゴシック" panose="020B0600070205080204" pitchFamily="50" charset="-128"/>
              <a:ea typeface="ＭＳ Ｐゴシック" panose="020B0600070205080204" pitchFamily="50" charset="-128"/>
            </a:endParaRPr>
          </a:p>
          <a:p>
            <a:pPr algn="just">
              <a:buNone/>
            </a:pPr>
            <a:endParaRPr lang="ja-JP" altLang="en-US" sz="3200" b="0" i="0" dirty="0">
              <a:solidFill>
                <a:srgbClr val="003572"/>
              </a:solidFill>
              <a:effectLst/>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312877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object 2">
            <a:extLst>
              <a:ext uri="{FF2B5EF4-FFF2-40B4-BE49-F238E27FC236}">
                <a16:creationId xmlns:a16="http://schemas.microsoft.com/office/drawing/2014/main" id="{10206A13-3F1F-371C-DDB7-CF1D1A982E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51" y="1182496"/>
            <a:ext cx="2885620" cy="2010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object 6">
            <a:extLst>
              <a:ext uri="{FF2B5EF4-FFF2-40B4-BE49-F238E27FC236}">
                <a16:creationId xmlns:a16="http://schemas.microsoft.com/office/drawing/2014/main" id="{5C71BC95-F360-18F3-1A73-E5735D1CDF56}"/>
              </a:ext>
            </a:extLst>
          </p:cNvPr>
          <p:cNvSpPr>
            <a:spLocks noGrp="1"/>
          </p:cNvSpPr>
          <p:nvPr>
            <p:ph type="title"/>
          </p:nvPr>
        </p:nvSpPr>
        <p:spPr>
          <a:xfrm>
            <a:off x="370822" y="824779"/>
            <a:ext cx="7559675" cy="293542"/>
          </a:xfrm>
          <a:noFill/>
        </p:spPr>
        <p:txBody>
          <a:bodyPr lIns="0" tIns="15240" rIns="0" bIns="0">
            <a:spAutoFit/>
          </a:bodyPr>
          <a:lstStyle/>
          <a:p>
            <a:pPr>
              <a:spcBef>
                <a:spcPts val="125"/>
              </a:spcBef>
            </a:pPr>
            <a:r>
              <a:rPr lang="ja-JP" altLang="en-US" sz="2000" b="1" dirty="0"/>
              <a:t>ひび割れはだれでも見ればわかる。健全度の判定が難しい。</a:t>
            </a:r>
            <a:endParaRPr lang="ja-JP" altLang="ja-JP" sz="2000" b="1" dirty="0"/>
          </a:p>
        </p:txBody>
      </p:sp>
      <p:pic>
        <p:nvPicPr>
          <p:cNvPr id="81925" name="object 7">
            <a:extLst>
              <a:ext uri="{FF2B5EF4-FFF2-40B4-BE49-F238E27FC236}">
                <a16:creationId xmlns:a16="http://schemas.microsoft.com/office/drawing/2014/main" id="{83CB5F7E-8259-26AD-5D6B-078482206C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460" y="1165946"/>
            <a:ext cx="2666551" cy="2010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bject 13">
            <a:extLst>
              <a:ext uri="{FF2B5EF4-FFF2-40B4-BE49-F238E27FC236}">
                <a16:creationId xmlns:a16="http://schemas.microsoft.com/office/drawing/2014/main" id="{7927C22F-6B6C-2688-D865-E302C5C18CC3}"/>
              </a:ext>
            </a:extLst>
          </p:cNvPr>
          <p:cNvSpPr>
            <a:spLocks noGrp="1"/>
          </p:cNvSpPr>
          <p:nvPr>
            <p:ph type="sldNum" sz="quarter" idx="12"/>
          </p:nvPr>
        </p:nvSpPr>
        <p:spPr>
          <a:xfrm>
            <a:off x="11382375" y="6489700"/>
            <a:ext cx="387350" cy="287338"/>
          </a:xfrm>
        </p:spPr>
        <p:txBody>
          <a:bodyPr lIns="0" tIns="0" rIns="0" bIns="0" rtlCol="0">
            <a:spAutoFit/>
          </a:bodyPr>
          <a:lstStyle>
            <a:defPPr>
              <a:defRPr kern="0"/>
            </a:defPPr>
            <a:lvl1pPr>
              <a:defRPr sz="1800" b="1" i="0">
                <a:solidFill>
                  <a:srgbClr val="006FC0"/>
                </a:solidFill>
                <a:latin typeface="Times New Roman"/>
                <a:cs typeface="Times New Roman"/>
              </a:defRPr>
            </a:lvl1pPr>
          </a:lstStyle>
          <a:p>
            <a:pPr marL="38100" algn="l" eaLnBrk="0" hangingPunct="0">
              <a:lnSpc>
                <a:spcPts val="2065"/>
              </a:lnSpc>
              <a:defRPr/>
            </a:pPr>
            <a:fld id="{81C778F2-670D-4F6E-B84B-20010F976640}" type="slidenum">
              <a:rPr lang="en-US" altLang="ja-JP" spc="-25" smtClean="0">
                <a:solidFill>
                  <a:srgbClr val="4471C4"/>
                </a:solidFill>
              </a:rPr>
              <a:pPr marL="38100" algn="l" eaLnBrk="0" hangingPunct="0">
                <a:lnSpc>
                  <a:spcPts val="2065"/>
                </a:lnSpc>
                <a:defRPr/>
              </a:pPr>
              <a:t>20</a:t>
            </a:fld>
            <a:endParaRPr spc="-19" dirty="0"/>
          </a:p>
        </p:txBody>
      </p:sp>
      <p:sp>
        <p:nvSpPr>
          <p:cNvPr id="2" name="テキスト ボックス 1">
            <a:extLst>
              <a:ext uri="{FF2B5EF4-FFF2-40B4-BE49-F238E27FC236}">
                <a16:creationId xmlns:a16="http://schemas.microsoft.com/office/drawing/2014/main" id="{FE642092-A266-C667-D810-C2139AAC641B}"/>
              </a:ext>
            </a:extLst>
          </p:cNvPr>
          <p:cNvSpPr txBox="1"/>
          <p:nvPr/>
        </p:nvSpPr>
        <p:spPr>
          <a:xfrm>
            <a:off x="250825" y="298940"/>
            <a:ext cx="4801314" cy="461665"/>
          </a:xfrm>
          <a:prstGeom prst="rect">
            <a:avLst/>
          </a:prstGeom>
          <a:noFill/>
        </p:spPr>
        <p:txBody>
          <a:bodyPr wrap="none" rtlCol="0">
            <a:spAutoFit/>
          </a:bodyPr>
          <a:lstStyle/>
          <a:p>
            <a:r>
              <a:rPr kumimoji="1" lang="ja-JP" altLang="en-US" sz="2400" b="1" dirty="0"/>
              <a:t>橋梁全体の健全度を確認する技術</a:t>
            </a:r>
          </a:p>
        </p:txBody>
      </p:sp>
      <p:pic>
        <p:nvPicPr>
          <p:cNvPr id="3" name="Picture 10" descr="\\toyama-city.local\17建設部\1730橋りょう保全\s1\庶務関係\17ホームページ\H28.9.30～八田橋架け替え事業の案内\施工状況用\201609hattabashi.JPG">
            <a:extLst>
              <a:ext uri="{FF2B5EF4-FFF2-40B4-BE49-F238E27FC236}">
                <a16:creationId xmlns:a16="http://schemas.microsoft.com/office/drawing/2014/main" id="{9FD8C28B-C843-3497-69C7-33667FDEAA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406" y="4077379"/>
            <a:ext cx="2824723" cy="188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376216D7-850F-87EC-0E7F-899B8CF02D4C}"/>
              </a:ext>
            </a:extLst>
          </p:cNvPr>
          <p:cNvSpPr txBox="1"/>
          <p:nvPr/>
        </p:nvSpPr>
        <p:spPr>
          <a:xfrm>
            <a:off x="370822" y="3336573"/>
            <a:ext cx="5894614" cy="523220"/>
          </a:xfrm>
          <a:prstGeom prst="rect">
            <a:avLst/>
          </a:prstGeom>
          <a:noFill/>
        </p:spPr>
        <p:txBody>
          <a:bodyPr wrap="square">
            <a:spAutoFit/>
          </a:bodyPr>
          <a:lstStyle/>
          <a:p>
            <a:pPr eaLnBrk="1" hangingPunct="1">
              <a:defRPr/>
            </a:pPr>
            <a:r>
              <a:rPr lang="ja-JP" altLang="en-US" sz="2800" dirty="0">
                <a:effectLst>
                  <a:outerShdw blurRad="38100" dist="38100" dir="2700000" algn="tl">
                    <a:srgbClr val="000000">
                      <a:alpha val="43137"/>
                    </a:srgbClr>
                  </a:outerShdw>
                </a:effectLst>
                <a:latin typeface="ＭＳ ゴシック" panose="020B0609070205080204" pitchFamily="49" charset="-128"/>
                <a:ea typeface="ＭＳ ゴシック" panose="020B0609070205080204" pitchFamily="49" charset="-128"/>
              </a:rPr>
              <a:t>更新のマネジメント</a:t>
            </a:r>
            <a:endParaRPr lang="en-US" altLang="ja-JP" sz="2800" dirty="0">
              <a:latin typeface="ＭＳ ゴシック" panose="020B0609070205080204" pitchFamily="49" charset="-128"/>
              <a:ea typeface="ＭＳ ゴシック" panose="020B0609070205080204" pitchFamily="49" charset="-128"/>
            </a:endParaRPr>
          </a:p>
        </p:txBody>
      </p:sp>
      <p:sp>
        <p:nvSpPr>
          <p:cNvPr id="5" name="object 6">
            <a:extLst>
              <a:ext uri="{FF2B5EF4-FFF2-40B4-BE49-F238E27FC236}">
                <a16:creationId xmlns:a16="http://schemas.microsoft.com/office/drawing/2014/main" id="{70072977-092D-C848-0C3E-1FDEB8037162}"/>
              </a:ext>
            </a:extLst>
          </p:cNvPr>
          <p:cNvSpPr txBox="1">
            <a:spLocks/>
          </p:cNvSpPr>
          <p:nvPr/>
        </p:nvSpPr>
        <p:spPr>
          <a:xfrm>
            <a:off x="632079" y="6248632"/>
            <a:ext cx="7559675" cy="293542"/>
          </a:xfrm>
          <a:prstGeom prst="rect">
            <a:avLst/>
          </a:prstGeom>
          <a:noFill/>
        </p:spPr>
        <p:txBody>
          <a:bodyPr vert="horz" lIns="0" tIns="15240" rIns="0" bIns="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spcBef>
                <a:spcPts val="125"/>
              </a:spcBef>
            </a:pPr>
            <a:r>
              <a:rPr lang="ja-JP" altLang="en-US" sz="2000" b="1" dirty="0"/>
              <a:t>老朽化の激しいものをどうするか？</a:t>
            </a:r>
            <a:endParaRPr lang="ja-JP" altLang="ja-JP" sz="2000" b="1" dirty="0"/>
          </a:p>
        </p:txBody>
      </p:sp>
      <p:pic>
        <p:nvPicPr>
          <p:cNvPr id="6" name="図 5">
            <a:extLst>
              <a:ext uri="{FF2B5EF4-FFF2-40B4-BE49-F238E27FC236}">
                <a16:creationId xmlns:a16="http://schemas.microsoft.com/office/drawing/2014/main" id="{2729B20E-FCED-6A82-D9D1-AB7B069926BF}"/>
              </a:ext>
            </a:extLst>
          </p:cNvPr>
          <p:cNvPicPr>
            <a:picLocks noChangeAspect="1"/>
          </p:cNvPicPr>
          <p:nvPr/>
        </p:nvPicPr>
        <p:blipFill>
          <a:blip r:embed="rId5"/>
          <a:stretch>
            <a:fillRect/>
          </a:stretch>
        </p:blipFill>
        <p:spPr>
          <a:xfrm>
            <a:off x="4876461" y="4073462"/>
            <a:ext cx="3505540" cy="1970967"/>
          </a:xfrm>
          <a:prstGeom prst="rect">
            <a:avLst/>
          </a:prstGeom>
        </p:spPr>
      </p:pic>
    </p:spTree>
    <p:extLst>
      <p:ext uri="{BB962C8B-B14F-4D97-AF65-F5344CB8AC3E}">
        <p14:creationId xmlns:p14="http://schemas.microsoft.com/office/powerpoint/2010/main" val="258454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図 1">
            <a:extLst>
              <a:ext uri="{FF2B5EF4-FFF2-40B4-BE49-F238E27FC236}">
                <a16:creationId xmlns:a16="http://schemas.microsoft.com/office/drawing/2014/main" id="{3E71A2FB-86AD-B1EB-CE78-C405ED854C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00" y="1125538"/>
            <a:ext cx="7681913"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テキスト ボックス 2">
            <a:extLst>
              <a:ext uri="{FF2B5EF4-FFF2-40B4-BE49-F238E27FC236}">
                <a16:creationId xmlns:a16="http://schemas.microsoft.com/office/drawing/2014/main" id="{4419FB44-1430-4293-BEE5-7930EA4E9C11}"/>
              </a:ext>
            </a:extLst>
          </p:cNvPr>
          <p:cNvSpPr txBox="1">
            <a:spLocks noChangeArrowheads="1"/>
          </p:cNvSpPr>
          <p:nvPr/>
        </p:nvSpPr>
        <p:spPr bwMode="auto">
          <a:xfrm>
            <a:off x="755650" y="260350"/>
            <a:ext cx="81105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a:latin typeface="Arial" panose="020B0604020202020204" pitchFamily="34" charset="0"/>
              </a:rPr>
              <a:t>技術の伝承のためにも！新規事業の必要性。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14E88F5-957D-8887-BA59-0DE99339BCB7}"/>
              </a:ext>
            </a:extLst>
          </p:cNvPr>
          <p:cNvSpPr txBox="1"/>
          <p:nvPr/>
        </p:nvSpPr>
        <p:spPr>
          <a:xfrm>
            <a:off x="1513114" y="2626863"/>
            <a:ext cx="6313714" cy="923330"/>
          </a:xfrm>
          <a:prstGeom prst="rect">
            <a:avLst/>
          </a:prstGeom>
          <a:noFill/>
        </p:spPr>
        <p:txBody>
          <a:bodyPr wrap="square">
            <a:spAutoFit/>
          </a:bodyPr>
          <a:lstStyle/>
          <a:p>
            <a:pPr algn="just">
              <a:buNone/>
            </a:pPr>
            <a:r>
              <a:rPr lang="ja-JP" altLang="en-US" sz="3600" b="0" i="0" dirty="0">
                <a:solidFill>
                  <a:srgbClr val="003572"/>
                </a:solidFill>
                <a:effectLst/>
                <a:latin typeface="ＭＳ Ｐゴシック" panose="020B0600070205080204" pitchFamily="50" charset="-128"/>
                <a:ea typeface="ＭＳ Ｐゴシック" panose="020B0600070205080204" pitchFamily="50" charset="-128"/>
              </a:rPr>
              <a:t>●自治体、業界は連携して</a:t>
            </a:r>
          </a:p>
          <a:p>
            <a:pPr algn="just">
              <a:buNone/>
            </a:pPr>
            <a:r>
              <a:rPr lang="ja-JP" altLang="en-US" sz="1800" b="0" i="0" dirty="0">
                <a:solidFill>
                  <a:srgbClr val="003572"/>
                </a:solidFill>
                <a:effectLst/>
                <a:latin typeface="ＭＳ Ｐゴシック" panose="020B0600070205080204" pitchFamily="50" charset="-128"/>
                <a:ea typeface="ＭＳ Ｐゴシック" panose="020B0600070205080204" pitchFamily="50" charset="-128"/>
              </a:rPr>
              <a:t>　　　　　　　</a:t>
            </a:r>
            <a:endParaRPr lang="en-US" altLang="ja-JP" sz="1800" b="0" i="0" dirty="0">
              <a:solidFill>
                <a:srgbClr val="003572"/>
              </a:solidFill>
              <a:effectLst/>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896291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object 2">
            <a:extLst>
              <a:ext uri="{FF2B5EF4-FFF2-40B4-BE49-F238E27FC236}">
                <a16:creationId xmlns:a16="http://schemas.microsoft.com/office/drawing/2014/main" id="{D789452A-8ED8-5E50-A6D1-949694CABA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3013" y="0"/>
            <a:ext cx="15446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bject 3" descr="$PPTXTitle">
            <a:extLst>
              <a:ext uri="{FF2B5EF4-FFF2-40B4-BE49-F238E27FC236}">
                <a16:creationId xmlns:a16="http://schemas.microsoft.com/office/drawing/2014/main" id="{8A634DBF-4805-D485-FCA4-AF5043C96FAC}"/>
              </a:ext>
            </a:extLst>
          </p:cNvPr>
          <p:cNvSpPr txBox="1">
            <a:spLocks noGrp="1"/>
          </p:cNvSpPr>
          <p:nvPr>
            <p:ph type="title"/>
          </p:nvPr>
        </p:nvSpPr>
        <p:spPr>
          <a:xfrm>
            <a:off x="-1025525" y="73025"/>
            <a:ext cx="8721725" cy="381000"/>
          </a:xfrm>
        </p:spPr>
        <p:txBody>
          <a:bodyPr lIns="0" tIns="12700" rIns="0" bIns="0" rtlCol="0">
            <a:spAutoFit/>
          </a:bodyPr>
          <a:lstStyle/>
          <a:p>
            <a:pPr marL="12700">
              <a:spcBef>
                <a:spcPts val="100"/>
              </a:spcBef>
              <a:defRPr/>
            </a:pPr>
            <a:r>
              <a:rPr sz="2400" spc="-35" dirty="0"/>
              <a:t>「群マネの手引き</a:t>
            </a:r>
            <a:r>
              <a:rPr sz="2400" dirty="0"/>
              <a:t>Ver.1（</a:t>
            </a:r>
            <a:r>
              <a:rPr sz="2400" spc="-10" dirty="0"/>
              <a:t>群マネ入門超百</a:t>
            </a:r>
            <a:r>
              <a:rPr sz="2400" dirty="0"/>
              <a:t>科</a:t>
            </a:r>
            <a:r>
              <a:rPr sz="2400" spc="-55" dirty="0"/>
              <a:t>）</a:t>
            </a:r>
            <a:r>
              <a:rPr sz="2400" spc="-50" dirty="0"/>
              <a:t>」</a:t>
            </a:r>
          </a:p>
        </p:txBody>
      </p:sp>
      <p:sp>
        <p:nvSpPr>
          <p:cNvPr id="141316" name="object 4">
            <a:extLst>
              <a:ext uri="{FF2B5EF4-FFF2-40B4-BE49-F238E27FC236}">
                <a16:creationId xmlns:a16="http://schemas.microsoft.com/office/drawing/2014/main" id="{0A83EB8B-5F1E-BC09-ED1C-5A5C3EED8BF6}"/>
              </a:ext>
            </a:extLst>
          </p:cNvPr>
          <p:cNvSpPr txBox="1">
            <a:spLocks noChangeArrowheads="1"/>
          </p:cNvSpPr>
          <p:nvPr/>
        </p:nvSpPr>
        <p:spPr bwMode="auto">
          <a:xfrm>
            <a:off x="6908800" y="279400"/>
            <a:ext cx="1855788"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2000">
                <a:solidFill>
                  <a:srgbClr val="FF0000"/>
                </a:solidFill>
                <a:latin typeface="HGP創英角ｺﾞｼｯｸUB" panose="020B0900000000000000" pitchFamily="50" charset="-128"/>
                <a:ea typeface="HGP創英角ｺﾞｼｯｸUB" panose="020B0900000000000000" pitchFamily="50" charset="-128"/>
              </a:rPr>
              <a:t>※R7.10.14公表</a:t>
            </a:r>
            <a:endParaRPr lang="ja-JP" altLang="ja-JP" sz="2000">
              <a:latin typeface="HGP創英角ｺﾞｼｯｸUB" panose="020B0900000000000000" pitchFamily="50" charset="-128"/>
              <a:ea typeface="HGP創英角ｺﾞｼｯｸUB" panose="020B0900000000000000" pitchFamily="50" charset="-128"/>
            </a:endParaRPr>
          </a:p>
        </p:txBody>
      </p:sp>
      <p:sp>
        <p:nvSpPr>
          <p:cNvPr id="141317" name="object 5">
            <a:extLst>
              <a:ext uri="{FF2B5EF4-FFF2-40B4-BE49-F238E27FC236}">
                <a16:creationId xmlns:a16="http://schemas.microsoft.com/office/drawing/2014/main" id="{82DE34EB-5992-06BE-F790-6DA5EB6AD420}"/>
              </a:ext>
            </a:extLst>
          </p:cNvPr>
          <p:cNvSpPr>
            <a:spLocks/>
          </p:cNvSpPr>
          <p:nvPr/>
        </p:nvSpPr>
        <p:spPr bwMode="auto">
          <a:xfrm>
            <a:off x="211138" y="650875"/>
            <a:ext cx="8721725" cy="584200"/>
          </a:xfrm>
          <a:custGeom>
            <a:avLst/>
            <a:gdLst>
              <a:gd name="T0" fmla="*/ 0 w 8722360"/>
              <a:gd name="T1" fmla="*/ 582235 h 584835"/>
              <a:gd name="T2" fmla="*/ 8719439 w 8722360"/>
              <a:gd name="T3" fmla="*/ 582235 h 584835"/>
              <a:gd name="T4" fmla="*/ 8719439 w 8722360"/>
              <a:gd name="T5" fmla="*/ 0 h 584835"/>
              <a:gd name="T6" fmla="*/ 0 w 8722360"/>
              <a:gd name="T7" fmla="*/ 0 h 584835"/>
              <a:gd name="T8" fmla="*/ 0 w 8722360"/>
              <a:gd name="T9" fmla="*/ 582235 h 584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22360" h="584835">
                <a:moveTo>
                  <a:pt x="0" y="584771"/>
                </a:moveTo>
                <a:lnTo>
                  <a:pt x="8721979" y="584771"/>
                </a:lnTo>
                <a:lnTo>
                  <a:pt x="8721979" y="0"/>
                </a:lnTo>
                <a:lnTo>
                  <a:pt x="0" y="0"/>
                </a:lnTo>
                <a:lnTo>
                  <a:pt x="0" y="584771"/>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ja-JP" altLang="en-US"/>
          </a:p>
        </p:txBody>
      </p:sp>
      <p:sp>
        <p:nvSpPr>
          <p:cNvPr id="141318" name="object 6">
            <a:extLst>
              <a:ext uri="{FF2B5EF4-FFF2-40B4-BE49-F238E27FC236}">
                <a16:creationId xmlns:a16="http://schemas.microsoft.com/office/drawing/2014/main" id="{C09F7952-0BCF-5C85-0647-1F1AA07B06D8}"/>
              </a:ext>
            </a:extLst>
          </p:cNvPr>
          <p:cNvSpPr txBox="1">
            <a:spLocks noChangeArrowheads="1"/>
          </p:cNvSpPr>
          <p:nvPr/>
        </p:nvSpPr>
        <p:spPr bwMode="auto">
          <a:xfrm>
            <a:off x="290513" y="681038"/>
            <a:ext cx="8697912"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258763" indent="-246063">
              <a:spcBef>
                <a:spcPct val="20000"/>
              </a:spcBef>
              <a:buFont typeface="Arial" panose="020B0604020202020204" pitchFamily="34" charset="0"/>
              <a:buChar char="•"/>
              <a:tabLst>
                <a:tab pos="258763" algn="l"/>
                <a:tab pos="40005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58763" algn="l"/>
                <a:tab pos="40005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58763" algn="l"/>
                <a:tab pos="40005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58763" algn="l"/>
                <a:tab pos="40005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58763" algn="l"/>
                <a:tab pos="40005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58763" algn="l"/>
                <a:tab pos="40005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58763" algn="l"/>
                <a:tab pos="40005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58763" algn="l"/>
                <a:tab pos="40005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58763" algn="l"/>
                <a:tab pos="400050"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Char char="○"/>
            </a:pPr>
            <a:r>
              <a:rPr lang="ja-JP" altLang="ja-JP" sz="1600">
                <a:latin typeface="ＭＳ Ｐゴシック" panose="020B0600070205080204" pitchFamily="50" charset="-128"/>
              </a:rPr>
              <a:t>	「群マネの手引き</a:t>
            </a:r>
            <a:r>
              <a:rPr lang="ja-JP" altLang="ja-JP" sz="1600">
                <a:latin typeface="Arial" panose="020B0604020202020204" pitchFamily="34" charset="0"/>
                <a:cs typeface="Arial" panose="020B0604020202020204" pitchFamily="34" charset="0"/>
              </a:rPr>
              <a:t>Ver.1</a:t>
            </a:r>
            <a:r>
              <a:rPr lang="ja-JP" altLang="ja-JP" sz="1600">
                <a:latin typeface="ＭＳ Ｐゴシック" panose="020B0600070205080204" pitchFamily="50" charset="-128"/>
              </a:rPr>
              <a:t>」では、群マネの概念や期待される効果を紹介した上で、群マネの類型や先行事例、実施プロセス、計画策定の考え方等を解説することで、導入検討から実践までサポート。</a:t>
            </a:r>
          </a:p>
        </p:txBody>
      </p:sp>
      <p:sp>
        <p:nvSpPr>
          <p:cNvPr id="141319" name="object 7">
            <a:extLst>
              <a:ext uri="{FF2B5EF4-FFF2-40B4-BE49-F238E27FC236}">
                <a16:creationId xmlns:a16="http://schemas.microsoft.com/office/drawing/2014/main" id="{42B6EFB9-95A0-D828-A375-97C5963740E2}"/>
              </a:ext>
            </a:extLst>
          </p:cNvPr>
          <p:cNvSpPr txBox="1">
            <a:spLocks noChangeArrowheads="1"/>
          </p:cNvSpPr>
          <p:nvPr/>
        </p:nvSpPr>
        <p:spPr bwMode="auto">
          <a:xfrm>
            <a:off x="3994150" y="1487488"/>
            <a:ext cx="3586163" cy="401637"/>
          </a:xfrm>
          <a:prstGeom prst="rect">
            <a:avLst/>
          </a:prstGeom>
          <a:solidFill>
            <a:srgbClr val="001F5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24130" rIns="0" bIns="0">
            <a:spAutoFit/>
          </a:bodyPr>
          <a:lstStyle>
            <a:lvl1pPr marL="3175">
              <a:spcBef>
                <a:spcPct val="20000"/>
              </a:spcBef>
              <a:buFont typeface="Arial" panose="020B0604020202020204" pitchFamily="34" charset="0"/>
              <a:buChar char="•"/>
              <a:tabLst>
                <a:tab pos="51117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51117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51117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51117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51117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51117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51117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51117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511175" algn="l"/>
              </a:tabLst>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ts val="188"/>
              </a:spcBef>
              <a:buFontTx/>
              <a:buNone/>
            </a:pPr>
            <a:r>
              <a:rPr lang="ja-JP" altLang="ja-JP" sz="2000">
                <a:solidFill>
                  <a:srgbClr val="FFFFFF"/>
                </a:solidFill>
                <a:latin typeface="Microsoft JhengHei" panose="020B0604030504040204" pitchFamily="34" charset="-120"/>
                <a:ea typeface="Microsoft JhengHei" panose="020B0604030504040204" pitchFamily="34" charset="-120"/>
              </a:rPr>
              <a:t>目	次</a:t>
            </a:r>
            <a:endParaRPr lang="ja-JP" altLang="ja-JP" sz="2000">
              <a:latin typeface="Microsoft JhengHei" panose="020B0604030504040204" pitchFamily="34" charset="-120"/>
              <a:ea typeface="Microsoft JhengHei" panose="020B0604030504040204" pitchFamily="34" charset="-120"/>
            </a:endParaRPr>
          </a:p>
        </p:txBody>
      </p:sp>
      <p:sp>
        <p:nvSpPr>
          <p:cNvPr id="141320" name="object 8">
            <a:extLst>
              <a:ext uri="{FF2B5EF4-FFF2-40B4-BE49-F238E27FC236}">
                <a16:creationId xmlns:a16="http://schemas.microsoft.com/office/drawing/2014/main" id="{AFAB20E9-3732-A39B-0E2A-46FD14A7E758}"/>
              </a:ext>
            </a:extLst>
          </p:cNvPr>
          <p:cNvSpPr txBox="1">
            <a:spLocks noChangeArrowheads="1"/>
          </p:cNvSpPr>
          <p:nvPr/>
        </p:nvSpPr>
        <p:spPr bwMode="auto">
          <a:xfrm>
            <a:off x="4464050" y="2171700"/>
            <a:ext cx="16160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76225" indent="-263525">
              <a:spcBef>
                <a:spcPct val="20000"/>
              </a:spcBef>
              <a:buFont typeface="Arial" panose="020B0604020202020204" pitchFamily="34" charset="0"/>
              <a:buChar char="•"/>
              <a:tabLst>
                <a:tab pos="2762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762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762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全国の｢見える化｣</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自治体毎の｢見える化｣</a:t>
            </a:r>
            <a:endParaRPr lang="ja-JP" altLang="ja-JP" sz="1000">
              <a:latin typeface="Microsoft JhengHei" panose="020B0604030504040204" pitchFamily="34" charset="-120"/>
              <a:ea typeface="Microsoft JhengHei" panose="020B0604030504040204" pitchFamily="34" charset="-120"/>
            </a:endParaRPr>
          </a:p>
        </p:txBody>
      </p:sp>
      <p:sp>
        <p:nvSpPr>
          <p:cNvPr id="141321" name="object 9">
            <a:extLst>
              <a:ext uri="{FF2B5EF4-FFF2-40B4-BE49-F238E27FC236}">
                <a16:creationId xmlns:a16="http://schemas.microsoft.com/office/drawing/2014/main" id="{88EAE1F9-8C2C-A25D-3CA0-188AF45ED862}"/>
              </a:ext>
            </a:extLst>
          </p:cNvPr>
          <p:cNvSpPr txBox="1">
            <a:spLocks noChangeArrowheads="1"/>
          </p:cNvSpPr>
          <p:nvPr/>
        </p:nvSpPr>
        <p:spPr bwMode="auto">
          <a:xfrm>
            <a:off x="4464050" y="2579688"/>
            <a:ext cx="1573213"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400">
                <a:solidFill>
                  <a:srgbClr val="4471C4"/>
                </a:solidFill>
                <a:latin typeface="Microsoft JhengHei" panose="020B0604030504040204" pitchFamily="34" charset="-120"/>
                <a:ea typeface="Microsoft JhengHei" panose="020B0604030504040204" pitchFamily="34" charset="-120"/>
              </a:rPr>
              <a:t>群マネのコンセプト</a:t>
            </a:r>
            <a:endParaRPr lang="ja-JP" altLang="ja-JP" sz="1400">
              <a:latin typeface="Microsoft JhengHei" panose="020B0604030504040204" pitchFamily="34" charset="-120"/>
              <a:ea typeface="Microsoft JhengHei" panose="020B0604030504040204" pitchFamily="34" charset="-120"/>
            </a:endParaRPr>
          </a:p>
        </p:txBody>
      </p:sp>
      <p:sp>
        <p:nvSpPr>
          <p:cNvPr id="141322" name="object 10">
            <a:extLst>
              <a:ext uri="{FF2B5EF4-FFF2-40B4-BE49-F238E27FC236}">
                <a16:creationId xmlns:a16="http://schemas.microsoft.com/office/drawing/2014/main" id="{009BFD5D-F1D9-6642-A33D-4C5E6F0C181F}"/>
              </a:ext>
            </a:extLst>
          </p:cNvPr>
          <p:cNvSpPr txBox="1">
            <a:spLocks noChangeArrowheads="1"/>
          </p:cNvSpPr>
          <p:nvPr/>
        </p:nvSpPr>
        <p:spPr bwMode="auto">
          <a:xfrm>
            <a:off x="4464050" y="2795588"/>
            <a:ext cx="234632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76225" indent="-263525">
              <a:spcBef>
                <a:spcPct val="20000"/>
              </a:spcBef>
              <a:buFont typeface="Arial" panose="020B0604020202020204" pitchFamily="34" charset="0"/>
              <a:buChar char="•"/>
              <a:tabLst>
                <a:tab pos="2762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762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762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インフラメンテナンスの現場の苦悩</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群マネの概念と目指す姿</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先行事例における効果の声</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｢群マネ｣と｢束｣</a:t>
            </a:r>
            <a:endParaRPr lang="ja-JP" altLang="ja-JP" sz="1000">
              <a:latin typeface="Microsoft JhengHei" panose="020B0604030504040204" pitchFamily="34" charset="-120"/>
              <a:ea typeface="Microsoft JhengHei" panose="020B0604030504040204" pitchFamily="34" charset="-120"/>
            </a:endParaRPr>
          </a:p>
        </p:txBody>
      </p:sp>
      <p:sp>
        <p:nvSpPr>
          <p:cNvPr id="141323" name="object 11">
            <a:extLst>
              <a:ext uri="{FF2B5EF4-FFF2-40B4-BE49-F238E27FC236}">
                <a16:creationId xmlns:a16="http://schemas.microsoft.com/office/drawing/2014/main" id="{ECF1B800-1EE2-ECC8-C3F3-386BD81C2082}"/>
              </a:ext>
            </a:extLst>
          </p:cNvPr>
          <p:cNvSpPr txBox="1">
            <a:spLocks noChangeArrowheads="1"/>
          </p:cNvSpPr>
          <p:nvPr/>
        </p:nvSpPr>
        <p:spPr bwMode="auto">
          <a:xfrm>
            <a:off x="4464050" y="3524250"/>
            <a:ext cx="14224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400">
                <a:solidFill>
                  <a:srgbClr val="FFC000"/>
                </a:solidFill>
                <a:latin typeface="Microsoft JhengHei" panose="020B0604030504040204" pitchFamily="34" charset="-120"/>
                <a:ea typeface="Microsoft JhengHei" panose="020B0604030504040204" pitchFamily="34" charset="-120"/>
              </a:rPr>
              <a:t>群マネのメニュー</a:t>
            </a:r>
            <a:endParaRPr lang="ja-JP" altLang="ja-JP" sz="1400">
              <a:latin typeface="Microsoft JhengHei" panose="020B0604030504040204" pitchFamily="34" charset="-120"/>
              <a:ea typeface="Microsoft JhengHei" panose="020B0604030504040204" pitchFamily="34" charset="-120"/>
            </a:endParaRPr>
          </a:p>
        </p:txBody>
      </p:sp>
      <p:sp>
        <p:nvSpPr>
          <p:cNvPr id="141324" name="object 12">
            <a:extLst>
              <a:ext uri="{FF2B5EF4-FFF2-40B4-BE49-F238E27FC236}">
                <a16:creationId xmlns:a16="http://schemas.microsoft.com/office/drawing/2014/main" id="{7006CCCD-2FBA-1874-D4A1-978F49B15A40}"/>
              </a:ext>
            </a:extLst>
          </p:cNvPr>
          <p:cNvSpPr txBox="1">
            <a:spLocks noChangeArrowheads="1"/>
          </p:cNvSpPr>
          <p:nvPr/>
        </p:nvSpPr>
        <p:spPr bwMode="auto">
          <a:xfrm>
            <a:off x="4464050" y="3740150"/>
            <a:ext cx="30924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76225" indent="-263525">
              <a:spcBef>
                <a:spcPct val="20000"/>
              </a:spcBef>
              <a:buFont typeface="Arial" panose="020B0604020202020204" pitchFamily="34" charset="0"/>
              <a:buChar char="•"/>
              <a:tabLst>
                <a:tab pos="2762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762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762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群マネの類型</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先行事例（広域連携､多分野連携､プロセスの束）</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キーワード解説</a:t>
            </a:r>
            <a:endParaRPr lang="ja-JP" altLang="ja-JP" sz="1000">
              <a:latin typeface="Microsoft JhengHei" panose="020B0604030504040204" pitchFamily="34" charset="-120"/>
              <a:ea typeface="Microsoft JhengHei" panose="020B0604030504040204" pitchFamily="34" charset="-120"/>
            </a:endParaRPr>
          </a:p>
        </p:txBody>
      </p:sp>
      <p:sp>
        <p:nvSpPr>
          <p:cNvPr id="141325" name="object 13">
            <a:extLst>
              <a:ext uri="{FF2B5EF4-FFF2-40B4-BE49-F238E27FC236}">
                <a16:creationId xmlns:a16="http://schemas.microsoft.com/office/drawing/2014/main" id="{CC88CEC7-9414-7AC6-6A5C-28DE4CBE4499}"/>
              </a:ext>
            </a:extLst>
          </p:cNvPr>
          <p:cNvSpPr txBox="1">
            <a:spLocks noChangeArrowheads="1"/>
          </p:cNvSpPr>
          <p:nvPr/>
        </p:nvSpPr>
        <p:spPr bwMode="auto">
          <a:xfrm>
            <a:off x="4464050" y="4310063"/>
            <a:ext cx="1806575"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400">
                <a:solidFill>
                  <a:srgbClr val="5B9BD4"/>
                </a:solidFill>
                <a:latin typeface="Microsoft JhengHei" panose="020B0604030504040204" pitchFamily="34" charset="-120"/>
                <a:ea typeface="Microsoft JhengHei" panose="020B0604030504040204" pitchFamily="34" charset="-120"/>
              </a:rPr>
              <a:t>群マネの実施プロセス</a:t>
            </a:r>
            <a:endParaRPr lang="ja-JP" altLang="ja-JP" sz="1400">
              <a:latin typeface="Microsoft JhengHei" panose="020B0604030504040204" pitchFamily="34" charset="-120"/>
              <a:ea typeface="Microsoft JhengHei" panose="020B0604030504040204" pitchFamily="34" charset="-120"/>
            </a:endParaRPr>
          </a:p>
        </p:txBody>
      </p:sp>
      <p:sp>
        <p:nvSpPr>
          <p:cNvPr id="141326" name="object 14">
            <a:extLst>
              <a:ext uri="{FF2B5EF4-FFF2-40B4-BE49-F238E27FC236}">
                <a16:creationId xmlns:a16="http://schemas.microsoft.com/office/drawing/2014/main" id="{80C717E7-DC11-4E04-27A6-2B3289A9B3AE}"/>
              </a:ext>
            </a:extLst>
          </p:cNvPr>
          <p:cNvSpPr txBox="1">
            <a:spLocks noChangeArrowheads="1"/>
          </p:cNvSpPr>
          <p:nvPr/>
        </p:nvSpPr>
        <p:spPr bwMode="auto">
          <a:xfrm>
            <a:off x="4464050" y="4525963"/>
            <a:ext cx="28638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76225" indent="-263525">
              <a:spcBef>
                <a:spcPct val="20000"/>
              </a:spcBef>
              <a:buFont typeface="Arial" panose="020B0604020202020204" pitchFamily="34" charset="0"/>
              <a:buChar char="•"/>
              <a:tabLst>
                <a:tab pos="2762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762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762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標準的なステップ</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各ステップのＱ＆Ａ</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群マネを進める上での心得</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先行事例におけるエピソード（苦労話など）</a:t>
            </a:r>
            <a:endParaRPr lang="ja-JP" altLang="ja-JP" sz="1000">
              <a:latin typeface="Microsoft JhengHei" panose="020B0604030504040204" pitchFamily="34" charset="-120"/>
              <a:ea typeface="Microsoft JhengHei" panose="020B0604030504040204" pitchFamily="34" charset="-120"/>
            </a:endParaRPr>
          </a:p>
        </p:txBody>
      </p:sp>
      <p:sp>
        <p:nvSpPr>
          <p:cNvPr id="141327" name="object 15">
            <a:extLst>
              <a:ext uri="{FF2B5EF4-FFF2-40B4-BE49-F238E27FC236}">
                <a16:creationId xmlns:a16="http://schemas.microsoft.com/office/drawing/2014/main" id="{60816E44-A517-89AF-E130-59176801240B}"/>
              </a:ext>
            </a:extLst>
          </p:cNvPr>
          <p:cNvSpPr txBox="1">
            <a:spLocks noChangeArrowheads="1"/>
          </p:cNvSpPr>
          <p:nvPr/>
        </p:nvSpPr>
        <p:spPr bwMode="auto">
          <a:xfrm>
            <a:off x="4464050" y="5254625"/>
            <a:ext cx="146685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400">
                <a:solidFill>
                  <a:srgbClr val="92D050"/>
                </a:solidFill>
                <a:latin typeface="Microsoft JhengHei" panose="020B0604030504040204" pitchFamily="34" charset="-120"/>
                <a:ea typeface="Microsoft JhengHei" panose="020B0604030504040204" pitchFamily="34" charset="-120"/>
              </a:rPr>
              <a:t>群マネの計画策定</a:t>
            </a:r>
            <a:endParaRPr lang="ja-JP" altLang="ja-JP" sz="1400">
              <a:latin typeface="Microsoft JhengHei" panose="020B0604030504040204" pitchFamily="34" charset="-120"/>
              <a:ea typeface="Microsoft JhengHei" panose="020B0604030504040204" pitchFamily="34" charset="-120"/>
            </a:endParaRPr>
          </a:p>
        </p:txBody>
      </p:sp>
      <p:sp>
        <p:nvSpPr>
          <p:cNvPr id="141328" name="object 16">
            <a:extLst>
              <a:ext uri="{FF2B5EF4-FFF2-40B4-BE49-F238E27FC236}">
                <a16:creationId xmlns:a16="http://schemas.microsoft.com/office/drawing/2014/main" id="{1F6FEF6A-9C6E-B387-4693-853B7B00D9BD}"/>
              </a:ext>
            </a:extLst>
          </p:cNvPr>
          <p:cNvSpPr txBox="1">
            <a:spLocks noChangeArrowheads="1"/>
          </p:cNvSpPr>
          <p:nvPr/>
        </p:nvSpPr>
        <p:spPr bwMode="auto">
          <a:xfrm>
            <a:off x="4464050" y="5472113"/>
            <a:ext cx="24161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76225" indent="-263525">
              <a:spcBef>
                <a:spcPct val="20000"/>
              </a:spcBef>
              <a:buFont typeface="Arial" panose="020B0604020202020204" pitchFamily="34" charset="0"/>
              <a:buChar char="•"/>
              <a:tabLst>
                <a:tab pos="2762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762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762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群マネの計画策定で検討すべき項目</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自治体計画への位置づけ方法</a:t>
            </a:r>
            <a:endParaRPr lang="ja-JP" altLang="ja-JP" sz="1000">
              <a:latin typeface="Microsoft JhengHei" panose="020B0604030504040204" pitchFamily="34" charset="-120"/>
              <a:ea typeface="Microsoft JhengHei" panose="020B0604030504040204" pitchFamily="34" charset="-120"/>
            </a:endParaRPr>
          </a:p>
        </p:txBody>
      </p:sp>
      <p:sp>
        <p:nvSpPr>
          <p:cNvPr id="141329" name="object 17">
            <a:extLst>
              <a:ext uri="{FF2B5EF4-FFF2-40B4-BE49-F238E27FC236}">
                <a16:creationId xmlns:a16="http://schemas.microsoft.com/office/drawing/2014/main" id="{42025472-D937-E16F-CAB8-B9A660234EC9}"/>
              </a:ext>
            </a:extLst>
          </p:cNvPr>
          <p:cNvSpPr txBox="1">
            <a:spLocks noChangeArrowheads="1"/>
          </p:cNvSpPr>
          <p:nvPr/>
        </p:nvSpPr>
        <p:spPr bwMode="auto">
          <a:xfrm>
            <a:off x="4464050" y="5880100"/>
            <a:ext cx="200025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400">
                <a:solidFill>
                  <a:srgbClr val="EC7C30"/>
                </a:solidFill>
                <a:latin typeface="Microsoft JhengHei" panose="020B0604030504040204" pitchFamily="34" charset="-120"/>
                <a:ea typeface="Microsoft JhengHei" panose="020B0604030504040204" pitchFamily="34" charset="-120"/>
              </a:rPr>
              <a:t>人の群マネ</a:t>
            </a:r>
            <a:r>
              <a:rPr lang="ja-JP" altLang="ja-JP" sz="1200">
                <a:solidFill>
                  <a:srgbClr val="EC7C30"/>
                </a:solidFill>
                <a:latin typeface="Microsoft JhengHei" panose="020B0604030504040204" pitchFamily="34" charset="-120"/>
                <a:ea typeface="Microsoft JhengHei" panose="020B0604030504040204" pitchFamily="34" charset="-120"/>
              </a:rPr>
              <a:t>（技術者の束）</a:t>
            </a:r>
            <a:endParaRPr lang="ja-JP" altLang="ja-JP" sz="1200">
              <a:latin typeface="Microsoft JhengHei" panose="020B0604030504040204" pitchFamily="34" charset="-120"/>
              <a:ea typeface="Microsoft JhengHei" panose="020B0604030504040204" pitchFamily="34" charset="-120"/>
            </a:endParaRPr>
          </a:p>
        </p:txBody>
      </p:sp>
      <p:sp>
        <p:nvSpPr>
          <p:cNvPr id="141330" name="object 18">
            <a:extLst>
              <a:ext uri="{FF2B5EF4-FFF2-40B4-BE49-F238E27FC236}">
                <a16:creationId xmlns:a16="http://schemas.microsoft.com/office/drawing/2014/main" id="{8F4BBC9C-2FDF-DEF0-0F85-26E9637330F2}"/>
              </a:ext>
            </a:extLst>
          </p:cNvPr>
          <p:cNvSpPr txBox="1">
            <a:spLocks noChangeArrowheads="1"/>
          </p:cNvSpPr>
          <p:nvPr/>
        </p:nvSpPr>
        <p:spPr bwMode="auto">
          <a:xfrm>
            <a:off x="4464050" y="6096000"/>
            <a:ext cx="16414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276225" indent="-263525">
              <a:spcBef>
                <a:spcPct val="20000"/>
              </a:spcBef>
              <a:buFont typeface="Arial" panose="020B0604020202020204" pitchFamily="34" charset="0"/>
              <a:buChar char="•"/>
              <a:tabLst>
                <a:tab pos="2762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762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762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762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｢人の群マネ｣について</a:t>
            </a:r>
            <a:endParaRPr lang="ja-JP" altLang="ja-JP" sz="1000">
              <a:latin typeface="Microsoft JhengHei" panose="020B0604030504040204" pitchFamily="34" charset="-120"/>
              <a:ea typeface="Microsoft JhengHei" panose="020B0604030504040204" pitchFamily="34" charset="-120"/>
            </a:endParaRPr>
          </a:p>
          <a:p>
            <a:pPr>
              <a:spcBef>
                <a:spcPct val="0"/>
              </a:spcBef>
              <a:buFont typeface="Wingdings" panose="05000000000000000000" pitchFamily="2" charset="2"/>
              <a:buChar char=""/>
            </a:pPr>
            <a:r>
              <a:rPr lang="ja-JP" altLang="ja-JP" sz="1000">
                <a:solidFill>
                  <a:srgbClr val="404040"/>
                </a:solidFill>
                <a:latin typeface="Microsoft JhengHei" panose="020B0604030504040204" pitchFamily="34" charset="-120"/>
                <a:ea typeface="Microsoft JhengHei" panose="020B0604030504040204" pitchFamily="34" charset="-120"/>
              </a:rPr>
              <a:t>全国や各地域の取組例</a:t>
            </a:r>
            <a:endParaRPr lang="ja-JP" altLang="ja-JP" sz="1000">
              <a:latin typeface="Microsoft JhengHei" panose="020B0604030504040204" pitchFamily="34" charset="-120"/>
              <a:ea typeface="Microsoft JhengHei" panose="020B0604030504040204" pitchFamily="34" charset="-120"/>
            </a:endParaRPr>
          </a:p>
        </p:txBody>
      </p:sp>
      <p:sp>
        <p:nvSpPr>
          <p:cNvPr id="141331" name="object 19">
            <a:extLst>
              <a:ext uri="{FF2B5EF4-FFF2-40B4-BE49-F238E27FC236}">
                <a16:creationId xmlns:a16="http://schemas.microsoft.com/office/drawing/2014/main" id="{7AA671B7-FBA0-01DD-3262-AC72456BADBD}"/>
              </a:ext>
            </a:extLst>
          </p:cNvPr>
          <p:cNvSpPr>
            <a:spLocks/>
          </p:cNvSpPr>
          <p:nvPr/>
        </p:nvSpPr>
        <p:spPr bwMode="auto">
          <a:xfrm>
            <a:off x="4110038" y="1952625"/>
            <a:ext cx="284162" cy="284163"/>
          </a:xfrm>
          <a:custGeom>
            <a:avLst/>
            <a:gdLst>
              <a:gd name="T0" fmla="*/ 141480 w 284479"/>
              <a:gd name="T1" fmla="*/ 0 h 284480"/>
              <a:gd name="T2" fmla="*/ 96762 w 284479"/>
              <a:gd name="T3" fmla="*/ 7199 h 284480"/>
              <a:gd name="T4" fmla="*/ 57923 w 284479"/>
              <a:gd name="T5" fmla="*/ 27254 h 284480"/>
              <a:gd name="T6" fmla="*/ 27297 w 284479"/>
              <a:gd name="T7" fmla="*/ 57840 h 284480"/>
              <a:gd name="T8" fmla="*/ 7213 w 284479"/>
              <a:gd name="T9" fmla="*/ 96648 h 284480"/>
              <a:gd name="T10" fmla="*/ 0 w 284479"/>
              <a:gd name="T11" fmla="*/ 141354 h 284480"/>
              <a:gd name="T12" fmla="*/ 7213 w 284479"/>
              <a:gd name="T13" fmla="*/ 186010 h 284480"/>
              <a:gd name="T14" fmla="*/ 27297 w 284479"/>
              <a:gd name="T15" fmla="*/ 224811 h 284480"/>
              <a:gd name="T16" fmla="*/ 57923 w 284479"/>
              <a:gd name="T17" fmla="*/ 255418 h 284480"/>
              <a:gd name="T18" fmla="*/ 96762 w 284479"/>
              <a:gd name="T19" fmla="*/ 275496 h 284480"/>
              <a:gd name="T20" fmla="*/ 141480 w 284479"/>
              <a:gd name="T21" fmla="*/ 282709 h 284480"/>
              <a:gd name="T22" fmla="*/ 186137 w 284479"/>
              <a:gd name="T23" fmla="*/ 275496 h 284480"/>
              <a:gd name="T24" fmla="*/ 224938 w 284479"/>
              <a:gd name="T25" fmla="*/ 255418 h 284480"/>
              <a:gd name="T26" fmla="*/ 255545 w 284479"/>
              <a:gd name="T27" fmla="*/ 224811 h 284480"/>
              <a:gd name="T28" fmla="*/ 275622 w 284479"/>
              <a:gd name="T29" fmla="*/ 186010 h 284480"/>
              <a:gd name="T30" fmla="*/ 282834 w 284479"/>
              <a:gd name="T31" fmla="*/ 141354 h 284480"/>
              <a:gd name="T32" fmla="*/ 275622 w 284479"/>
              <a:gd name="T33" fmla="*/ 96648 h 284480"/>
              <a:gd name="T34" fmla="*/ 255545 w 284479"/>
              <a:gd name="T35" fmla="*/ 57840 h 284480"/>
              <a:gd name="T36" fmla="*/ 224938 w 284479"/>
              <a:gd name="T37" fmla="*/ 27254 h 284480"/>
              <a:gd name="T38" fmla="*/ 186137 w 284479"/>
              <a:gd name="T39" fmla="*/ 7199 h 284480"/>
              <a:gd name="T40" fmla="*/ 141480 w 284479"/>
              <a:gd name="T41" fmla="*/ 0 h 2844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4479" h="284480">
                <a:moveTo>
                  <a:pt x="142112" y="0"/>
                </a:moveTo>
                <a:lnTo>
                  <a:pt x="97194" y="7231"/>
                </a:lnTo>
                <a:lnTo>
                  <a:pt x="58183" y="27375"/>
                </a:lnTo>
                <a:lnTo>
                  <a:pt x="27419" y="58100"/>
                </a:lnTo>
                <a:lnTo>
                  <a:pt x="7245" y="97080"/>
                </a:lnTo>
                <a:lnTo>
                  <a:pt x="0" y="141986"/>
                </a:lnTo>
                <a:lnTo>
                  <a:pt x="7245" y="186842"/>
                </a:lnTo>
                <a:lnTo>
                  <a:pt x="27419" y="225816"/>
                </a:lnTo>
                <a:lnTo>
                  <a:pt x="58183" y="256560"/>
                </a:lnTo>
                <a:lnTo>
                  <a:pt x="97194" y="276727"/>
                </a:lnTo>
                <a:lnTo>
                  <a:pt x="142112" y="283972"/>
                </a:lnTo>
                <a:lnTo>
                  <a:pt x="186969" y="276727"/>
                </a:lnTo>
                <a:lnTo>
                  <a:pt x="225943" y="256560"/>
                </a:lnTo>
                <a:lnTo>
                  <a:pt x="256687" y="225816"/>
                </a:lnTo>
                <a:lnTo>
                  <a:pt x="276854" y="186842"/>
                </a:lnTo>
                <a:lnTo>
                  <a:pt x="284099" y="141986"/>
                </a:lnTo>
                <a:lnTo>
                  <a:pt x="276854" y="97080"/>
                </a:lnTo>
                <a:lnTo>
                  <a:pt x="256687" y="58100"/>
                </a:lnTo>
                <a:lnTo>
                  <a:pt x="225943" y="27375"/>
                </a:lnTo>
                <a:lnTo>
                  <a:pt x="186969" y="7231"/>
                </a:lnTo>
                <a:lnTo>
                  <a:pt x="142112" y="0"/>
                </a:lnTo>
                <a:close/>
              </a:path>
            </a:pathLst>
          </a:custGeom>
          <a:solidFill>
            <a:srgbClr val="CA4B4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32" name="object 20">
            <a:extLst>
              <a:ext uri="{FF2B5EF4-FFF2-40B4-BE49-F238E27FC236}">
                <a16:creationId xmlns:a16="http://schemas.microsoft.com/office/drawing/2014/main" id="{566809A2-03F6-BF7E-AEE4-BD763F32236B}"/>
              </a:ext>
            </a:extLst>
          </p:cNvPr>
          <p:cNvSpPr txBox="1">
            <a:spLocks noChangeArrowheads="1"/>
          </p:cNvSpPr>
          <p:nvPr/>
        </p:nvSpPr>
        <p:spPr bwMode="auto">
          <a:xfrm>
            <a:off x="4211638" y="1954213"/>
            <a:ext cx="2987675"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tabLst>
                <a:tab pos="26352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26352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26352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26352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26352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26352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26352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26352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26352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500" baseline="3000">
                <a:solidFill>
                  <a:srgbClr val="FFFFFF"/>
                </a:solidFill>
                <a:latin typeface="Microsoft JhengHei" panose="020B0604030504040204" pitchFamily="34" charset="-120"/>
                <a:ea typeface="Microsoft JhengHei" panose="020B0604030504040204" pitchFamily="34" charset="-120"/>
              </a:rPr>
              <a:t>１	</a:t>
            </a:r>
            <a:r>
              <a:rPr lang="ja-JP" altLang="ja-JP" sz="1400">
                <a:solidFill>
                  <a:srgbClr val="C00000"/>
                </a:solidFill>
                <a:latin typeface="Microsoft JhengHei" panose="020B0604030504040204" pitchFamily="34" charset="-120"/>
                <a:ea typeface="Microsoft JhengHei" panose="020B0604030504040204" pitchFamily="34" charset="-120"/>
              </a:rPr>
              <a:t>インフラメンテナンスの｢見える化｣</a:t>
            </a:r>
            <a:endParaRPr lang="ja-JP" altLang="ja-JP" sz="1400">
              <a:latin typeface="Microsoft JhengHei" panose="020B0604030504040204" pitchFamily="34" charset="-120"/>
              <a:ea typeface="Microsoft JhengHei" panose="020B0604030504040204" pitchFamily="34" charset="-120"/>
            </a:endParaRPr>
          </a:p>
        </p:txBody>
      </p:sp>
      <p:sp>
        <p:nvSpPr>
          <p:cNvPr id="141333" name="object 21">
            <a:extLst>
              <a:ext uri="{FF2B5EF4-FFF2-40B4-BE49-F238E27FC236}">
                <a16:creationId xmlns:a16="http://schemas.microsoft.com/office/drawing/2014/main" id="{5BE0E5DD-DB90-1AAD-B2FC-946587AA46DA}"/>
              </a:ext>
            </a:extLst>
          </p:cNvPr>
          <p:cNvSpPr>
            <a:spLocks/>
          </p:cNvSpPr>
          <p:nvPr/>
        </p:nvSpPr>
        <p:spPr bwMode="auto">
          <a:xfrm>
            <a:off x="4110038" y="2562225"/>
            <a:ext cx="284162" cy="284163"/>
          </a:xfrm>
          <a:custGeom>
            <a:avLst/>
            <a:gdLst>
              <a:gd name="T0" fmla="*/ 141480 w 284479"/>
              <a:gd name="T1" fmla="*/ 0 h 284480"/>
              <a:gd name="T2" fmla="*/ 96762 w 284479"/>
              <a:gd name="T3" fmla="*/ 7199 h 284480"/>
              <a:gd name="T4" fmla="*/ 57923 w 284479"/>
              <a:gd name="T5" fmla="*/ 27254 h 284480"/>
              <a:gd name="T6" fmla="*/ 27297 w 284479"/>
              <a:gd name="T7" fmla="*/ 57840 h 284480"/>
              <a:gd name="T8" fmla="*/ 7213 w 284479"/>
              <a:gd name="T9" fmla="*/ 96648 h 284480"/>
              <a:gd name="T10" fmla="*/ 0 w 284479"/>
              <a:gd name="T11" fmla="*/ 141354 h 284480"/>
              <a:gd name="T12" fmla="*/ 7213 w 284479"/>
              <a:gd name="T13" fmla="*/ 186010 h 284480"/>
              <a:gd name="T14" fmla="*/ 27297 w 284479"/>
              <a:gd name="T15" fmla="*/ 224811 h 284480"/>
              <a:gd name="T16" fmla="*/ 57923 w 284479"/>
              <a:gd name="T17" fmla="*/ 255418 h 284480"/>
              <a:gd name="T18" fmla="*/ 96762 w 284479"/>
              <a:gd name="T19" fmla="*/ 275496 h 284480"/>
              <a:gd name="T20" fmla="*/ 141480 w 284479"/>
              <a:gd name="T21" fmla="*/ 282709 h 284480"/>
              <a:gd name="T22" fmla="*/ 186137 w 284479"/>
              <a:gd name="T23" fmla="*/ 275496 h 284480"/>
              <a:gd name="T24" fmla="*/ 224938 w 284479"/>
              <a:gd name="T25" fmla="*/ 255418 h 284480"/>
              <a:gd name="T26" fmla="*/ 255545 w 284479"/>
              <a:gd name="T27" fmla="*/ 224811 h 284480"/>
              <a:gd name="T28" fmla="*/ 275622 w 284479"/>
              <a:gd name="T29" fmla="*/ 186010 h 284480"/>
              <a:gd name="T30" fmla="*/ 282834 w 284479"/>
              <a:gd name="T31" fmla="*/ 141354 h 284480"/>
              <a:gd name="T32" fmla="*/ 275622 w 284479"/>
              <a:gd name="T33" fmla="*/ 96648 h 284480"/>
              <a:gd name="T34" fmla="*/ 255545 w 284479"/>
              <a:gd name="T35" fmla="*/ 57840 h 284480"/>
              <a:gd name="T36" fmla="*/ 224938 w 284479"/>
              <a:gd name="T37" fmla="*/ 27254 h 284480"/>
              <a:gd name="T38" fmla="*/ 186137 w 284479"/>
              <a:gd name="T39" fmla="*/ 7199 h 284480"/>
              <a:gd name="T40" fmla="*/ 141480 w 284479"/>
              <a:gd name="T41" fmla="*/ 0 h 2844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4479" h="284480">
                <a:moveTo>
                  <a:pt x="142112" y="0"/>
                </a:moveTo>
                <a:lnTo>
                  <a:pt x="97194" y="7231"/>
                </a:lnTo>
                <a:lnTo>
                  <a:pt x="58183" y="27375"/>
                </a:lnTo>
                <a:lnTo>
                  <a:pt x="27419" y="58100"/>
                </a:lnTo>
                <a:lnTo>
                  <a:pt x="7245" y="97080"/>
                </a:lnTo>
                <a:lnTo>
                  <a:pt x="0" y="141986"/>
                </a:lnTo>
                <a:lnTo>
                  <a:pt x="7245" y="186842"/>
                </a:lnTo>
                <a:lnTo>
                  <a:pt x="27419" y="225816"/>
                </a:lnTo>
                <a:lnTo>
                  <a:pt x="58183" y="256560"/>
                </a:lnTo>
                <a:lnTo>
                  <a:pt x="97194" y="276727"/>
                </a:lnTo>
                <a:lnTo>
                  <a:pt x="142112" y="283972"/>
                </a:lnTo>
                <a:lnTo>
                  <a:pt x="186969" y="276727"/>
                </a:lnTo>
                <a:lnTo>
                  <a:pt x="225943" y="256560"/>
                </a:lnTo>
                <a:lnTo>
                  <a:pt x="256687" y="225816"/>
                </a:lnTo>
                <a:lnTo>
                  <a:pt x="276854" y="186842"/>
                </a:lnTo>
                <a:lnTo>
                  <a:pt x="284099" y="141986"/>
                </a:lnTo>
                <a:lnTo>
                  <a:pt x="276854" y="97080"/>
                </a:lnTo>
                <a:lnTo>
                  <a:pt x="256687" y="58100"/>
                </a:lnTo>
                <a:lnTo>
                  <a:pt x="225943" y="27375"/>
                </a:lnTo>
                <a:lnTo>
                  <a:pt x="186969" y="7231"/>
                </a:lnTo>
                <a:lnTo>
                  <a:pt x="142112" y="0"/>
                </a:lnTo>
                <a:close/>
              </a:path>
            </a:pathLst>
          </a:custGeom>
          <a:solidFill>
            <a:srgbClr val="4471C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34" name="object 22">
            <a:extLst>
              <a:ext uri="{FF2B5EF4-FFF2-40B4-BE49-F238E27FC236}">
                <a16:creationId xmlns:a16="http://schemas.microsoft.com/office/drawing/2014/main" id="{1647AB0F-F0FA-7501-D6E8-BDF8641AA598}"/>
              </a:ext>
            </a:extLst>
          </p:cNvPr>
          <p:cNvSpPr txBox="1">
            <a:spLocks noChangeArrowheads="1"/>
          </p:cNvSpPr>
          <p:nvPr/>
        </p:nvSpPr>
        <p:spPr bwMode="auto">
          <a:xfrm>
            <a:off x="4197350" y="2601913"/>
            <a:ext cx="107950"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a:solidFill>
                  <a:srgbClr val="FFFFFF"/>
                </a:solidFill>
                <a:latin typeface="Microsoft JhengHei" panose="020B0604030504040204" pitchFamily="34" charset="-120"/>
                <a:ea typeface="Microsoft JhengHei" panose="020B0604030504040204" pitchFamily="34" charset="-120"/>
              </a:rPr>
              <a:t>２</a:t>
            </a:r>
            <a:endParaRPr lang="ja-JP" altLang="ja-JP" sz="1000">
              <a:latin typeface="Microsoft JhengHei" panose="020B0604030504040204" pitchFamily="34" charset="-120"/>
              <a:ea typeface="Microsoft JhengHei" panose="020B0604030504040204" pitchFamily="34" charset="-120"/>
            </a:endParaRPr>
          </a:p>
        </p:txBody>
      </p:sp>
      <p:sp>
        <p:nvSpPr>
          <p:cNvPr id="141335" name="object 23">
            <a:extLst>
              <a:ext uri="{FF2B5EF4-FFF2-40B4-BE49-F238E27FC236}">
                <a16:creationId xmlns:a16="http://schemas.microsoft.com/office/drawing/2014/main" id="{DB1CD578-40CA-30CE-C7D8-76079867B30A}"/>
              </a:ext>
            </a:extLst>
          </p:cNvPr>
          <p:cNvSpPr>
            <a:spLocks/>
          </p:cNvSpPr>
          <p:nvPr/>
        </p:nvSpPr>
        <p:spPr bwMode="auto">
          <a:xfrm>
            <a:off x="4130675" y="3511550"/>
            <a:ext cx="284163" cy="285750"/>
          </a:xfrm>
          <a:custGeom>
            <a:avLst/>
            <a:gdLst>
              <a:gd name="T0" fmla="*/ 141356 w 284479"/>
              <a:gd name="T1" fmla="*/ 0 h 284479"/>
              <a:gd name="T2" fmla="*/ 96649 w 284479"/>
              <a:gd name="T3" fmla="*/ 7361 h 284479"/>
              <a:gd name="T4" fmla="*/ 57843 w 284479"/>
              <a:gd name="T5" fmla="*/ 27867 h 284479"/>
              <a:gd name="T6" fmla="*/ 27255 w 284479"/>
              <a:gd name="T7" fmla="*/ 59146 h 284479"/>
              <a:gd name="T8" fmla="*/ 7199 w 284479"/>
              <a:gd name="T9" fmla="*/ 98828 h 284479"/>
              <a:gd name="T10" fmla="*/ 0 w 284479"/>
              <a:gd name="T11" fmla="*/ 144540 h 284479"/>
              <a:gd name="T12" fmla="*/ 7199 w 284479"/>
              <a:gd name="T13" fmla="*/ 190253 h 284479"/>
              <a:gd name="T14" fmla="*/ 27255 w 284479"/>
              <a:gd name="T15" fmla="*/ 229935 h 284479"/>
              <a:gd name="T16" fmla="*/ 57843 w 284479"/>
              <a:gd name="T17" fmla="*/ 261213 h 284479"/>
              <a:gd name="T18" fmla="*/ 96649 w 284479"/>
              <a:gd name="T19" fmla="*/ 281718 h 284479"/>
              <a:gd name="T20" fmla="*/ 141356 w 284479"/>
              <a:gd name="T21" fmla="*/ 289080 h 284479"/>
              <a:gd name="T22" fmla="*/ 186013 w 284479"/>
              <a:gd name="T23" fmla="*/ 281718 h 284479"/>
              <a:gd name="T24" fmla="*/ 224814 w 284479"/>
              <a:gd name="T25" fmla="*/ 261213 h 284479"/>
              <a:gd name="T26" fmla="*/ 255422 w 284479"/>
              <a:gd name="T27" fmla="*/ 229935 h 284479"/>
              <a:gd name="T28" fmla="*/ 275500 w 284479"/>
              <a:gd name="T29" fmla="*/ 190253 h 284479"/>
              <a:gd name="T30" fmla="*/ 282713 w 284479"/>
              <a:gd name="T31" fmla="*/ 144540 h 284479"/>
              <a:gd name="T32" fmla="*/ 275500 w 284479"/>
              <a:gd name="T33" fmla="*/ 98828 h 284479"/>
              <a:gd name="T34" fmla="*/ 255422 w 284479"/>
              <a:gd name="T35" fmla="*/ 59146 h 284479"/>
              <a:gd name="T36" fmla="*/ 224814 w 284479"/>
              <a:gd name="T37" fmla="*/ 27867 h 284479"/>
              <a:gd name="T38" fmla="*/ 186013 w 284479"/>
              <a:gd name="T39" fmla="*/ 7361 h 284479"/>
              <a:gd name="T40" fmla="*/ 141356 w 284479"/>
              <a:gd name="T41" fmla="*/ 0 h 2844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4479" h="284479">
                <a:moveTo>
                  <a:pt x="141986" y="0"/>
                </a:moveTo>
                <a:lnTo>
                  <a:pt x="97080" y="7231"/>
                </a:lnTo>
                <a:lnTo>
                  <a:pt x="58100" y="27375"/>
                </a:lnTo>
                <a:lnTo>
                  <a:pt x="27375" y="58100"/>
                </a:lnTo>
                <a:lnTo>
                  <a:pt x="7231" y="97080"/>
                </a:lnTo>
                <a:lnTo>
                  <a:pt x="0" y="141986"/>
                </a:lnTo>
                <a:lnTo>
                  <a:pt x="7231" y="186891"/>
                </a:lnTo>
                <a:lnTo>
                  <a:pt x="27375" y="225871"/>
                </a:lnTo>
                <a:lnTo>
                  <a:pt x="58100" y="256596"/>
                </a:lnTo>
                <a:lnTo>
                  <a:pt x="97080" y="276740"/>
                </a:lnTo>
                <a:lnTo>
                  <a:pt x="141986" y="283971"/>
                </a:lnTo>
                <a:lnTo>
                  <a:pt x="186842" y="276740"/>
                </a:lnTo>
                <a:lnTo>
                  <a:pt x="225816" y="256596"/>
                </a:lnTo>
                <a:lnTo>
                  <a:pt x="256560" y="225871"/>
                </a:lnTo>
                <a:lnTo>
                  <a:pt x="276727" y="186891"/>
                </a:lnTo>
                <a:lnTo>
                  <a:pt x="283972" y="141986"/>
                </a:lnTo>
                <a:lnTo>
                  <a:pt x="276727" y="97080"/>
                </a:lnTo>
                <a:lnTo>
                  <a:pt x="256560" y="58100"/>
                </a:lnTo>
                <a:lnTo>
                  <a:pt x="225816" y="27375"/>
                </a:lnTo>
                <a:lnTo>
                  <a:pt x="186842" y="7231"/>
                </a:lnTo>
                <a:lnTo>
                  <a:pt x="141986"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36" name="object 24">
            <a:extLst>
              <a:ext uri="{FF2B5EF4-FFF2-40B4-BE49-F238E27FC236}">
                <a16:creationId xmlns:a16="http://schemas.microsoft.com/office/drawing/2014/main" id="{592796C8-7C3C-476E-E057-0F634214EA6A}"/>
              </a:ext>
            </a:extLst>
          </p:cNvPr>
          <p:cNvSpPr txBox="1">
            <a:spLocks noChangeArrowheads="1"/>
          </p:cNvSpPr>
          <p:nvPr/>
        </p:nvSpPr>
        <p:spPr bwMode="auto">
          <a:xfrm>
            <a:off x="4219575" y="3551238"/>
            <a:ext cx="107950"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a:solidFill>
                  <a:srgbClr val="FFFFFF"/>
                </a:solidFill>
                <a:latin typeface="Microsoft JhengHei" panose="020B0604030504040204" pitchFamily="34" charset="-120"/>
                <a:ea typeface="Microsoft JhengHei" panose="020B0604030504040204" pitchFamily="34" charset="-120"/>
              </a:rPr>
              <a:t>３</a:t>
            </a:r>
            <a:endParaRPr lang="ja-JP" altLang="ja-JP" sz="1000">
              <a:latin typeface="Microsoft JhengHei" panose="020B0604030504040204" pitchFamily="34" charset="-120"/>
              <a:ea typeface="Microsoft JhengHei" panose="020B0604030504040204" pitchFamily="34" charset="-120"/>
            </a:endParaRPr>
          </a:p>
        </p:txBody>
      </p:sp>
      <p:sp>
        <p:nvSpPr>
          <p:cNvPr id="141337" name="object 25">
            <a:extLst>
              <a:ext uri="{FF2B5EF4-FFF2-40B4-BE49-F238E27FC236}">
                <a16:creationId xmlns:a16="http://schemas.microsoft.com/office/drawing/2014/main" id="{9C6526CA-1EE3-A2E2-3FA8-1451B528C859}"/>
              </a:ext>
            </a:extLst>
          </p:cNvPr>
          <p:cNvSpPr>
            <a:spLocks/>
          </p:cNvSpPr>
          <p:nvPr/>
        </p:nvSpPr>
        <p:spPr bwMode="auto">
          <a:xfrm>
            <a:off x="4130675" y="4279900"/>
            <a:ext cx="284163" cy="284163"/>
          </a:xfrm>
          <a:custGeom>
            <a:avLst/>
            <a:gdLst>
              <a:gd name="T0" fmla="*/ 141356 w 284479"/>
              <a:gd name="T1" fmla="*/ 0 h 284479"/>
              <a:gd name="T2" fmla="*/ 96649 w 284479"/>
              <a:gd name="T3" fmla="*/ 7212 h 284479"/>
              <a:gd name="T4" fmla="*/ 57843 w 284479"/>
              <a:gd name="T5" fmla="*/ 27291 h 284479"/>
              <a:gd name="T6" fmla="*/ 27255 w 284479"/>
              <a:gd name="T7" fmla="*/ 57897 h 284479"/>
              <a:gd name="T8" fmla="*/ 7199 w 284479"/>
              <a:gd name="T9" fmla="*/ 96697 h 284479"/>
              <a:gd name="T10" fmla="*/ 0 w 284479"/>
              <a:gd name="T11" fmla="*/ 141355 h 284479"/>
              <a:gd name="T12" fmla="*/ 7199 w 284479"/>
              <a:gd name="T13" fmla="*/ 186062 h 284479"/>
              <a:gd name="T14" fmla="*/ 27255 w 284479"/>
              <a:gd name="T15" fmla="*/ 224869 h 284479"/>
              <a:gd name="T16" fmla="*/ 57843 w 284479"/>
              <a:gd name="T17" fmla="*/ 255458 h 284479"/>
              <a:gd name="T18" fmla="*/ 96649 w 284479"/>
              <a:gd name="T19" fmla="*/ 275513 h 284479"/>
              <a:gd name="T20" fmla="*/ 141356 w 284479"/>
              <a:gd name="T21" fmla="*/ 282712 h 284479"/>
              <a:gd name="T22" fmla="*/ 186013 w 284479"/>
              <a:gd name="T23" fmla="*/ 275513 h 284479"/>
              <a:gd name="T24" fmla="*/ 224814 w 284479"/>
              <a:gd name="T25" fmla="*/ 255458 h 284479"/>
              <a:gd name="T26" fmla="*/ 255422 w 284479"/>
              <a:gd name="T27" fmla="*/ 224869 h 284479"/>
              <a:gd name="T28" fmla="*/ 275500 w 284479"/>
              <a:gd name="T29" fmla="*/ 186062 h 284479"/>
              <a:gd name="T30" fmla="*/ 282713 w 284479"/>
              <a:gd name="T31" fmla="*/ 141355 h 284479"/>
              <a:gd name="T32" fmla="*/ 275500 w 284479"/>
              <a:gd name="T33" fmla="*/ 96697 h 284479"/>
              <a:gd name="T34" fmla="*/ 255422 w 284479"/>
              <a:gd name="T35" fmla="*/ 57897 h 284479"/>
              <a:gd name="T36" fmla="*/ 224814 w 284479"/>
              <a:gd name="T37" fmla="*/ 27291 h 284479"/>
              <a:gd name="T38" fmla="*/ 186013 w 284479"/>
              <a:gd name="T39" fmla="*/ 7212 h 284479"/>
              <a:gd name="T40" fmla="*/ 141356 w 284479"/>
              <a:gd name="T41" fmla="*/ 0 h 2844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4479" h="284479">
                <a:moveTo>
                  <a:pt x="141986" y="0"/>
                </a:moveTo>
                <a:lnTo>
                  <a:pt x="97080" y="7244"/>
                </a:lnTo>
                <a:lnTo>
                  <a:pt x="58100" y="27411"/>
                </a:lnTo>
                <a:lnTo>
                  <a:pt x="27375" y="58155"/>
                </a:lnTo>
                <a:lnTo>
                  <a:pt x="7231" y="97129"/>
                </a:lnTo>
                <a:lnTo>
                  <a:pt x="0" y="141985"/>
                </a:lnTo>
                <a:lnTo>
                  <a:pt x="7231" y="186891"/>
                </a:lnTo>
                <a:lnTo>
                  <a:pt x="27375" y="225871"/>
                </a:lnTo>
                <a:lnTo>
                  <a:pt x="58100" y="256596"/>
                </a:lnTo>
                <a:lnTo>
                  <a:pt x="97080" y="276740"/>
                </a:lnTo>
                <a:lnTo>
                  <a:pt x="141986" y="283971"/>
                </a:lnTo>
                <a:lnTo>
                  <a:pt x="186842" y="276740"/>
                </a:lnTo>
                <a:lnTo>
                  <a:pt x="225816" y="256596"/>
                </a:lnTo>
                <a:lnTo>
                  <a:pt x="256560" y="225871"/>
                </a:lnTo>
                <a:lnTo>
                  <a:pt x="276727" y="186891"/>
                </a:lnTo>
                <a:lnTo>
                  <a:pt x="283972" y="141985"/>
                </a:lnTo>
                <a:lnTo>
                  <a:pt x="276727" y="97129"/>
                </a:lnTo>
                <a:lnTo>
                  <a:pt x="256560" y="58155"/>
                </a:lnTo>
                <a:lnTo>
                  <a:pt x="225816" y="27411"/>
                </a:lnTo>
                <a:lnTo>
                  <a:pt x="186842" y="7244"/>
                </a:lnTo>
                <a:lnTo>
                  <a:pt x="141986" y="0"/>
                </a:lnTo>
                <a:close/>
              </a:path>
            </a:pathLst>
          </a:custGeom>
          <a:solidFill>
            <a:srgbClr val="5B9BD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38" name="object 26">
            <a:extLst>
              <a:ext uri="{FF2B5EF4-FFF2-40B4-BE49-F238E27FC236}">
                <a16:creationId xmlns:a16="http://schemas.microsoft.com/office/drawing/2014/main" id="{4C8131CA-11EF-F4BD-3553-E4C968824810}"/>
              </a:ext>
            </a:extLst>
          </p:cNvPr>
          <p:cNvSpPr txBox="1">
            <a:spLocks noChangeArrowheads="1"/>
          </p:cNvSpPr>
          <p:nvPr/>
        </p:nvSpPr>
        <p:spPr bwMode="auto">
          <a:xfrm>
            <a:off x="4217988" y="4319588"/>
            <a:ext cx="109537"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a:solidFill>
                  <a:srgbClr val="FFFFFF"/>
                </a:solidFill>
                <a:latin typeface="Microsoft JhengHei" panose="020B0604030504040204" pitchFamily="34" charset="-120"/>
                <a:ea typeface="Microsoft JhengHei" panose="020B0604030504040204" pitchFamily="34" charset="-120"/>
              </a:rPr>
              <a:t>４</a:t>
            </a:r>
            <a:endParaRPr lang="ja-JP" altLang="ja-JP" sz="1000">
              <a:latin typeface="Microsoft JhengHei" panose="020B0604030504040204" pitchFamily="34" charset="-120"/>
              <a:ea typeface="Microsoft JhengHei" panose="020B0604030504040204" pitchFamily="34" charset="-120"/>
            </a:endParaRPr>
          </a:p>
        </p:txBody>
      </p:sp>
      <p:sp>
        <p:nvSpPr>
          <p:cNvPr id="141339" name="object 27">
            <a:extLst>
              <a:ext uri="{FF2B5EF4-FFF2-40B4-BE49-F238E27FC236}">
                <a16:creationId xmlns:a16="http://schemas.microsoft.com/office/drawing/2014/main" id="{4988F1AF-3276-AE3D-5279-844E34EA712C}"/>
              </a:ext>
            </a:extLst>
          </p:cNvPr>
          <p:cNvSpPr>
            <a:spLocks/>
          </p:cNvSpPr>
          <p:nvPr/>
        </p:nvSpPr>
        <p:spPr bwMode="auto">
          <a:xfrm>
            <a:off x="4110038" y="5241925"/>
            <a:ext cx="284162" cy="284163"/>
          </a:xfrm>
          <a:custGeom>
            <a:avLst/>
            <a:gdLst>
              <a:gd name="T0" fmla="*/ 141480 w 284479"/>
              <a:gd name="T1" fmla="*/ 0 h 284479"/>
              <a:gd name="T2" fmla="*/ 96762 w 284479"/>
              <a:gd name="T3" fmla="*/ 7213 h 284479"/>
              <a:gd name="T4" fmla="*/ 57923 w 284479"/>
              <a:gd name="T5" fmla="*/ 27299 h 284479"/>
              <a:gd name="T6" fmla="*/ 27297 w 284479"/>
              <a:gd name="T7" fmla="*/ 57925 h 284479"/>
              <a:gd name="T8" fmla="*/ 7213 w 284479"/>
              <a:gd name="T9" fmla="*/ 96762 h 284479"/>
              <a:gd name="T10" fmla="*/ 0 w 284479"/>
              <a:gd name="T11" fmla="*/ 141481 h 284479"/>
              <a:gd name="T12" fmla="*/ 7213 w 284479"/>
              <a:gd name="T13" fmla="*/ 186140 h 284479"/>
              <a:gd name="T14" fmla="*/ 27297 w 284479"/>
              <a:gd name="T15" fmla="*/ 224941 h 284479"/>
              <a:gd name="T16" fmla="*/ 57923 w 284479"/>
              <a:gd name="T17" fmla="*/ 255549 h 284479"/>
              <a:gd name="T18" fmla="*/ 96762 w 284479"/>
              <a:gd name="T19" fmla="*/ 275625 h 284479"/>
              <a:gd name="T20" fmla="*/ 141480 w 284479"/>
              <a:gd name="T21" fmla="*/ 282837 h 284479"/>
              <a:gd name="T22" fmla="*/ 186137 w 284479"/>
              <a:gd name="T23" fmla="*/ 275625 h 284479"/>
              <a:gd name="T24" fmla="*/ 224938 w 284479"/>
              <a:gd name="T25" fmla="*/ 255549 h 284479"/>
              <a:gd name="T26" fmla="*/ 255545 w 284479"/>
              <a:gd name="T27" fmla="*/ 224941 h 284479"/>
              <a:gd name="T28" fmla="*/ 275622 w 284479"/>
              <a:gd name="T29" fmla="*/ 186140 h 284479"/>
              <a:gd name="T30" fmla="*/ 282834 w 284479"/>
              <a:gd name="T31" fmla="*/ 141481 h 284479"/>
              <a:gd name="T32" fmla="*/ 275622 w 284479"/>
              <a:gd name="T33" fmla="*/ 96762 h 284479"/>
              <a:gd name="T34" fmla="*/ 255545 w 284479"/>
              <a:gd name="T35" fmla="*/ 57925 h 284479"/>
              <a:gd name="T36" fmla="*/ 224938 w 284479"/>
              <a:gd name="T37" fmla="*/ 27299 h 284479"/>
              <a:gd name="T38" fmla="*/ 186137 w 284479"/>
              <a:gd name="T39" fmla="*/ 7213 h 284479"/>
              <a:gd name="T40" fmla="*/ 141480 w 284479"/>
              <a:gd name="T41" fmla="*/ 0 h 2844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4479" h="284479">
                <a:moveTo>
                  <a:pt x="142112" y="0"/>
                </a:moveTo>
                <a:lnTo>
                  <a:pt x="97194" y="7245"/>
                </a:lnTo>
                <a:lnTo>
                  <a:pt x="58183" y="27419"/>
                </a:lnTo>
                <a:lnTo>
                  <a:pt x="27419" y="58183"/>
                </a:lnTo>
                <a:lnTo>
                  <a:pt x="7245" y="97194"/>
                </a:lnTo>
                <a:lnTo>
                  <a:pt x="0" y="142112"/>
                </a:lnTo>
                <a:lnTo>
                  <a:pt x="7245" y="186969"/>
                </a:lnTo>
                <a:lnTo>
                  <a:pt x="27419" y="225943"/>
                </a:lnTo>
                <a:lnTo>
                  <a:pt x="58183" y="256687"/>
                </a:lnTo>
                <a:lnTo>
                  <a:pt x="97194" y="276854"/>
                </a:lnTo>
                <a:lnTo>
                  <a:pt x="142112" y="284098"/>
                </a:lnTo>
                <a:lnTo>
                  <a:pt x="186969" y="276854"/>
                </a:lnTo>
                <a:lnTo>
                  <a:pt x="225943" y="256687"/>
                </a:lnTo>
                <a:lnTo>
                  <a:pt x="256687" y="225943"/>
                </a:lnTo>
                <a:lnTo>
                  <a:pt x="276854" y="186969"/>
                </a:lnTo>
                <a:lnTo>
                  <a:pt x="284099" y="142112"/>
                </a:lnTo>
                <a:lnTo>
                  <a:pt x="276854" y="97194"/>
                </a:lnTo>
                <a:lnTo>
                  <a:pt x="256687" y="58183"/>
                </a:lnTo>
                <a:lnTo>
                  <a:pt x="225943" y="27419"/>
                </a:lnTo>
                <a:lnTo>
                  <a:pt x="186969" y="7245"/>
                </a:lnTo>
                <a:lnTo>
                  <a:pt x="142112" y="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40" name="object 28">
            <a:extLst>
              <a:ext uri="{FF2B5EF4-FFF2-40B4-BE49-F238E27FC236}">
                <a16:creationId xmlns:a16="http://schemas.microsoft.com/office/drawing/2014/main" id="{395C1B1A-D384-B93F-9A27-5F0176CBF1B6}"/>
              </a:ext>
            </a:extLst>
          </p:cNvPr>
          <p:cNvSpPr txBox="1">
            <a:spLocks noChangeArrowheads="1"/>
          </p:cNvSpPr>
          <p:nvPr/>
        </p:nvSpPr>
        <p:spPr bwMode="auto">
          <a:xfrm>
            <a:off x="4197350" y="5281613"/>
            <a:ext cx="109538"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a:solidFill>
                  <a:srgbClr val="FFFFFF"/>
                </a:solidFill>
                <a:latin typeface="Microsoft JhengHei" panose="020B0604030504040204" pitchFamily="34" charset="-120"/>
                <a:ea typeface="Microsoft JhengHei" panose="020B0604030504040204" pitchFamily="34" charset="-120"/>
              </a:rPr>
              <a:t>５</a:t>
            </a:r>
            <a:endParaRPr lang="ja-JP" altLang="ja-JP" sz="1000">
              <a:latin typeface="Microsoft JhengHei" panose="020B0604030504040204" pitchFamily="34" charset="-120"/>
              <a:ea typeface="Microsoft JhengHei" panose="020B0604030504040204" pitchFamily="34" charset="-120"/>
            </a:endParaRPr>
          </a:p>
        </p:txBody>
      </p:sp>
      <p:sp>
        <p:nvSpPr>
          <p:cNvPr id="141341" name="object 29">
            <a:extLst>
              <a:ext uri="{FF2B5EF4-FFF2-40B4-BE49-F238E27FC236}">
                <a16:creationId xmlns:a16="http://schemas.microsoft.com/office/drawing/2014/main" id="{DF032CBE-76E8-C03C-4A71-78DB46F83B26}"/>
              </a:ext>
            </a:extLst>
          </p:cNvPr>
          <p:cNvSpPr>
            <a:spLocks/>
          </p:cNvSpPr>
          <p:nvPr/>
        </p:nvSpPr>
        <p:spPr bwMode="auto">
          <a:xfrm>
            <a:off x="4110038" y="5867400"/>
            <a:ext cx="284162" cy="284163"/>
          </a:xfrm>
          <a:custGeom>
            <a:avLst/>
            <a:gdLst>
              <a:gd name="T0" fmla="*/ 141480 w 284479"/>
              <a:gd name="T1" fmla="*/ 0 h 284479"/>
              <a:gd name="T2" fmla="*/ 96762 w 284479"/>
              <a:gd name="T3" fmla="*/ 7207 h 284479"/>
              <a:gd name="T4" fmla="*/ 57923 w 284479"/>
              <a:gd name="T5" fmla="*/ 27278 h 284479"/>
              <a:gd name="T6" fmla="*/ 27297 w 284479"/>
              <a:gd name="T7" fmla="*/ 57881 h 284479"/>
              <a:gd name="T8" fmla="*/ 7213 w 284479"/>
              <a:gd name="T9" fmla="*/ 96691 h 284479"/>
              <a:gd name="T10" fmla="*/ 0 w 284479"/>
              <a:gd name="T11" fmla="*/ 141381 h 284479"/>
              <a:gd name="T12" fmla="*/ 7213 w 284479"/>
              <a:gd name="T13" fmla="*/ 186064 h 284479"/>
              <a:gd name="T14" fmla="*/ 27297 w 284479"/>
              <a:gd name="T15" fmla="*/ 224871 h 284479"/>
              <a:gd name="T16" fmla="*/ 57923 w 284479"/>
              <a:gd name="T17" fmla="*/ 255474 h 284479"/>
              <a:gd name="T18" fmla="*/ 96762 w 284479"/>
              <a:gd name="T19" fmla="*/ 275543 h 284479"/>
              <a:gd name="T20" fmla="*/ 141480 w 284479"/>
              <a:gd name="T21" fmla="*/ 282751 h 284479"/>
              <a:gd name="T22" fmla="*/ 186137 w 284479"/>
              <a:gd name="T23" fmla="*/ 275543 h 284479"/>
              <a:gd name="T24" fmla="*/ 224938 w 284479"/>
              <a:gd name="T25" fmla="*/ 255474 h 284479"/>
              <a:gd name="T26" fmla="*/ 255545 w 284479"/>
              <a:gd name="T27" fmla="*/ 224871 h 284479"/>
              <a:gd name="T28" fmla="*/ 275622 w 284479"/>
              <a:gd name="T29" fmla="*/ 186064 h 284479"/>
              <a:gd name="T30" fmla="*/ 282834 w 284479"/>
              <a:gd name="T31" fmla="*/ 141381 h 284479"/>
              <a:gd name="T32" fmla="*/ 275622 w 284479"/>
              <a:gd name="T33" fmla="*/ 96691 h 284479"/>
              <a:gd name="T34" fmla="*/ 255545 w 284479"/>
              <a:gd name="T35" fmla="*/ 57881 h 284479"/>
              <a:gd name="T36" fmla="*/ 224938 w 284479"/>
              <a:gd name="T37" fmla="*/ 27278 h 284479"/>
              <a:gd name="T38" fmla="*/ 186137 w 284479"/>
              <a:gd name="T39" fmla="*/ 7207 h 284479"/>
              <a:gd name="T40" fmla="*/ 141480 w 284479"/>
              <a:gd name="T41" fmla="*/ 0 h 2844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4479" h="284479">
                <a:moveTo>
                  <a:pt x="142112" y="0"/>
                </a:moveTo>
                <a:lnTo>
                  <a:pt x="97194" y="7239"/>
                </a:lnTo>
                <a:lnTo>
                  <a:pt x="58183" y="27398"/>
                </a:lnTo>
                <a:lnTo>
                  <a:pt x="27419" y="58139"/>
                </a:lnTo>
                <a:lnTo>
                  <a:pt x="7245" y="97123"/>
                </a:lnTo>
                <a:lnTo>
                  <a:pt x="0" y="142011"/>
                </a:lnTo>
                <a:lnTo>
                  <a:pt x="7245" y="186893"/>
                </a:lnTo>
                <a:lnTo>
                  <a:pt x="27419" y="225873"/>
                </a:lnTo>
                <a:lnTo>
                  <a:pt x="58183" y="256612"/>
                </a:lnTo>
                <a:lnTo>
                  <a:pt x="97194" y="276770"/>
                </a:lnTo>
                <a:lnTo>
                  <a:pt x="142112" y="284010"/>
                </a:lnTo>
                <a:lnTo>
                  <a:pt x="186969" y="276770"/>
                </a:lnTo>
                <a:lnTo>
                  <a:pt x="225943" y="256612"/>
                </a:lnTo>
                <a:lnTo>
                  <a:pt x="256687" y="225873"/>
                </a:lnTo>
                <a:lnTo>
                  <a:pt x="276854" y="186893"/>
                </a:lnTo>
                <a:lnTo>
                  <a:pt x="284099" y="142011"/>
                </a:lnTo>
                <a:lnTo>
                  <a:pt x="276854" y="97123"/>
                </a:lnTo>
                <a:lnTo>
                  <a:pt x="256687" y="58139"/>
                </a:lnTo>
                <a:lnTo>
                  <a:pt x="225943" y="27398"/>
                </a:lnTo>
                <a:lnTo>
                  <a:pt x="186969" y="7239"/>
                </a:lnTo>
                <a:lnTo>
                  <a:pt x="142112" y="0"/>
                </a:lnTo>
                <a:close/>
              </a:path>
            </a:pathLst>
          </a:custGeom>
          <a:solidFill>
            <a:srgbClr val="EC7C3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42" name="object 30">
            <a:extLst>
              <a:ext uri="{FF2B5EF4-FFF2-40B4-BE49-F238E27FC236}">
                <a16:creationId xmlns:a16="http://schemas.microsoft.com/office/drawing/2014/main" id="{8D09380A-45A4-3BDA-5500-F60197294266}"/>
              </a:ext>
            </a:extLst>
          </p:cNvPr>
          <p:cNvSpPr txBox="1">
            <a:spLocks noChangeArrowheads="1"/>
          </p:cNvSpPr>
          <p:nvPr/>
        </p:nvSpPr>
        <p:spPr bwMode="auto">
          <a:xfrm>
            <a:off x="4197350" y="5907088"/>
            <a:ext cx="111125" cy="18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a:solidFill>
                  <a:srgbClr val="FFFFFF"/>
                </a:solidFill>
                <a:latin typeface="Microsoft JhengHei" panose="020B0604030504040204" pitchFamily="34" charset="-120"/>
                <a:ea typeface="Microsoft JhengHei" panose="020B0604030504040204" pitchFamily="34" charset="-120"/>
              </a:rPr>
              <a:t>６</a:t>
            </a:r>
            <a:endParaRPr lang="ja-JP" altLang="ja-JP" sz="1000">
              <a:latin typeface="Microsoft JhengHei" panose="020B0604030504040204" pitchFamily="34" charset="-120"/>
              <a:ea typeface="Microsoft JhengHei" panose="020B0604030504040204" pitchFamily="34" charset="-120"/>
            </a:endParaRPr>
          </a:p>
        </p:txBody>
      </p:sp>
      <p:sp>
        <p:nvSpPr>
          <p:cNvPr id="141343" name="object 31">
            <a:extLst>
              <a:ext uri="{FF2B5EF4-FFF2-40B4-BE49-F238E27FC236}">
                <a16:creationId xmlns:a16="http://schemas.microsoft.com/office/drawing/2014/main" id="{8063117B-7BCC-A708-DAC7-376A539CDFDC}"/>
              </a:ext>
            </a:extLst>
          </p:cNvPr>
          <p:cNvSpPr>
            <a:spLocks/>
          </p:cNvSpPr>
          <p:nvPr/>
        </p:nvSpPr>
        <p:spPr bwMode="auto">
          <a:xfrm>
            <a:off x="7237413" y="1976438"/>
            <a:ext cx="1695450" cy="415925"/>
          </a:xfrm>
          <a:custGeom>
            <a:avLst/>
            <a:gdLst>
              <a:gd name="T0" fmla="*/ 1625981 w 1695450"/>
              <a:gd name="T1" fmla="*/ 0 h 415289"/>
              <a:gd name="T2" fmla="*/ 412115 w 1695450"/>
              <a:gd name="T3" fmla="*/ 0 h 415289"/>
              <a:gd name="T4" fmla="*/ 385173 w 1695450"/>
              <a:gd name="T5" fmla="*/ 5471 h 415289"/>
              <a:gd name="T6" fmla="*/ 363172 w 1695450"/>
              <a:gd name="T7" fmla="*/ 20396 h 415289"/>
              <a:gd name="T8" fmla="*/ 348339 w 1695450"/>
              <a:gd name="T9" fmla="*/ 42533 h 415289"/>
              <a:gd name="T10" fmla="*/ 342900 w 1695450"/>
              <a:gd name="T11" fmla="*/ 69639 h 415289"/>
              <a:gd name="T12" fmla="*/ 0 w 1695450"/>
              <a:gd name="T13" fmla="*/ 106313 h 415289"/>
              <a:gd name="T14" fmla="*/ 342900 w 1695450"/>
              <a:gd name="T15" fmla="*/ 173909 h 415289"/>
              <a:gd name="T16" fmla="*/ 342900 w 1695450"/>
              <a:gd name="T17" fmla="*/ 347816 h 415289"/>
              <a:gd name="T18" fmla="*/ 348339 w 1695450"/>
              <a:gd name="T19" fmla="*/ 374904 h 415289"/>
              <a:gd name="T20" fmla="*/ 363172 w 1695450"/>
              <a:gd name="T21" fmla="*/ 396995 h 415289"/>
              <a:gd name="T22" fmla="*/ 385173 w 1695450"/>
              <a:gd name="T23" fmla="*/ 411876 h 415289"/>
              <a:gd name="T24" fmla="*/ 412115 w 1695450"/>
              <a:gd name="T25" fmla="*/ 417328 h 415289"/>
              <a:gd name="T26" fmla="*/ 1625981 w 1695450"/>
              <a:gd name="T27" fmla="*/ 417328 h 415289"/>
              <a:gd name="T28" fmla="*/ 1652903 w 1695450"/>
              <a:gd name="T29" fmla="*/ 411876 h 415289"/>
              <a:gd name="T30" fmla="*/ 1674860 w 1695450"/>
              <a:gd name="T31" fmla="*/ 396995 h 415289"/>
              <a:gd name="T32" fmla="*/ 1689649 w 1695450"/>
              <a:gd name="T33" fmla="*/ 374904 h 415289"/>
              <a:gd name="T34" fmla="*/ 1695069 w 1695450"/>
              <a:gd name="T35" fmla="*/ 347816 h 415289"/>
              <a:gd name="T36" fmla="*/ 1695069 w 1695450"/>
              <a:gd name="T37" fmla="*/ 69639 h 415289"/>
              <a:gd name="T38" fmla="*/ 1689649 w 1695450"/>
              <a:gd name="T39" fmla="*/ 42533 h 415289"/>
              <a:gd name="T40" fmla="*/ 1674860 w 1695450"/>
              <a:gd name="T41" fmla="*/ 20396 h 415289"/>
              <a:gd name="T42" fmla="*/ 1652903 w 1695450"/>
              <a:gd name="T43" fmla="*/ 5471 h 415289"/>
              <a:gd name="T44" fmla="*/ 1625981 w 1695450"/>
              <a:gd name="T45" fmla="*/ 0 h 4152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5450" h="415289">
                <a:moveTo>
                  <a:pt x="1625981" y="0"/>
                </a:moveTo>
                <a:lnTo>
                  <a:pt x="412115" y="0"/>
                </a:lnTo>
                <a:lnTo>
                  <a:pt x="385173" y="5439"/>
                </a:lnTo>
                <a:lnTo>
                  <a:pt x="363172" y="20272"/>
                </a:lnTo>
                <a:lnTo>
                  <a:pt x="348339" y="42273"/>
                </a:lnTo>
                <a:lnTo>
                  <a:pt x="342900" y="69215"/>
                </a:lnTo>
                <a:lnTo>
                  <a:pt x="0" y="105664"/>
                </a:lnTo>
                <a:lnTo>
                  <a:pt x="342900" y="172847"/>
                </a:lnTo>
                <a:lnTo>
                  <a:pt x="342900" y="345694"/>
                </a:lnTo>
                <a:lnTo>
                  <a:pt x="348339" y="372616"/>
                </a:lnTo>
                <a:lnTo>
                  <a:pt x="363172" y="394573"/>
                </a:lnTo>
                <a:lnTo>
                  <a:pt x="385173" y="409362"/>
                </a:lnTo>
                <a:lnTo>
                  <a:pt x="412115" y="414782"/>
                </a:lnTo>
                <a:lnTo>
                  <a:pt x="1625981" y="414782"/>
                </a:lnTo>
                <a:lnTo>
                  <a:pt x="1652903" y="409362"/>
                </a:lnTo>
                <a:lnTo>
                  <a:pt x="1674860" y="394573"/>
                </a:lnTo>
                <a:lnTo>
                  <a:pt x="1689649" y="372616"/>
                </a:lnTo>
                <a:lnTo>
                  <a:pt x="1695069" y="345694"/>
                </a:lnTo>
                <a:lnTo>
                  <a:pt x="1695069" y="69215"/>
                </a:lnTo>
                <a:lnTo>
                  <a:pt x="1689649" y="42273"/>
                </a:lnTo>
                <a:lnTo>
                  <a:pt x="1674860" y="20272"/>
                </a:lnTo>
                <a:lnTo>
                  <a:pt x="1652903" y="5439"/>
                </a:lnTo>
                <a:lnTo>
                  <a:pt x="1625981" y="0"/>
                </a:lnTo>
                <a:close/>
              </a:path>
            </a:pathLst>
          </a:custGeom>
          <a:solidFill>
            <a:srgbClr val="CA4B4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44" name="object 32">
            <a:extLst>
              <a:ext uri="{FF2B5EF4-FFF2-40B4-BE49-F238E27FC236}">
                <a16:creationId xmlns:a16="http://schemas.microsoft.com/office/drawing/2014/main" id="{F9E3AAEC-286B-1DDC-1A0A-74983036A15B}"/>
              </a:ext>
            </a:extLst>
          </p:cNvPr>
          <p:cNvSpPr txBox="1">
            <a:spLocks noChangeArrowheads="1"/>
          </p:cNvSpPr>
          <p:nvPr/>
        </p:nvSpPr>
        <p:spPr bwMode="auto">
          <a:xfrm>
            <a:off x="7623175" y="2027238"/>
            <a:ext cx="11509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全国や自分のまちはどういう状態？</a:t>
            </a:r>
            <a:endParaRPr lang="ja-JP" altLang="ja-JP" sz="1000">
              <a:latin typeface="BIZ UDPゴシック" panose="020B0400000000000000" pitchFamily="50" charset="-128"/>
              <a:ea typeface="BIZ UDPゴシック" panose="020B0400000000000000" pitchFamily="50" charset="-128"/>
            </a:endParaRPr>
          </a:p>
        </p:txBody>
      </p:sp>
      <p:sp>
        <p:nvSpPr>
          <p:cNvPr id="141345" name="object 33">
            <a:extLst>
              <a:ext uri="{FF2B5EF4-FFF2-40B4-BE49-F238E27FC236}">
                <a16:creationId xmlns:a16="http://schemas.microsoft.com/office/drawing/2014/main" id="{D425FDC9-3C37-EF68-6545-B3D1FA649BC1}"/>
              </a:ext>
            </a:extLst>
          </p:cNvPr>
          <p:cNvSpPr>
            <a:spLocks/>
          </p:cNvSpPr>
          <p:nvPr/>
        </p:nvSpPr>
        <p:spPr bwMode="auto">
          <a:xfrm>
            <a:off x="7237413" y="2587625"/>
            <a:ext cx="1695450" cy="414338"/>
          </a:xfrm>
          <a:custGeom>
            <a:avLst/>
            <a:gdLst>
              <a:gd name="T0" fmla="*/ 1625981 w 1695450"/>
              <a:gd name="T1" fmla="*/ 0 h 415289"/>
              <a:gd name="T2" fmla="*/ 412115 w 1695450"/>
              <a:gd name="T3" fmla="*/ 0 h 415289"/>
              <a:gd name="T4" fmla="*/ 385173 w 1695450"/>
              <a:gd name="T5" fmla="*/ 5391 h 415289"/>
              <a:gd name="T6" fmla="*/ 363172 w 1695450"/>
              <a:gd name="T7" fmla="*/ 20088 h 415289"/>
              <a:gd name="T8" fmla="*/ 348339 w 1695450"/>
              <a:gd name="T9" fmla="*/ 41887 h 415289"/>
              <a:gd name="T10" fmla="*/ 342900 w 1695450"/>
              <a:gd name="T11" fmla="*/ 68583 h 415289"/>
              <a:gd name="T12" fmla="*/ 0 w 1695450"/>
              <a:gd name="T13" fmla="*/ 104573 h 415289"/>
              <a:gd name="T14" fmla="*/ 342900 w 1695450"/>
              <a:gd name="T15" fmla="*/ 171269 h 415289"/>
              <a:gd name="T16" fmla="*/ 342900 w 1695450"/>
              <a:gd name="T17" fmla="*/ 342538 h 415289"/>
              <a:gd name="T18" fmla="*/ 348339 w 1695450"/>
              <a:gd name="T19" fmla="*/ 369162 h 415289"/>
              <a:gd name="T20" fmla="*/ 363172 w 1695450"/>
              <a:gd name="T21" fmla="*/ 390925 h 415289"/>
              <a:gd name="T22" fmla="*/ 385173 w 1695450"/>
              <a:gd name="T23" fmla="*/ 405608 h 415289"/>
              <a:gd name="T24" fmla="*/ 412115 w 1695450"/>
              <a:gd name="T25" fmla="*/ 410996 h 415289"/>
              <a:gd name="T26" fmla="*/ 1625981 w 1695450"/>
              <a:gd name="T27" fmla="*/ 410996 h 415289"/>
              <a:gd name="T28" fmla="*/ 1652903 w 1695450"/>
              <a:gd name="T29" fmla="*/ 405608 h 415289"/>
              <a:gd name="T30" fmla="*/ 1674860 w 1695450"/>
              <a:gd name="T31" fmla="*/ 390925 h 415289"/>
              <a:gd name="T32" fmla="*/ 1689649 w 1695450"/>
              <a:gd name="T33" fmla="*/ 369162 h 415289"/>
              <a:gd name="T34" fmla="*/ 1695069 w 1695450"/>
              <a:gd name="T35" fmla="*/ 342538 h 415289"/>
              <a:gd name="T36" fmla="*/ 1695069 w 1695450"/>
              <a:gd name="T37" fmla="*/ 68583 h 415289"/>
              <a:gd name="T38" fmla="*/ 1689649 w 1695450"/>
              <a:gd name="T39" fmla="*/ 41887 h 415289"/>
              <a:gd name="T40" fmla="*/ 1674860 w 1695450"/>
              <a:gd name="T41" fmla="*/ 20088 h 415289"/>
              <a:gd name="T42" fmla="*/ 1652903 w 1695450"/>
              <a:gd name="T43" fmla="*/ 5391 h 415289"/>
              <a:gd name="T44" fmla="*/ 1625981 w 1695450"/>
              <a:gd name="T45" fmla="*/ 0 h 4152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5450" h="415289">
                <a:moveTo>
                  <a:pt x="1625981" y="0"/>
                </a:moveTo>
                <a:lnTo>
                  <a:pt x="412115" y="0"/>
                </a:lnTo>
                <a:lnTo>
                  <a:pt x="385173" y="5439"/>
                </a:lnTo>
                <a:lnTo>
                  <a:pt x="363172" y="20272"/>
                </a:lnTo>
                <a:lnTo>
                  <a:pt x="348339" y="42273"/>
                </a:lnTo>
                <a:lnTo>
                  <a:pt x="342900" y="69214"/>
                </a:lnTo>
                <a:lnTo>
                  <a:pt x="0" y="105537"/>
                </a:lnTo>
                <a:lnTo>
                  <a:pt x="342900" y="172847"/>
                </a:lnTo>
                <a:lnTo>
                  <a:pt x="342900" y="345694"/>
                </a:lnTo>
                <a:lnTo>
                  <a:pt x="348339" y="372562"/>
                </a:lnTo>
                <a:lnTo>
                  <a:pt x="363172" y="394525"/>
                </a:lnTo>
                <a:lnTo>
                  <a:pt x="385173" y="409344"/>
                </a:lnTo>
                <a:lnTo>
                  <a:pt x="412115" y="414782"/>
                </a:lnTo>
                <a:lnTo>
                  <a:pt x="1625981" y="414782"/>
                </a:lnTo>
                <a:lnTo>
                  <a:pt x="1652903" y="409344"/>
                </a:lnTo>
                <a:lnTo>
                  <a:pt x="1674860" y="394525"/>
                </a:lnTo>
                <a:lnTo>
                  <a:pt x="1689649" y="372562"/>
                </a:lnTo>
                <a:lnTo>
                  <a:pt x="1695069" y="345694"/>
                </a:lnTo>
                <a:lnTo>
                  <a:pt x="1695069" y="69214"/>
                </a:lnTo>
                <a:lnTo>
                  <a:pt x="1689649" y="42273"/>
                </a:lnTo>
                <a:lnTo>
                  <a:pt x="1674860" y="20272"/>
                </a:lnTo>
                <a:lnTo>
                  <a:pt x="1652903" y="5439"/>
                </a:lnTo>
                <a:lnTo>
                  <a:pt x="1625981" y="0"/>
                </a:lnTo>
                <a:close/>
              </a:path>
            </a:pathLst>
          </a:custGeom>
          <a:solidFill>
            <a:srgbClr val="4471C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46" name="object 34">
            <a:extLst>
              <a:ext uri="{FF2B5EF4-FFF2-40B4-BE49-F238E27FC236}">
                <a16:creationId xmlns:a16="http://schemas.microsoft.com/office/drawing/2014/main" id="{D230AF21-9A4B-437A-6983-E04CCCE784AD}"/>
              </a:ext>
            </a:extLst>
          </p:cNvPr>
          <p:cNvSpPr txBox="1">
            <a:spLocks noChangeArrowheads="1"/>
          </p:cNvSpPr>
          <p:nvPr/>
        </p:nvSpPr>
        <p:spPr bwMode="auto">
          <a:xfrm>
            <a:off x="7623175" y="2636838"/>
            <a:ext cx="75088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「群マネ」ってなに？</a:t>
            </a:r>
            <a:endParaRPr lang="ja-JP" altLang="ja-JP" sz="1000">
              <a:latin typeface="BIZ UDPゴシック" panose="020B0400000000000000" pitchFamily="50" charset="-128"/>
              <a:ea typeface="BIZ UDPゴシック" panose="020B0400000000000000" pitchFamily="50" charset="-128"/>
            </a:endParaRPr>
          </a:p>
        </p:txBody>
      </p:sp>
      <p:sp>
        <p:nvSpPr>
          <p:cNvPr id="141347" name="object 35">
            <a:extLst>
              <a:ext uri="{FF2B5EF4-FFF2-40B4-BE49-F238E27FC236}">
                <a16:creationId xmlns:a16="http://schemas.microsoft.com/office/drawing/2014/main" id="{96A7E5D1-00AB-5862-6D1A-5716CA65F15A}"/>
              </a:ext>
            </a:extLst>
          </p:cNvPr>
          <p:cNvSpPr>
            <a:spLocks/>
          </p:cNvSpPr>
          <p:nvPr/>
        </p:nvSpPr>
        <p:spPr bwMode="auto">
          <a:xfrm>
            <a:off x="7237413" y="3536950"/>
            <a:ext cx="1695450" cy="414338"/>
          </a:xfrm>
          <a:custGeom>
            <a:avLst/>
            <a:gdLst>
              <a:gd name="T0" fmla="*/ 1625981 w 1695450"/>
              <a:gd name="T1" fmla="*/ 0 h 414654"/>
              <a:gd name="T2" fmla="*/ 412115 w 1695450"/>
              <a:gd name="T3" fmla="*/ 0 h 414654"/>
              <a:gd name="T4" fmla="*/ 385173 w 1695450"/>
              <a:gd name="T5" fmla="*/ 5403 h 414654"/>
              <a:gd name="T6" fmla="*/ 363172 w 1695450"/>
              <a:gd name="T7" fmla="*/ 20148 h 414654"/>
              <a:gd name="T8" fmla="*/ 348339 w 1695450"/>
              <a:gd name="T9" fmla="*/ 42037 h 414654"/>
              <a:gd name="T10" fmla="*/ 342900 w 1695450"/>
              <a:gd name="T11" fmla="*/ 68875 h 414654"/>
              <a:gd name="T12" fmla="*/ 0 w 1695450"/>
              <a:gd name="T13" fmla="*/ 105217 h 414654"/>
              <a:gd name="T14" fmla="*/ 342900 w 1695450"/>
              <a:gd name="T15" fmla="*/ 172194 h 414654"/>
              <a:gd name="T16" fmla="*/ 342900 w 1695450"/>
              <a:gd name="T17" fmla="*/ 344515 h 414654"/>
              <a:gd name="T18" fmla="*/ 348339 w 1695450"/>
              <a:gd name="T19" fmla="*/ 371355 h 414654"/>
              <a:gd name="T20" fmla="*/ 363172 w 1695450"/>
              <a:gd name="T21" fmla="*/ 393245 h 414654"/>
              <a:gd name="T22" fmla="*/ 385173 w 1695450"/>
              <a:gd name="T23" fmla="*/ 407989 h 414654"/>
              <a:gd name="T24" fmla="*/ 412115 w 1695450"/>
              <a:gd name="T25" fmla="*/ 413392 h 414654"/>
              <a:gd name="T26" fmla="*/ 1625981 w 1695450"/>
              <a:gd name="T27" fmla="*/ 413392 h 414654"/>
              <a:gd name="T28" fmla="*/ 1652903 w 1695450"/>
              <a:gd name="T29" fmla="*/ 407989 h 414654"/>
              <a:gd name="T30" fmla="*/ 1674860 w 1695450"/>
              <a:gd name="T31" fmla="*/ 393245 h 414654"/>
              <a:gd name="T32" fmla="*/ 1689649 w 1695450"/>
              <a:gd name="T33" fmla="*/ 371355 h 414654"/>
              <a:gd name="T34" fmla="*/ 1695069 w 1695450"/>
              <a:gd name="T35" fmla="*/ 344515 h 414654"/>
              <a:gd name="T36" fmla="*/ 1695069 w 1695450"/>
              <a:gd name="T37" fmla="*/ 68875 h 414654"/>
              <a:gd name="T38" fmla="*/ 1689649 w 1695450"/>
              <a:gd name="T39" fmla="*/ 42037 h 414654"/>
              <a:gd name="T40" fmla="*/ 1674860 w 1695450"/>
              <a:gd name="T41" fmla="*/ 20148 h 414654"/>
              <a:gd name="T42" fmla="*/ 1652903 w 1695450"/>
              <a:gd name="T43" fmla="*/ 5403 h 414654"/>
              <a:gd name="T44" fmla="*/ 1625981 w 1695450"/>
              <a:gd name="T45" fmla="*/ 0 h 4146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5450" h="414654">
                <a:moveTo>
                  <a:pt x="1625981" y="0"/>
                </a:moveTo>
                <a:lnTo>
                  <a:pt x="412115" y="0"/>
                </a:lnTo>
                <a:lnTo>
                  <a:pt x="385173" y="5419"/>
                </a:lnTo>
                <a:lnTo>
                  <a:pt x="363172" y="20208"/>
                </a:lnTo>
                <a:lnTo>
                  <a:pt x="348339" y="42165"/>
                </a:lnTo>
                <a:lnTo>
                  <a:pt x="342900" y="69087"/>
                </a:lnTo>
                <a:lnTo>
                  <a:pt x="0" y="105537"/>
                </a:lnTo>
                <a:lnTo>
                  <a:pt x="342900" y="172720"/>
                </a:lnTo>
                <a:lnTo>
                  <a:pt x="342900" y="345567"/>
                </a:lnTo>
                <a:lnTo>
                  <a:pt x="348339" y="372489"/>
                </a:lnTo>
                <a:lnTo>
                  <a:pt x="363172" y="394446"/>
                </a:lnTo>
                <a:lnTo>
                  <a:pt x="385173" y="409235"/>
                </a:lnTo>
                <a:lnTo>
                  <a:pt x="412115" y="414655"/>
                </a:lnTo>
                <a:lnTo>
                  <a:pt x="1625981" y="414655"/>
                </a:lnTo>
                <a:lnTo>
                  <a:pt x="1652903" y="409235"/>
                </a:lnTo>
                <a:lnTo>
                  <a:pt x="1674860" y="394446"/>
                </a:lnTo>
                <a:lnTo>
                  <a:pt x="1689649" y="372489"/>
                </a:lnTo>
                <a:lnTo>
                  <a:pt x="1695069" y="345567"/>
                </a:lnTo>
                <a:lnTo>
                  <a:pt x="1695069" y="69087"/>
                </a:lnTo>
                <a:lnTo>
                  <a:pt x="1689649" y="42165"/>
                </a:lnTo>
                <a:lnTo>
                  <a:pt x="1674860" y="20208"/>
                </a:lnTo>
                <a:lnTo>
                  <a:pt x="1652903" y="5419"/>
                </a:lnTo>
                <a:lnTo>
                  <a:pt x="1625981"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48" name="object 36">
            <a:extLst>
              <a:ext uri="{FF2B5EF4-FFF2-40B4-BE49-F238E27FC236}">
                <a16:creationId xmlns:a16="http://schemas.microsoft.com/office/drawing/2014/main" id="{EDCFA0A6-71C9-8B27-535A-CFA812CE17DE}"/>
              </a:ext>
            </a:extLst>
          </p:cNvPr>
          <p:cNvSpPr txBox="1">
            <a:spLocks noChangeArrowheads="1"/>
          </p:cNvSpPr>
          <p:nvPr/>
        </p:nvSpPr>
        <p:spPr bwMode="auto">
          <a:xfrm>
            <a:off x="7623175" y="3587750"/>
            <a:ext cx="90487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「群マネ」の</a:t>
            </a:r>
            <a:endParaRPr lang="ja-JP" altLang="ja-JP" sz="1000">
              <a:latin typeface="BIZ UDPゴシック" panose="020B0400000000000000" pitchFamily="50" charset="-128"/>
              <a:ea typeface="BIZ UDPゴシック" panose="020B0400000000000000" pitchFamily="50" charset="-128"/>
            </a:endParaRPr>
          </a:p>
          <a:p>
            <a:pPr>
              <a:spcBef>
                <a:spcPct val="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具体例はある？</a:t>
            </a:r>
            <a:endParaRPr lang="ja-JP" altLang="ja-JP" sz="1000">
              <a:latin typeface="BIZ UDPゴシック" panose="020B0400000000000000" pitchFamily="50" charset="-128"/>
              <a:ea typeface="BIZ UDPゴシック" panose="020B0400000000000000" pitchFamily="50" charset="-128"/>
            </a:endParaRPr>
          </a:p>
        </p:txBody>
      </p:sp>
      <p:sp>
        <p:nvSpPr>
          <p:cNvPr id="141349" name="object 37">
            <a:extLst>
              <a:ext uri="{FF2B5EF4-FFF2-40B4-BE49-F238E27FC236}">
                <a16:creationId xmlns:a16="http://schemas.microsoft.com/office/drawing/2014/main" id="{16A13D07-78CD-1EF6-9C5E-80F399F9D06E}"/>
              </a:ext>
            </a:extLst>
          </p:cNvPr>
          <p:cNvSpPr>
            <a:spLocks/>
          </p:cNvSpPr>
          <p:nvPr/>
        </p:nvSpPr>
        <p:spPr bwMode="auto">
          <a:xfrm>
            <a:off x="7237413" y="4219575"/>
            <a:ext cx="1695450" cy="585788"/>
          </a:xfrm>
          <a:custGeom>
            <a:avLst/>
            <a:gdLst>
              <a:gd name="T0" fmla="*/ 1597660 w 1695450"/>
              <a:gd name="T1" fmla="*/ 0 h 585470"/>
              <a:gd name="T2" fmla="*/ 440436 w 1695450"/>
              <a:gd name="T3" fmla="*/ 0 h 585470"/>
              <a:gd name="T4" fmla="*/ 402478 w 1695450"/>
              <a:gd name="T5" fmla="*/ 7683 h 585470"/>
              <a:gd name="T6" fmla="*/ 371475 w 1695450"/>
              <a:gd name="T7" fmla="*/ 28638 h 585470"/>
              <a:gd name="T8" fmla="*/ 350567 w 1695450"/>
              <a:gd name="T9" fmla="*/ 59706 h 585470"/>
              <a:gd name="T10" fmla="*/ 342900 w 1695450"/>
              <a:gd name="T11" fmla="*/ 97747 h 585470"/>
              <a:gd name="T12" fmla="*/ 0 w 1695450"/>
              <a:gd name="T13" fmla="*/ 149294 h 585470"/>
              <a:gd name="T14" fmla="*/ 342900 w 1695450"/>
              <a:gd name="T15" fmla="*/ 244370 h 585470"/>
              <a:gd name="T16" fmla="*/ 342900 w 1695450"/>
              <a:gd name="T17" fmla="*/ 488612 h 585470"/>
              <a:gd name="T18" fmla="*/ 350567 w 1695450"/>
              <a:gd name="T19" fmla="*/ 526653 h 585470"/>
              <a:gd name="T20" fmla="*/ 371475 w 1695450"/>
              <a:gd name="T21" fmla="*/ 557723 h 585470"/>
              <a:gd name="T22" fmla="*/ 402478 w 1695450"/>
              <a:gd name="T23" fmla="*/ 578677 h 585470"/>
              <a:gd name="T24" fmla="*/ 440436 w 1695450"/>
              <a:gd name="T25" fmla="*/ 586360 h 585470"/>
              <a:gd name="T26" fmla="*/ 1597660 w 1695450"/>
              <a:gd name="T27" fmla="*/ 586360 h 585470"/>
              <a:gd name="T28" fmla="*/ 1635597 w 1695450"/>
              <a:gd name="T29" fmla="*/ 578677 h 585470"/>
              <a:gd name="T30" fmla="*/ 1666557 w 1695450"/>
              <a:gd name="T31" fmla="*/ 557723 h 585470"/>
              <a:gd name="T32" fmla="*/ 1687421 w 1695450"/>
              <a:gd name="T33" fmla="*/ 526653 h 585470"/>
              <a:gd name="T34" fmla="*/ 1695069 w 1695450"/>
              <a:gd name="T35" fmla="*/ 488612 h 585470"/>
              <a:gd name="T36" fmla="*/ 1695069 w 1695450"/>
              <a:gd name="T37" fmla="*/ 97747 h 585470"/>
              <a:gd name="T38" fmla="*/ 1687421 w 1695450"/>
              <a:gd name="T39" fmla="*/ 59706 h 585470"/>
              <a:gd name="T40" fmla="*/ 1666557 w 1695450"/>
              <a:gd name="T41" fmla="*/ 28638 h 585470"/>
              <a:gd name="T42" fmla="*/ 1635597 w 1695450"/>
              <a:gd name="T43" fmla="*/ 7683 h 585470"/>
              <a:gd name="T44" fmla="*/ 1597660 w 1695450"/>
              <a:gd name="T45" fmla="*/ 0 h 5854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5450" h="585470">
                <a:moveTo>
                  <a:pt x="1597660" y="0"/>
                </a:moveTo>
                <a:lnTo>
                  <a:pt x="440436" y="0"/>
                </a:lnTo>
                <a:lnTo>
                  <a:pt x="402478" y="7667"/>
                </a:lnTo>
                <a:lnTo>
                  <a:pt x="371475" y="28574"/>
                </a:lnTo>
                <a:lnTo>
                  <a:pt x="350567" y="59578"/>
                </a:lnTo>
                <a:lnTo>
                  <a:pt x="342900" y="97535"/>
                </a:lnTo>
                <a:lnTo>
                  <a:pt x="0" y="148970"/>
                </a:lnTo>
                <a:lnTo>
                  <a:pt x="342900" y="243839"/>
                </a:lnTo>
                <a:lnTo>
                  <a:pt x="342900" y="487552"/>
                </a:lnTo>
                <a:lnTo>
                  <a:pt x="350567" y="525510"/>
                </a:lnTo>
                <a:lnTo>
                  <a:pt x="371475" y="556513"/>
                </a:lnTo>
                <a:lnTo>
                  <a:pt x="402478" y="577421"/>
                </a:lnTo>
                <a:lnTo>
                  <a:pt x="440436" y="585088"/>
                </a:lnTo>
                <a:lnTo>
                  <a:pt x="1597660" y="585088"/>
                </a:lnTo>
                <a:lnTo>
                  <a:pt x="1635597" y="577421"/>
                </a:lnTo>
                <a:lnTo>
                  <a:pt x="1666557" y="556513"/>
                </a:lnTo>
                <a:lnTo>
                  <a:pt x="1687421" y="525510"/>
                </a:lnTo>
                <a:lnTo>
                  <a:pt x="1695069" y="487552"/>
                </a:lnTo>
                <a:lnTo>
                  <a:pt x="1695069" y="97535"/>
                </a:lnTo>
                <a:lnTo>
                  <a:pt x="1687421" y="59578"/>
                </a:lnTo>
                <a:lnTo>
                  <a:pt x="1666557" y="28574"/>
                </a:lnTo>
                <a:lnTo>
                  <a:pt x="1635597" y="7667"/>
                </a:lnTo>
                <a:lnTo>
                  <a:pt x="1597660" y="0"/>
                </a:lnTo>
                <a:close/>
              </a:path>
            </a:pathLst>
          </a:custGeom>
          <a:solidFill>
            <a:srgbClr val="5B9BD4"/>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50" name="object 38">
            <a:extLst>
              <a:ext uri="{FF2B5EF4-FFF2-40B4-BE49-F238E27FC236}">
                <a16:creationId xmlns:a16="http://schemas.microsoft.com/office/drawing/2014/main" id="{C2BD8710-B889-6BC3-6973-980BCA01347B}"/>
              </a:ext>
            </a:extLst>
          </p:cNvPr>
          <p:cNvSpPr txBox="1">
            <a:spLocks noChangeArrowheads="1"/>
          </p:cNvSpPr>
          <p:nvPr/>
        </p:nvSpPr>
        <p:spPr bwMode="auto">
          <a:xfrm>
            <a:off x="7631113" y="4279900"/>
            <a:ext cx="1020762"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具体の一歩を</a:t>
            </a:r>
            <a:endParaRPr lang="ja-JP" altLang="ja-JP" sz="1000">
              <a:latin typeface="BIZ UDPゴシック" panose="020B0400000000000000" pitchFamily="50" charset="-128"/>
              <a:ea typeface="BIZ UDPゴシック" panose="020B0400000000000000" pitchFamily="50" charset="-128"/>
            </a:endParaRPr>
          </a:p>
          <a:p>
            <a:pPr>
              <a:spcBef>
                <a:spcPct val="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どう踏み出せばよい？</a:t>
            </a:r>
            <a:endParaRPr lang="ja-JP" altLang="ja-JP" sz="1000">
              <a:latin typeface="BIZ UDPゴシック" panose="020B0400000000000000" pitchFamily="50" charset="-128"/>
              <a:ea typeface="BIZ UDPゴシック" panose="020B0400000000000000" pitchFamily="50" charset="-128"/>
            </a:endParaRPr>
          </a:p>
        </p:txBody>
      </p:sp>
      <p:sp>
        <p:nvSpPr>
          <p:cNvPr id="141351" name="object 39">
            <a:extLst>
              <a:ext uri="{FF2B5EF4-FFF2-40B4-BE49-F238E27FC236}">
                <a16:creationId xmlns:a16="http://schemas.microsoft.com/office/drawing/2014/main" id="{0C7BFF61-06AC-5F73-EABA-856CE2FF80AA}"/>
              </a:ext>
            </a:extLst>
          </p:cNvPr>
          <p:cNvSpPr>
            <a:spLocks/>
          </p:cNvSpPr>
          <p:nvPr/>
        </p:nvSpPr>
        <p:spPr bwMode="auto">
          <a:xfrm>
            <a:off x="7237413" y="5267325"/>
            <a:ext cx="1695450" cy="414338"/>
          </a:xfrm>
          <a:custGeom>
            <a:avLst/>
            <a:gdLst>
              <a:gd name="T0" fmla="*/ 1625981 w 1695450"/>
              <a:gd name="T1" fmla="*/ 0 h 415289"/>
              <a:gd name="T2" fmla="*/ 412115 w 1695450"/>
              <a:gd name="T3" fmla="*/ 0 h 415289"/>
              <a:gd name="T4" fmla="*/ 385173 w 1695450"/>
              <a:gd name="T5" fmla="*/ 5389 h 415289"/>
              <a:gd name="T6" fmla="*/ 363172 w 1695450"/>
              <a:gd name="T7" fmla="*/ 20072 h 415289"/>
              <a:gd name="T8" fmla="*/ 348339 w 1695450"/>
              <a:gd name="T9" fmla="*/ 41834 h 415289"/>
              <a:gd name="T10" fmla="*/ 342900 w 1695450"/>
              <a:gd name="T11" fmla="*/ 68457 h 415289"/>
              <a:gd name="T12" fmla="*/ 0 w 1695450"/>
              <a:gd name="T13" fmla="*/ 104573 h 415289"/>
              <a:gd name="T14" fmla="*/ 342900 w 1695450"/>
              <a:gd name="T15" fmla="*/ 171269 h 415289"/>
              <a:gd name="T16" fmla="*/ 342900 w 1695450"/>
              <a:gd name="T17" fmla="*/ 342499 h 415289"/>
              <a:gd name="T18" fmla="*/ 348339 w 1695450"/>
              <a:gd name="T19" fmla="*/ 369169 h 415289"/>
              <a:gd name="T20" fmla="*/ 363172 w 1695450"/>
              <a:gd name="T21" fmla="*/ 390946 h 415289"/>
              <a:gd name="T22" fmla="*/ 385173 w 1695450"/>
              <a:gd name="T23" fmla="*/ 405626 h 415289"/>
              <a:gd name="T24" fmla="*/ 412115 w 1695450"/>
              <a:gd name="T25" fmla="*/ 411007 h 415289"/>
              <a:gd name="T26" fmla="*/ 1625981 w 1695450"/>
              <a:gd name="T27" fmla="*/ 411007 h 415289"/>
              <a:gd name="T28" fmla="*/ 1652903 w 1695450"/>
              <a:gd name="T29" fmla="*/ 405626 h 415289"/>
              <a:gd name="T30" fmla="*/ 1674860 w 1695450"/>
              <a:gd name="T31" fmla="*/ 390946 h 415289"/>
              <a:gd name="T32" fmla="*/ 1689649 w 1695450"/>
              <a:gd name="T33" fmla="*/ 369169 h 415289"/>
              <a:gd name="T34" fmla="*/ 1695069 w 1695450"/>
              <a:gd name="T35" fmla="*/ 342499 h 415289"/>
              <a:gd name="T36" fmla="*/ 1695069 w 1695450"/>
              <a:gd name="T37" fmla="*/ 68457 h 415289"/>
              <a:gd name="T38" fmla="*/ 1689649 w 1695450"/>
              <a:gd name="T39" fmla="*/ 41834 h 415289"/>
              <a:gd name="T40" fmla="*/ 1674860 w 1695450"/>
              <a:gd name="T41" fmla="*/ 20072 h 415289"/>
              <a:gd name="T42" fmla="*/ 1652903 w 1695450"/>
              <a:gd name="T43" fmla="*/ 5389 h 415289"/>
              <a:gd name="T44" fmla="*/ 1625981 w 1695450"/>
              <a:gd name="T45" fmla="*/ 0 h 4152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5450" h="415289">
                <a:moveTo>
                  <a:pt x="1625981" y="0"/>
                </a:moveTo>
                <a:lnTo>
                  <a:pt x="412115" y="0"/>
                </a:lnTo>
                <a:lnTo>
                  <a:pt x="385173" y="5437"/>
                </a:lnTo>
                <a:lnTo>
                  <a:pt x="363172" y="20256"/>
                </a:lnTo>
                <a:lnTo>
                  <a:pt x="348339" y="42219"/>
                </a:lnTo>
                <a:lnTo>
                  <a:pt x="342900" y="69087"/>
                </a:lnTo>
                <a:lnTo>
                  <a:pt x="0" y="105537"/>
                </a:lnTo>
                <a:lnTo>
                  <a:pt x="342900" y="172847"/>
                </a:lnTo>
                <a:lnTo>
                  <a:pt x="342900" y="345655"/>
                </a:lnTo>
                <a:lnTo>
                  <a:pt x="348339" y="372569"/>
                </a:lnTo>
                <a:lnTo>
                  <a:pt x="363172" y="394546"/>
                </a:lnTo>
                <a:lnTo>
                  <a:pt x="385173" y="409362"/>
                </a:lnTo>
                <a:lnTo>
                  <a:pt x="412115" y="414794"/>
                </a:lnTo>
                <a:lnTo>
                  <a:pt x="1625981" y="414794"/>
                </a:lnTo>
                <a:lnTo>
                  <a:pt x="1652903" y="409362"/>
                </a:lnTo>
                <a:lnTo>
                  <a:pt x="1674860" y="394546"/>
                </a:lnTo>
                <a:lnTo>
                  <a:pt x="1689649" y="372569"/>
                </a:lnTo>
                <a:lnTo>
                  <a:pt x="1695069" y="345655"/>
                </a:lnTo>
                <a:lnTo>
                  <a:pt x="1695069" y="69087"/>
                </a:lnTo>
                <a:lnTo>
                  <a:pt x="1689649" y="42219"/>
                </a:lnTo>
                <a:lnTo>
                  <a:pt x="1674860" y="20256"/>
                </a:lnTo>
                <a:lnTo>
                  <a:pt x="1652903" y="5437"/>
                </a:lnTo>
                <a:lnTo>
                  <a:pt x="1625981" y="0"/>
                </a:lnTo>
                <a:close/>
              </a:path>
            </a:pathLst>
          </a:cu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52" name="object 40">
            <a:extLst>
              <a:ext uri="{FF2B5EF4-FFF2-40B4-BE49-F238E27FC236}">
                <a16:creationId xmlns:a16="http://schemas.microsoft.com/office/drawing/2014/main" id="{6229332C-D5BB-C584-430A-368EF7EF4BA5}"/>
              </a:ext>
            </a:extLst>
          </p:cNvPr>
          <p:cNvSpPr txBox="1">
            <a:spLocks noChangeArrowheads="1"/>
          </p:cNvSpPr>
          <p:nvPr/>
        </p:nvSpPr>
        <p:spPr bwMode="auto">
          <a:xfrm>
            <a:off x="7623175" y="5318125"/>
            <a:ext cx="114141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「群マネ」を進めるた</a:t>
            </a:r>
            <a:endParaRPr lang="ja-JP" altLang="ja-JP" sz="1000">
              <a:latin typeface="BIZ UDPゴシック" panose="020B0400000000000000" pitchFamily="50" charset="-128"/>
              <a:ea typeface="BIZ UDPゴシック" panose="020B0400000000000000" pitchFamily="50" charset="-128"/>
            </a:endParaRPr>
          </a:p>
          <a:p>
            <a:pPr>
              <a:spcBef>
                <a:spcPct val="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めに何を決める？</a:t>
            </a:r>
            <a:endParaRPr lang="ja-JP" altLang="ja-JP" sz="1000">
              <a:latin typeface="BIZ UDPゴシック" panose="020B0400000000000000" pitchFamily="50" charset="-128"/>
              <a:ea typeface="BIZ UDPゴシック" panose="020B0400000000000000" pitchFamily="50" charset="-128"/>
            </a:endParaRPr>
          </a:p>
        </p:txBody>
      </p:sp>
      <p:sp>
        <p:nvSpPr>
          <p:cNvPr id="141353" name="object 41">
            <a:extLst>
              <a:ext uri="{FF2B5EF4-FFF2-40B4-BE49-F238E27FC236}">
                <a16:creationId xmlns:a16="http://schemas.microsoft.com/office/drawing/2014/main" id="{F92AD90F-B69F-BF19-D053-6DDAC3C89028}"/>
              </a:ext>
            </a:extLst>
          </p:cNvPr>
          <p:cNvSpPr>
            <a:spLocks/>
          </p:cNvSpPr>
          <p:nvPr/>
        </p:nvSpPr>
        <p:spPr bwMode="auto">
          <a:xfrm>
            <a:off x="7237413" y="5892800"/>
            <a:ext cx="1695450" cy="414338"/>
          </a:xfrm>
          <a:custGeom>
            <a:avLst/>
            <a:gdLst>
              <a:gd name="T0" fmla="*/ 1625981 w 1695450"/>
              <a:gd name="T1" fmla="*/ 0 h 415289"/>
              <a:gd name="T2" fmla="*/ 412115 w 1695450"/>
              <a:gd name="T3" fmla="*/ 0 h 415289"/>
              <a:gd name="T4" fmla="*/ 385173 w 1695450"/>
              <a:gd name="T5" fmla="*/ 5384 h 415289"/>
              <a:gd name="T6" fmla="*/ 363172 w 1695450"/>
              <a:gd name="T7" fmla="*/ 20064 h 415289"/>
              <a:gd name="T8" fmla="*/ 348339 w 1695450"/>
              <a:gd name="T9" fmla="*/ 41839 h 415289"/>
              <a:gd name="T10" fmla="*/ 342900 w 1695450"/>
              <a:gd name="T11" fmla="*/ 68507 h 415289"/>
              <a:gd name="T12" fmla="*/ 0 w 1695450"/>
              <a:gd name="T13" fmla="*/ 104598 h 415289"/>
              <a:gd name="T14" fmla="*/ 342900 w 1695450"/>
              <a:gd name="T15" fmla="*/ 171243 h 415289"/>
              <a:gd name="T16" fmla="*/ 342900 w 1695450"/>
              <a:gd name="T17" fmla="*/ 342487 h 415289"/>
              <a:gd name="T18" fmla="*/ 348339 w 1695450"/>
              <a:gd name="T19" fmla="*/ 369149 h 415289"/>
              <a:gd name="T20" fmla="*/ 363172 w 1695450"/>
              <a:gd name="T21" fmla="*/ 390922 h 415289"/>
              <a:gd name="T22" fmla="*/ 385173 w 1695450"/>
              <a:gd name="T23" fmla="*/ 405600 h 415289"/>
              <a:gd name="T24" fmla="*/ 412115 w 1695450"/>
              <a:gd name="T25" fmla="*/ 410983 h 415289"/>
              <a:gd name="T26" fmla="*/ 1625981 w 1695450"/>
              <a:gd name="T27" fmla="*/ 410983 h 415289"/>
              <a:gd name="T28" fmla="*/ 1652903 w 1695450"/>
              <a:gd name="T29" fmla="*/ 405600 h 415289"/>
              <a:gd name="T30" fmla="*/ 1674860 w 1695450"/>
              <a:gd name="T31" fmla="*/ 390922 h 415289"/>
              <a:gd name="T32" fmla="*/ 1689649 w 1695450"/>
              <a:gd name="T33" fmla="*/ 369149 h 415289"/>
              <a:gd name="T34" fmla="*/ 1695069 w 1695450"/>
              <a:gd name="T35" fmla="*/ 342487 h 415289"/>
              <a:gd name="T36" fmla="*/ 1695069 w 1695450"/>
              <a:gd name="T37" fmla="*/ 68507 h 415289"/>
              <a:gd name="T38" fmla="*/ 1689649 w 1695450"/>
              <a:gd name="T39" fmla="*/ 41839 h 415289"/>
              <a:gd name="T40" fmla="*/ 1674860 w 1695450"/>
              <a:gd name="T41" fmla="*/ 20064 h 415289"/>
              <a:gd name="T42" fmla="*/ 1652903 w 1695450"/>
              <a:gd name="T43" fmla="*/ 5384 h 415289"/>
              <a:gd name="T44" fmla="*/ 1625981 w 1695450"/>
              <a:gd name="T45" fmla="*/ 0 h 4152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5450" h="415289">
                <a:moveTo>
                  <a:pt x="1625981" y="0"/>
                </a:moveTo>
                <a:lnTo>
                  <a:pt x="412115" y="0"/>
                </a:lnTo>
                <a:lnTo>
                  <a:pt x="385173" y="5432"/>
                </a:lnTo>
                <a:lnTo>
                  <a:pt x="363172" y="20248"/>
                </a:lnTo>
                <a:lnTo>
                  <a:pt x="348339" y="42224"/>
                </a:lnTo>
                <a:lnTo>
                  <a:pt x="342900" y="69138"/>
                </a:lnTo>
                <a:lnTo>
                  <a:pt x="0" y="105562"/>
                </a:lnTo>
                <a:lnTo>
                  <a:pt x="342900" y="172821"/>
                </a:lnTo>
                <a:lnTo>
                  <a:pt x="342900" y="345643"/>
                </a:lnTo>
                <a:lnTo>
                  <a:pt x="348339" y="372549"/>
                </a:lnTo>
                <a:lnTo>
                  <a:pt x="363172" y="394522"/>
                </a:lnTo>
                <a:lnTo>
                  <a:pt x="385173" y="409336"/>
                </a:lnTo>
                <a:lnTo>
                  <a:pt x="412115" y="414769"/>
                </a:lnTo>
                <a:lnTo>
                  <a:pt x="1625981" y="414769"/>
                </a:lnTo>
                <a:lnTo>
                  <a:pt x="1652903" y="409336"/>
                </a:lnTo>
                <a:lnTo>
                  <a:pt x="1674860" y="394522"/>
                </a:lnTo>
                <a:lnTo>
                  <a:pt x="1689649" y="372549"/>
                </a:lnTo>
                <a:lnTo>
                  <a:pt x="1695069" y="345643"/>
                </a:lnTo>
                <a:lnTo>
                  <a:pt x="1695069" y="69138"/>
                </a:lnTo>
                <a:lnTo>
                  <a:pt x="1689649" y="42224"/>
                </a:lnTo>
                <a:lnTo>
                  <a:pt x="1674860" y="20248"/>
                </a:lnTo>
                <a:lnTo>
                  <a:pt x="1652903" y="5432"/>
                </a:lnTo>
                <a:lnTo>
                  <a:pt x="1625981" y="0"/>
                </a:lnTo>
                <a:close/>
              </a:path>
            </a:pathLst>
          </a:custGeom>
          <a:solidFill>
            <a:srgbClr val="EC7C3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54" name="object 42">
            <a:extLst>
              <a:ext uri="{FF2B5EF4-FFF2-40B4-BE49-F238E27FC236}">
                <a16:creationId xmlns:a16="http://schemas.microsoft.com/office/drawing/2014/main" id="{FD43C539-CE0F-CF24-0EE4-B071DDEC2DB0}"/>
              </a:ext>
            </a:extLst>
          </p:cNvPr>
          <p:cNvSpPr txBox="1">
            <a:spLocks noChangeArrowheads="1"/>
          </p:cNvSpPr>
          <p:nvPr/>
        </p:nvSpPr>
        <p:spPr bwMode="auto">
          <a:xfrm>
            <a:off x="7623175" y="5943600"/>
            <a:ext cx="101917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06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1000" b="1">
                <a:solidFill>
                  <a:srgbClr val="FFFFFF"/>
                </a:solidFill>
                <a:latin typeface="BIZ UDPゴシック" panose="020B0400000000000000" pitchFamily="50" charset="-128"/>
                <a:ea typeface="BIZ UDPゴシック" panose="020B0400000000000000" pitchFamily="50" charset="-128"/>
              </a:rPr>
              <a:t>「群マネ」の素地 はどのように作る？</a:t>
            </a:r>
            <a:endParaRPr lang="ja-JP" altLang="ja-JP" sz="1000">
              <a:latin typeface="BIZ UDPゴシック" panose="020B0400000000000000" pitchFamily="50" charset="-128"/>
              <a:ea typeface="BIZ UDPゴシック" panose="020B0400000000000000" pitchFamily="50" charset="-128"/>
            </a:endParaRPr>
          </a:p>
        </p:txBody>
      </p:sp>
      <p:grpSp>
        <p:nvGrpSpPr>
          <p:cNvPr id="141355" name="object 43">
            <a:extLst>
              <a:ext uri="{FF2B5EF4-FFF2-40B4-BE49-F238E27FC236}">
                <a16:creationId xmlns:a16="http://schemas.microsoft.com/office/drawing/2014/main" id="{BFFD29D3-C577-E9EA-DB89-5C5C340C8C14}"/>
              </a:ext>
            </a:extLst>
          </p:cNvPr>
          <p:cNvGrpSpPr>
            <a:grpSpLocks/>
          </p:cNvGrpSpPr>
          <p:nvPr/>
        </p:nvGrpSpPr>
        <p:grpSpPr bwMode="auto">
          <a:xfrm>
            <a:off x="260350" y="2832100"/>
            <a:ext cx="3576638" cy="3952875"/>
            <a:chOff x="260818" y="2832225"/>
            <a:chExt cx="3381375" cy="3559175"/>
          </a:xfrm>
        </p:grpSpPr>
        <p:pic>
          <p:nvPicPr>
            <p:cNvPr id="141375" name="object 44">
              <a:extLst>
                <a:ext uri="{FF2B5EF4-FFF2-40B4-BE49-F238E27FC236}">
                  <a16:creationId xmlns:a16="http://schemas.microsoft.com/office/drawing/2014/main" id="{DB700303-DBF3-94E0-ED39-0B2943172F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8370" y="6213703"/>
              <a:ext cx="426165" cy="17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76" name="object 45">
              <a:extLst>
                <a:ext uri="{FF2B5EF4-FFF2-40B4-BE49-F238E27FC236}">
                  <a16:creationId xmlns:a16="http://schemas.microsoft.com/office/drawing/2014/main" id="{A11B0783-6CB5-F3A1-DC58-BCD648EDEE23}"/>
                </a:ext>
              </a:extLst>
            </p:cNvPr>
            <p:cNvSpPr>
              <a:spLocks/>
            </p:cNvSpPr>
            <p:nvPr/>
          </p:nvSpPr>
          <p:spPr bwMode="auto">
            <a:xfrm>
              <a:off x="260807" y="6213703"/>
              <a:ext cx="3381375" cy="177800"/>
            </a:xfrm>
            <a:custGeom>
              <a:avLst/>
              <a:gdLst>
                <a:gd name="T0" fmla="*/ 213029 w 3381375"/>
                <a:gd name="T1" fmla="*/ 0 h 177800"/>
                <a:gd name="T2" fmla="*/ 117563 w 3381375"/>
                <a:gd name="T3" fmla="*/ 0 h 177800"/>
                <a:gd name="T4" fmla="*/ 0 w 3381375"/>
                <a:gd name="T5" fmla="*/ 177520 h 177800"/>
                <a:gd name="T6" fmla="*/ 95465 w 3381375"/>
                <a:gd name="T7" fmla="*/ 177520 h 177800"/>
                <a:gd name="T8" fmla="*/ 213029 w 3381375"/>
                <a:gd name="T9" fmla="*/ 0 h 177800"/>
                <a:gd name="T10" fmla="*/ 459270 w 3381375"/>
                <a:gd name="T11" fmla="*/ 0 h 177800"/>
                <a:gd name="T12" fmla="*/ 363816 w 3381375"/>
                <a:gd name="T13" fmla="*/ 0 h 177800"/>
                <a:gd name="T14" fmla="*/ 246253 w 3381375"/>
                <a:gd name="T15" fmla="*/ 177520 h 177800"/>
                <a:gd name="T16" fmla="*/ 341718 w 3381375"/>
                <a:gd name="T17" fmla="*/ 177520 h 177800"/>
                <a:gd name="T18" fmla="*/ 459270 w 3381375"/>
                <a:gd name="T19" fmla="*/ 0 h 177800"/>
                <a:gd name="T20" fmla="*/ 705510 w 3381375"/>
                <a:gd name="T21" fmla="*/ 0 h 177800"/>
                <a:gd name="T22" fmla="*/ 610057 w 3381375"/>
                <a:gd name="T23" fmla="*/ 0 h 177800"/>
                <a:gd name="T24" fmla="*/ 492506 w 3381375"/>
                <a:gd name="T25" fmla="*/ 177520 h 177800"/>
                <a:gd name="T26" fmla="*/ 587959 w 3381375"/>
                <a:gd name="T27" fmla="*/ 177520 h 177800"/>
                <a:gd name="T28" fmla="*/ 705510 w 3381375"/>
                <a:gd name="T29" fmla="*/ 0 h 177800"/>
                <a:gd name="T30" fmla="*/ 951763 w 3381375"/>
                <a:gd name="T31" fmla="*/ 0 h 177800"/>
                <a:gd name="T32" fmla="*/ 856310 w 3381375"/>
                <a:gd name="T33" fmla="*/ 0 h 177800"/>
                <a:gd name="T34" fmla="*/ 738746 w 3381375"/>
                <a:gd name="T35" fmla="*/ 177520 h 177800"/>
                <a:gd name="T36" fmla="*/ 834212 w 3381375"/>
                <a:gd name="T37" fmla="*/ 177520 h 177800"/>
                <a:gd name="T38" fmla="*/ 951763 w 3381375"/>
                <a:gd name="T39" fmla="*/ 0 h 177800"/>
                <a:gd name="T40" fmla="*/ 1198016 w 3381375"/>
                <a:gd name="T41" fmla="*/ 0 h 177800"/>
                <a:gd name="T42" fmla="*/ 1102563 w 3381375"/>
                <a:gd name="T43" fmla="*/ 0 h 177800"/>
                <a:gd name="T44" fmla="*/ 984999 w 3381375"/>
                <a:gd name="T45" fmla="*/ 177520 h 177800"/>
                <a:gd name="T46" fmla="*/ 1080452 w 3381375"/>
                <a:gd name="T47" fmla="*/ 177520 h 177800"/>
                <a:gd name="T48" fmla="*/ 1198016 w 3381375"/>
                <a:gd name="T49" fmla="*/ 0 h 177800"/>
                <a:gd name="T50" fmla="*/ 1444244 w 3381375"/>
                <a:gd name="T51" fmla="*/ 0 h 177800"/>
                <a:gd name="T52" fmla="*/ 1348816 w 3381375"/>
                <a:gd name="T53" fmla="*/ 0 h 177800"/>
                <a:gd name="T54" fmla="*/ 1231252 w 3381375"/>
                <a:gd name="T55" fmla="*/ 177520 h 177800"/>
                <a:gd name="T56" fmla="*/ 1326654 w 3381375"/>
                <a:gd name="T57" fmla="*/ 177520 h 177800"/>
                <a:gd name="T58" fmla="*/ 1444244 w 3381375"/>
                <a:gd name="T59" fmla="*/ 0 h 177800"/>
                <a:gd name="T60" fmla="*/ 2150059 w 3381375"/>
                <a:gd name="T61" fmla="*/ 177520 h 177800"/>
                <a:gd name="T62" fmla="*/ 2032457 w 3381375"/>
                <a:gd name="T63" fmla="*/ 0 h 177800"/>
                <a:gd name="T64" fmla="*/ 1937410 w 3381375"/>
                <a:gd name="T65" fmla="*/ 0 h 177800"/>
                <a:gd name="T66" fmla="*/ 2054999 w 3381375"/>
                <a:gd name="T67" fmla="*/ 177520 h 177800"/>
                <a:gd name="T68" fmla="*/ 2150059 w 3381375"/>
                <a:gd name="T69" fmla="*/ 177520 h 177800"/>
                <a:gd name="T70" fmla="*/ 2396261 w 3381375"/>
                <a:gd name="T71" fmla="*/ 177520 h 177800"/>
                <a:gd name="T72" fmla="*/ 2278672 w 3381375"/>
                <a:gd name="T73" fmla="*/ 0 h 177800"/>
                <a:gd name="T74" fmla="*/ 2183612 w 3381375"/>
                <a:gd name="T75" fmla="*/ 0 h 177800"/>
                <a:gd name="T76" fmla="*/ 2301214 w 3381375"/>
                <a:gd name="T77" fmla="*/ 177520 h 177800"/>
                <a:gd name="T78" fmla="*/ 2396261 w 3381375"/>
                <a:gd name="T79" fmla="*/ 177520 h 177800"/>
                <a:gd name="T80" fmla="*/ 2642463 w 3381375"/>
                <a:gd name="T81" fmla="*/ 177520 h 177800"/>
                <a:gd name="T82" fmla="*/ 2525001 w 3381375"/>
                <a:gd name="T83" fmla="*/ 0 h 177800"/>
                <a:gd name="T84" fmla="*/ 2429954 w 3381375"/>
                <a:gd name="T85" fmla="*/ 0 h 177800"/>
                <a:gd name="T86" fmla="*/ 2547543 w 3381375"/>
                <a:gd name="T87" fmla="*/ 177520 h 177800"/>
                <a:gd name="T88" fmla="*/ 2642463 w 3381375"/>
                <a:gd name="T89" fmla="*/ 177520 h 177800"/>
                <a:gd name="T90" fmla="*/ 2888805 w 3381375"/>
                <a:gd name="T91" fmla="*/ 177520 h 177800"/>
                <a:gd name="T92" fmla="*/ 2771203 w 3381375"/>
                <a:gd name="T93" fmla="*/ 0 h 177800"/>
                <a:gd name="T94" fmla="*/ 2676156 w 3381375"/>
                <a:gd name="T95" fmla="*/ 0 h 177800"/>
                <a:gd name="T96" fmla="*/ 2793746 w 3381375"/>
                <a:gd name="T97" fmla="*/ 177520 h 177800"/>
                <a:gd name="T98" fmla="*/ 2888805 w 3381375"/>
                <a:gd name="T99" fmla="*/ 177520 h 177800"/>
                <a:gd name="T100" fmla="*/ 3135007 w 3381375"/>
                <a:gd name="T101" fmla="*/ 177520 h 177800"/>
                <a:gd name="T102" fmla="*/ 3017418 w 3381375"/>
                <a:gd name="T103" fmla="*/ 0 h 177800"/>
                <a:gd name="T104" fmla="*/ 2922359 w 3381375"/>
                <a:gd name="T105" fmla="*/ 0 h 177800"/>
                <a:gd name="T106" fmla="*/ 3039961 w 3381375"/>
                <a:gd name="T107" fmla="*/ 177520 h 177800"/>
                <a:gd name="T108" fmla="*/ 3135007 w 3381375"/>
                <a:gd name="T109" fmla="*/ 177520 h 177800"/>
                <a:gd name="T110" fmla="*/ 3381210 w 3381375"/>
                <a:gd name="T111" fmla="*/ 177520 h 177800"/>
                <a:gd name="T112" fmla="*/ 3263747 w 3381375"/>
                <a:gd name="T113" fmla="*/ 0 h 177800"/>
                <a:gd name="T114" fmla="*/ 3168688 w 3381375"/>
                <a:gd name="T115" fmla="*/ 0 h 177800"/>
                <a:gd name="T116" fmla="*/ 3286290 w 3381375"/>
                <a:gd name="T117" fmla="*/ 177520 h 177800"/>
                <a:gd name="T118" fmla="*/ 3381210 w 3381375"/>
                <a:gd name="T119" fmla="*/ 177520 h 1778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81375" h="177800">
                  <a:moveTo>
                    <a:pt x="213029" y="0"/>
                  </a:moveTo>
                  <a:lnTo>
                    <a:pt x="117563" y="0"/>
                  </a:lnTo>
                  <a:lnTo>
                    <a:pt x="0" y="177520"/>
                  </a:lnTo>
                  <a:lnTo>
                    <a:pt x="95465" y="177520"/>
                  </a:lnTo>
                  <a:lnTo>
                    <a:pt x="213029" y="0"/>
                  </a:lnTo>
                  <a:close/>
                </a:path>
                <a:path w="3381375" h="177800">
                  <a:moveTo>
                    <a:pt x="459270" y="0"/>
                  </a:moveTo>
                  <a:lnTo>
                    <a:pt x="363816" y="0"/>
                  </a:lnTo>
                  <a:lnTo>
                    <a:pt x="246253" y="177520"/>
                  </a:lnTo>
                  <a:lnTo>
                    <a:pt x="341718" y="177520"/>
                  </a:lnTo>
                  <a:lnTo>
                    <a:pt x="459270" y="0"/>
                  </a:lnTo>
                  <a:close/>
                </a:path>
                <a:path w="3381375" h="177800">
                  <a:moveTo>
                    <a:pt x="705510" y="0"/>
                  </a:moveTo>
                  <a:lnTo>
                    <a:pt x="610057" y="0"/>
                  </a:lnTo>
                  <a:lnTo>
                    <a:pt x="492506" y="177520"/>
                  </a:lnTo>
                  <a:lnTo>
                    <a:pt x="587959" y="177520"/>
                  </a:lnTo>
                  <a:lnTo>
                    <a:pt x="705510" y="0"/>
                  </a:lnTo>
                  <a:close/>
                </a:path>
                <a:path w="3381375" h="177800">
                  <a:moveTo>
                    <a:pt x="951763" y="0"/>
                  </a:moveTo>
                  <a:lnTo>
                    <a:pt x="856310" y="0"/>
                  </a:lnTo>
                  <a:lnTo>
                    <a:pt x="738746" y="177520"/>
                  </a:lnTo>
                  <a:lnTo>
                    <a:pt x="834212" y="177520"/>
                  </a:lnTo>
                  <a:lnTo>
                    <a:pt x="951763" y="0"/>
                  </a:lnTo>
                  <a:close/>
                </a:path>
                <a:path w="3381375" h="177800">
                  <a:moveTo>
                    <a:pt x="1198016" y="0"/>
                  </a:moveTo>
                  <a:lnTo>
                    <a:pt x="1102563" y="0"/>
                  </a:lnTo>
                  <a:lnTo>
                    <a:pt x="984999" y="177520"/>
                  </a:lnTo>
                  <a:lnTo>
                    <a:pt x="1080452" y="177520"/>
                  </a:lnTo>
                  <a:lnTo>
                    <a:pt x="1198016" y="0"/>
                  </a:lnTo>
                  <a:close/>
                </a:path>
                <a:path w="3381375" h="177800">
                  <a:moveTo>
                    <a:pt x="1444244" y="0"/>
                  </a:moveTo>
                  <a:lnTo>
                    <a:pt x="1348816" y="0"/>
                  </a:lnTo>
                  <a:lnTo>
                    <a:pt x="1231252" y="177520"/>
                  </a:lnTo>
                  <a:lnTo>
                    <a:pt x="1326654" y="177520"/>
                  </a:lnTo>
                  <a:lnTo>
                    <a:pt x="1444244" y="0"/>
                  </a:lnTo>
                  <a:close/>
                </a:path>
                <a:path w="3381375" h="177800">
                  <a:moveTo>
                    <a:pt x="2150059" y="177520"/>
                  </a:moveTo>
                  <a:lnTo>
                    <a:pt x="2032457" y="0"/>
                  </a:lnTo>
                  <a:lnTo>
                    <a:pt x="1937410" y="0"/>
                  </a:lnTo>
                  <a:lnTo>
                    <a:pt x="2054999" y="177520"/>
                  </a:lnTo>
                  <a:lnTo>
                    <a:pt x="2150059" y="177520"/>
                  </a:lnTo>
                  <a:close/>
                </a:path>
                <a:path w="3381375" h="177800">
                  <a:moveTo>
                    <a:pt x="2396261" y="177520"/>
                  </a:moveTo>
                  <a:lnTo>
                    <a:pt x="2278672" y="0"/>
                  </a:lnTo>
                  <a:lnTo>
                    <a:pt x="2183612" y="0"/>
                  </a:lnTo>
                  <a:lnTo>
                    <a:pt x="2301214" y="177520"/>
                  </a:lnTo>
                  <a:lnTo>
                    <a:pt x="2396261" y="177520"/>
                  </a:lnTo>
                  <a:close/>
                </a:path>
                <a:path w="3381375" h="177800">
                  <a:moveTo>
                    <a:pt x="2642463" y="177520"/>
                  </a:moveTo>
                  <a:lnTo>
                    <a:pt x="2525001" y="0"/>
                  </a:lnTo>
                  <a:lnTo>
                    <a:pt x="2429954" y="0"/>
                  </a:lnTo>
                  <a:lnTo>
                    <a:pt x="2547543" y="177520"/>
                  </a:lnTo>
                  <a:lnTo>
                    <a:pt x="2642463" y="177520"/>
                  </a:lnTo>
                  <a:close/>
                </a:path>
                <a:path w="3381375" h="177800">
                  <a:moveTo>
                    <a:pt x="2888805" y="177520"/>
                  </a:moveTo>
                  <a:lnTo>
                    <a:pt x="2771203" y="0"/>
                  </a:lnTo>
                  <a:lnTo>
                    <a:pt x="2676156" y="0"/>
                  </a:lnTo>
                  <a:lnTo>
                    <a:pt x="2793746" y="177520"/>
                  </a:lnTo>
                  <a:lnTo>
                    <a:pt x="2888805" y="177520"/>
                  </a:lnTo>
                  <a:close/>
                </a:path>
                <a:path w="3381375" h="177800">
                  <a:moveTo>
                    <a:pt x="3135007" y="177520"/>
                  </a:moveTo>
                  <a:lnTo>
                    <a:pt x="3017418" y="0"/>
                  </a:lnTo>
                  <a:lnTo>
                    <a:pt x="2922359" y="0"/>
                  </a:lnTo>
                  <a:lnTo>
                    <a:pt x="3039961" y="177520"/>
                  </a:lnTo>
                  <a:lnTo>
                    <a:pt x="3135007" y="177520"/>
                  </a:lnTo>
                  <a:close/>
                </a:path>
                <a:path w="3381375" h="177800">
                  <a:moveTo>
                    <a:pt x="3381210" y="177520"/>
                  </a:moveTo>
                  <a:lnTo>
                    <a:pt x="3263747" y="0"/>
                  </a:lnTo>
                  <a:lnTo>
                    <a:pt x="3168688" y="0"/>
                  </a:lnTo>
                  <a:lnTo>
                    <a:pt x="3286290" y="177520"/>
                  </a:lnTo>
                  <a:lnTo>
                    <a:pt x="3381210" y="17752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pic>
          <p:nvPicPr>
            <p:cNvPr id="141377" name="object 46">
              <a:extLst>
                <a:ext uri="{FF2B5EF4-FFF2-40B4-BE49-F238E27FC236}">
                  <a16:creationId xmlns:a16="http://schemas.microsoft.com/office/drawing/2014/main" id="{5279B178-B6F7-BBEE-1993-89B85E913B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818" y="2832225"/>
              <a:ext cx="3381271" cy="3381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78" name="object 47">
              <a:extLst>
                <a:ext uri="{FF2B5EF4-FFF2-40B4-BE49-F238E27FC236}">
                  <a16:creationId xmlns:a16="http://schemas.microsoft.com/office/drawing/2014/main" id="{C9BA15B1-7726-E6FF-6557-7638E526D1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5522" y="5630761"/>
              <a:ext cx="537997" cy="12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79" name="object 48">
              <a:extLst>
                <a:ext uri="{FF2B5EF4-FFF2-40B4-BE49-F238E27FC236}">
                  <a16:creationId xmlns:a16="http://schemas.microsoft.com/office/drawing/2014/main" id="{8421D4A7-7A11-1C3E-398F-135D06C1B6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301" y="5167874"/>
              <a:ext cx="544009" cy="12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0" name="object 49">
              <a:extLst>
                <a:ext uri="{FF2B5EF4-FFF2-40B4-BE49-F238E27FC236}">
                  <a16:creationId xmlns:a16="http://schemas.microsoft.com/office/drawing/2014/main" id="{76744F3A-7F62-3DE0-1295-F45547E0FE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1592" y="5107759"/>
              <a:ext cx="544009" cy="12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1" name="object 50">
              <a:extLst>
                <a:ext uri="{FF2B5EF4-FFF2-40B4-BE49-F238E27FC236}">
                  <a16:creationId xmlns:a16="http://schemas.microsoft.com/office/drawing/2014/main" id="{6CEFB3DB-31B6-7BA7-2439-DD1940760C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2431" y="5122776"/>
              <a:ext cx="545010" cy="99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2" name="object 51">
              <a:extLst>
                <a:ext uri="{FF2B5EF4-FFF2-40B4-BE49-F238E27FC236}">
                  <a16:creationId xmlns:a16="http://schemas.microsoft.com/office/drawing/2014/main" id="{35C31DBC-1DB7-D864-650D-6DADC1534B6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00461" y="4747056"/>
              <a:ext cx="575567" cy="12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3" name="object 52">
              <a:extLst>
                <a:ext uri="{FF2B5EF4-FFF2-40B4-BE49-F238E27FC236}">
                  <a16:creationId xmlns:a16="http://schemas.microsoft.com/office/drawing/2014/main" id="{B2FC8CB5-6361-4A91-4D37-AA66424F0F7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19997" y="4761083"/>
              <a:ext cx="538373" cy="10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4" name="object 53">
              <a:extLst>
                <a:ext uri="{FF2B5EF4-FFF2-40B4-BE49-F238E27FC236}">
                  <a16:creationId xmlns:a16="http://schemas.microsoft.com/office/drawing/2014/main" id="{2777FB97-EBFD-1E06-24C0-B8F07F2BE22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52243" y="4868789"/>
              <a:ext cx="339629" cy="12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5" name="object 54">
              <a:extLst>
                <a:ext uri="{FF2B5EF4-FFF2-40B4-BE49-F238E27FC236}">
                  <a16:creationId xmlns:a16="http://schemas.microsoft.com/office/drawing/2014/main" id="{2E484B73-ECF5-AA7F-6290-EDD4D01796B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5901" y="4656883"/>
              <a:ext cx="577070" cy="12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86" name="object 55">
              <a:extLst>
                <a:ext uri="{FF2B5EF4-FFF2-40B4-BE49-F238E27FC236}">
                  <a16:creationId xmlns:a16="http://schemas.microsoft.com/office/drawing/2014/main" id="{EA35C7B9-2E60-5D02-4C1B-AB2CE5BCC365}"/>
                </a:ext>
              </a:extLst>
            </p:cNvPr>
            <p:cNvSpPr>
              <a:spLocks/>
            </p:cNvSpPr>
            <p:nvPr/>
          </p:nvSpPr>
          <p:spPr bwMode="auto">
            <a:xfrm>
              <a:off x="326997" y="4673039"/>
              <a:ext cx="536575" cy="94615"/>
            </a:xfrm>
            <a:custGeom>
              <a:avLst/>
              <a:gdLst>
                <a:gd name="T0" fmla="*/ 116020 w 536575"/>
                <a:gd name="T1" fmla="*/ 42080 h 94614"/>
                <a:gd name="T2" fmla="*/ 116020 w 536575"/>
                <a:gd name="T3" fmla="*/ 18410 h 94614"/>
                <a:gd name="T4" fmla="*/ 116746 w 536575"/>
                <a:gd name="T5" fmla="*/ 93182 h 94614"/>
                <a:gd name="T6" fmla="*/ 159320 w 536575"/>
                <a:gd name="T7" fmla="*/ 90427 h 94614"/>
                <a:gd name="T8" fmla="*/ 184597 w 536575"/>
                <a:gd name="T9" fmla="*/ 89550 h 94614"/>
                <a:gd name="T10" fmla="*/ 137660 w 536575"/>
                <a:gd name="T11" fmla="*/ 63250 h 94614"/>
                <a:gd name="T12" fmla="*/ 147591 w 536575"/>
                <a:gd name="T13" fmla="*/ 38573 h 94614"/>
                <a:gd name="T14" fmla="*/ 162043 w 536575"/>
                <a:gd name="T15" fmla="*/ 26676 h 94614"/>
                <a:gd name="T16" fmla="*/ 188792 w 536575"/>
                <a:gd name="T17" fmla="*/ 3005 h 94614"/>
                <a:gd name="T18" fmla="*/ 166124 w 536575"/>
                <a:gd name="T19" fmla="*/ 63250 h 94614"/>
                <a:gd name="T20" fmla="*/ 173940 w 536575"/>
                <a:gd name="T21" fmla="*/ 31685 h 94614"/>
                <a:gd name="T22" fmla="*/ 173940 w 536575"/>
                <a:gd name="T23" fmla="*/ 13400 h 94614"/>
                <a:gd name="T24" fmla="*/ 523701 w 536575"/>
                <a:gd name="T25" fmla="*/ 92431 h 94614"/>
                <a:gd name="T26" fmla="*/ 53489 w 536575"/>
                <a:gd name="T27" fmla="*/ 92681 h 94614"/>
                <a:gd name="T28" fmla="*/ 44443 w 536575"/>
                <a:gd name="T29" fmla="*/ 61997 h 94614"/>
                <a:gd name="T30" fmla="*/ 81117 w 536575"/>
                <a:gd name="T31" fmla="*/ 84039 h 94614"/>
                <a:gd name="T32" fmla="*/ 64174 w 536575"/>
                <a:gd name="T33" fmla="*/ 77777 h 94614"/>
                <a:gd name="T34" fmla="*/ 36577 w 536575"/>
                <a:gd name="T35" fmla="*/ 61997 h 94614"/>
                <a:gd name="T36" fmla="*/ 64988 w 536575"/>
                <a:gd name="T37" fmla="*/ 48722 h 94614"/>
                <a:gd name="T38" fmla="*/ 36577 w 536575"/>
                <a:gd name="T39" fmla="*/ 42832 h 94614"/>
                <a:gd name="T40" fmla="*/ 55554 w 536575"/>
                <a:gd name="T41" fmla="*/ 29431 h 94614"/>
                <a:gd name="T42" fmla="*/ 37364 w 536575"/>
                <a:gd name="T43" fmla="*/ 23920 h 94614"/>
                <a:gd name="T44" fmla="*/ 55307 w 536575"/>
                <a:gd name="T45" fmla="*/ 4508 h 94614"/>
                <a:gd name="T46" fmla="*/ 72865 w 536575"/>
                <a:gd name="T47" fmla="*/ 1753 h 94614"/>
                <a:gd name="T48" fmla="*/ 228215 w 536575"/>
                <a:gd name="T49" fmla="*/ 93558 h 94614"/>
                <a:gd name="T50" fmla="*/ 200589 w 536575"/>
                <a:gd name="T51" fmla="*/ 12148 h 94614"/>
                <a:gd name="T52" fmla="*/ 257720 w 536575"/>
                <a:gd name="T53" fmla="*/ 75147 h 94614"/>
                <a:gd name="T54" fmla="*/ 246336 w 536575"/>
                <a:gd name="T55" fmla="*/ 10019 h 94614"/>
                <a:gd name="T56" fmla="*/ 243456 w 536575"/>
                <a:gd name="T57" fmla="*/ 77652 h 94614"/>
                <a:gd name="T58" fmla="*/ 289479 w 536575"/>
                <a:gd name="T59" fmla="*/ 59367 h 94614"/>
                <a:gd name="T60" fmla="*/ 228215 w 536575"/>
                <a:gd name="T61" fmla="*/ 63751 h 94614"/>
                <a:gd name="T62" fmla="*/ 242667 w 536575"/>
                <a:gd name="T63" fmla="*/ 40452 h 94614"/>
                <a:gd name="T64" fmla="*/ 228215 w 536575"/>
                <a:gd name="T65" fmla="*/ 49098 h 94614"/>
                <a:gd name="T66" fmla="*/ 273449 w 536575"/>
                <a:gd name="T67" fmla="*/ 45086 h 94614"/>
                <a:gd name="T68" fmla="*/ 216418 w 536575"/>
                <a:gd name="T69" fmla="*/ 40452 h 94614"/>
                <a:gd name="T70" fmla="*/ 216418 w 536575"/>
                <a:gd name="T71" fmla="*/ 21165 h 94614"/>
                <a:gd name="T72" fmla="*/ 273449 w 536575"/>
                <a:gd name="T73" fmla="*/ 15654 h 94614"/>
                <a:gd name="T74" fmla="*/ 261652 w 536575"/>
                <a:gd name="T75" fmla="*/ 375 h 94614"/>
                <a:gd name="T76" fmla="*/ 229039 w 536575"/>
                <a:gd name="T77" fmla="*/ 3256 h 94614"/>
                <a:gd name="T78" fmla="*/ 589 w 536575"/>
                <a:gd name="T79" fmla="*/ 9017 h 94614"/>
                <a:gd name="T80" fmla="*/ 14650 w 536575"/>
                <a:gd name="T81" fmla="*/ 72392 h 94614"/>
                <a:gd name="T82" fmla="*/ 34709 w 536575"/>
                <a:gd name="T83" fmla="*/ 6512 h 94614"/>
                <a:gd name="T84" fmla="*/ 34316 w 536575"/>
                <a:gd name="T85" fmla="*/ 39200 h 94614"/>
                <a:gd name="T86" fmla="*/ 457754 w 536575"/>
                <a:gd name="T87" fmla="*/ 93933 h 94614"/>
                <a:gd name="T88" fmla="*/ 412983 w 536575"/>
                <a:gd name="T89" fmla="*/ 87421 h 94614"/>
                <a:gd name="T90" fmla="*/ 482521 w 536575"/>
                <a:gd name="T91" fmla="*/ 69553 h 94614"/>
                <a:gd name="T92" fmla="*/ 482725 w 536575"/>
                <a:gd name="T93" fmla="*/ 88053 h 94614"/>
                <a:gd name="T94" fmla="*/ 413572 w 536575"/>
                <a:gd name="T95" fmla="*/ 29055 h 94614"/>
                <a:gd name="T96" fmla="*/ 492531 w 536575"/>
                <a:gd name="T97" fmla="*/ 49098 h 94614"/>
                <a:gd name="T98" fmla="*/ 444642 w 536575"/>
                <a:gd name="T99" fmla="*/ 49098 h 94614"/>
                <a:gd name="T100" fmla="*/ 444642 w 536575"/>
                <a:gd name="T101" fmla="*/ 23044 h 94614"/>
                <a:gd name="T102" fmla="*/ 499318 w 536575"/>
                <a:gd name="T103" fmla="*/ 23044 h 94614"/>
                <a:gd name="T104" fmla="*/ 444525 w 536575"/>
                <a:gd name="T105" fmla="*/ 4633 h 94614"/>
                <a:gd name="T106" fmla="*/ 462112 w 536575"/>
                <a:gd name="T107" fmla="*/ 751 h 94614"/>
                <a:gd name="T108" fmla="*/ 373447 w 536575"/>
                <a:gd name="T109" fmla="*/ 32812 h 94614"/>
                <a:gd name="T110" fmla="*/ 349678 w 536575"/>
                <a:gd name="T111" fmla="*/ 84540 h 94614"/>
                <a:gd name="T112" fmla="*/ 392729 w 536575"/>
                <a:gd name="T113" fmla="*/ 42158 h 94614"/>
                <a:gd name="T114" fmla="*/ 304627 w 536575"/>
                <a:gd name="T115" fmla="*/ 61246 h 94614"/>
                <a:gd name="T116" fmla="*/ 319660 w 536575"/>
                <a:gd name="T117" fmla="*/ 53857 h 94614"/>
                <a:gd name="T118" fmla="*/ 384237 w 536575"/>
                <a:gd name="T119" fmla="*/ 23169 h 94614"/>
                <a:gd name="T120" fmla="*/ 340018 w 536575"/>
                <a:gd name="T121" fmla="*/ 30182 h 9461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36575" h="94614">
                  <a:moveTo>
                    <a:pt x="142381" y="3381"/>
                  </a:moveTo>
                  <a:lnTo>
                    <a:pt x="101568" y="3381"/>
                  </a:lnTo>
                  <a:lnTo>
                    <a:pt x="101568" y="93554"/>
                  </a:lnTo>
                  <a:lnTo>
                    <a:pt x="103997" y="93178"/>
                  </a:lnTo>
                  <a:lnTo>
                    <a:pt x="116746" y="93178"/>
                  </a:lnTo>
                  <a:lnTo>
                    <a:pt x="116409" y="91174"/>
                  </a:lnTo>
                  <a:lnTo>
                    <a:pt x="116283" y="90423"/>
                  </a:lnTo>
                  <a:lnTo>
                    <a:pt x="116020" y="87417"/>
                  </a:lnTo>
                  <a:lnTo>
                    <a:pt x="116020" y="42080"/>
                  </a:lnTo>
                  <a:lnTo>
                    <a:pt x="142381" y="42080"/>
                  </a:lnTo>
                  <a:lnTo>
                    <a:pt x="141855" y="40327"/>
                  </a:lnTo>
                  <a:lnTo>
                    <a:pt x="141592" y="38573"/>
                  </a:lnTo>
                  <a:lnTo>
                    <a:pt x="141592" y="32186"/>
                  </a:lnTo>
                  <a:lnTo>
                    <a:pt x="116020" y="32186"/>
                  </a:lnTo>
                  <a:lnTo>
                    <a:pt x="116020" y="27051"/>
                  </a:lnTo>
                  <a:lnTo>
                    <a:pt x="141592" y="27051"/>
                  </a:lnTo>
                  <a:lnTo>
                    <a:pt x="141592" y="18410"/>
                  </a:lnTo>
                  <a:lnTo>
                    <a:pt x="116020" y="18410"/>
                  </a:lnTo>
                  <a:lnTo>
                    <a:pt x="116020" y="14026"/>
                  </a:lnTo>
                  <a:lnTo>
                    <a:pt x="141592" y="14026"/>
                  </a:lnTo>
                  <a:lnTo>
                    <a:pt x="141649" y="6512"/>
                  </a:lnTo>
                  <a:lnTo>
                    <a:pt x="141855" y="5134"/>
                  </a:lnTo>
                  <a:lnTo>
                    <a:pt x="142381" y="3381"/>
                  </a:lnTo>
                  <a:close/>
                </a:path>
                <a:path w="536575" h="94614">
                  <a:moveTo>
                    <a:pt x="116746" y="93178"/>
                  </a:moveTo>
                  <a:lnTo>
                    <a:pt x="114191" y="93178"/>
                  </a:lnTo>
                  <a:lnTo>
                    <a:pt x="116809" y="93554"/>
                  </a:lnTo>
                  <a:lnTo>
                    <a:pt x="116746" y="93178"/>
                  </a:lnTo>
                  <a:close/>
                </a:path>
                <a:path w="536575" h="94614">
                  <a:moveTo>
                    <a:pt x="166363" y="46839"/>
                  </a:moveTo>
                  <a:lnTo>
                    <a:pt x="123208" y="46839"/>
                  </a:lnTo>
                  <a:lnTo>
                    <a:pt x="123471" y="48593"/>
                  </a:lnTo>
                  <a:lnTo>
                    <a:pt x="123471" y="85288"/>
                  </a:lnTo>
                  <a:lnTo>
                    <a:pt x="123278" y="86666"/>
                  </a:lnTo>
                  <a:lnTo>
                    <a:pt x="123208" y="87166"/>
                  </a:lnTo>
                  <a:lnTo>
                    <a:pt x="158699" y="87166"/>
                  </a:lnTo>
                  <a:lnTo>
                    <a:pt x="159087" y="89045"/>
                  </a:lnTo>
                  <a:lnTo>
                    <a:pt x="159320" y="90423"/>
                  </a:lnTo>
                  <a:lnTo>
                    <a:pt x="159442" y="91174"/>
                  </a:lnTo>
                  <a:lnTo>
                    <a:pt x="159590" y="92301"/>
                  </a:lnTo>
                  <a:lnTo>
                    <a:pt x="159705" y="93178"/>
                  </a:lnTo>
                  <a:lnTo>
                    <a:pt x="158795" y="93178"/>
                  </a:lnTo>
                  <a:lnTo>
                    <a:pt x="162368" y="92677"/>
                  </a:lnTo>
                  <a:lnTo>
                    <a:pt x="164760" y="92301"/>
                  </a:lnTo>
                  <a:lnTo>
                    <a:pt x="166628" y="92301"/>
                  </a:lnTo>
                  <a:lnTo>
                    <a:pt x="176983" y="91174"/>
                  </a:lnTo>
                  <a:lnTo>
                    <a:pt x="184597" y="89546"/>
                  </a:lnTo>
                  <a:lnTo>
                    <a:pt x="188391" y="86666"/>
                  </a:lnTo>
                  <a:lnTo>
                    <a:pt x="188391" y="77273"/>
                  </a:lnTo>
                  <a:lnTo>
                    <a:pt x="166075" y="77273"/>
                  </a:lnTo>
                  <a:lnTo>
                    <a:pt x="166079" y="76271"/>
                  </a:lnTo>
                  <a:lnTo>
                    <a:pt x="137660" y="76271"/>
                  </a:lnTo>
                  <a:lnTo>
                    <a:pt x="137660" y="71136"/>
                  </a:lnTo>
                  <a:lnTo>
                    <a:pt x="166097" y="71136"/>
                  </a:lnTo>
                  <a:lnTo>
                    <a:pt x="166124" y="63246"/>
                  </a:lnTo>
                  <a:lnTo>
                    <a:pt x="137660" y="63246"/>
                  </a:lnTo>
                  <a:lnTo>
                    <a:pt x="137660" y="57735"/>
                  </a:lnTo>
                  <a:lnTo>
                    <a:pt x="166143" y="57735"/>
                  </a:lnTo>
                  <a:lnTo>
                    <a:pt x="166175" y="48593"/>
                  </a:lnTo>
                  <a:lnTo>
                    <a:pt x="166363" y="46839"/>
                  </a:lnTo>
                  <a:close/>
                </a:path>
                <a:path w="536575" h="94614">
                  <a:moveTo>
                    <a:pt x="188792" y="3005"/>
                  </a:moveTo>
                  <a:lnTo>
                    <a:pt x="146702" y="3005"/>
                  </a:lnTo>
                  <a:lnTo>
                    <a:pt x="147290" y="4759"/>
                  </a:lnTo>
                  <a:lnTo>
                    <a:pt x="147591" y="6512"/>
                  </a:lnTo>
                  <a:lnTo>
                    <a:pt x="147591" y="38573"/>
                  </a:lnTo>
                  <a:lnTo>
                    <a:pt x="147290" y="40327"/>
                  </a:lnTo>
                  <a:lnTo>
                    <a:pt x="146702" y="42080"/>
                  </a:lnTo>
                  <a:lnTo>
                    <a:pt x="173940" y="42080"/>
                  </a:lnTo>
                  <a:lnTo>
                    <a:pt x="173940" y="76646"/>
                  </a:lnTo>
                  <a:lnTo>
                    <a:pt x="170668" y="77273"/>
                  </a:lnTo>
                  <a:lnTo>
                    <a:pt x="188391" y="77273"/>
                  </a:lnTo>
                  <a:lnTo>
                    <a:pt x="188391" y="31685"/>
                  </a:lnTo>
                  <a:lnTo>
                    <a:pt x="162043" y="31685"/>
                  </a:lnTo>
                  <a:lnTo>
                    <a:pt x="162043" y="26676"/>
                  </a:lnTo>
                  <a:lnTo>
                    <a:pt x="188391" y="26676"/>
                  </a:lnTo>
                  <a:lnTo>
                    <a:pt x="188391" y="18034"/>
                  </a:lnTo>
                  <a:lnTo>
                    <a:pt x="162043" y="18034"/>
                  </a:lnTo>
                  <a:lnTo>
                    <a:pt x="162043" y="13400"/>
                  </a:lnTo>
                  <a:lnTo>
                    <a:pt x="188391" y="13400"/>
                  </a:lnTo>
                  <a:lnTo>
                    <a:pt x="188500" y="5134"/>
                  </a:lnTo>
                  <a:lnTo>
                    <a:pt x="188529" y="4759"/>
                  </a:lnTo>
                  <a:lnTo>
                    <a:pt x="188736" y="3381"/>
                  </a:lnTo>
                  <a:lnTo>
                    <a:pt x="188792" y="3005"/>
                  </a:lnTo>
                  <a:close/>
                </a:path>
                <a:path w="536575" h="94614">
                  <a:moveTo>
                    <a:pt x="166097" y="71136"/>
                  </a:moveTo>
                  <a:lnTo>
                    <a:pt x="151911" y="71136"/>
                  </a:lnTo>
                  <a:lnTo>
                    <a:pt x="151911" y="76271"/>
                  </a:lnTo>
                  <a:lnTo>
                    <a:pt x="166079" y="76271"/>
                  </a:lnTo>
                  <a:lnTo>
                    <a:pt x="166097" y="71136"/>
                  </a:lnTo>
                  <a:close/>
                </a:path>
                <a:path w="536575" h="94614">
                  <a:moveTo>
                    <a:pt x="166143" y="57735"/>
                  </a:moveTo>
                  <a:lnTo>
                    <a:pt x="151911" y="57735"/>
                  </a:lnTo>
                  <a:lnTo>
                    <a:pt x="151911" y="63246"/>
                  </a:lnTo>
                  <a:lnTo>
                    <a:pt x="166124" y="63246"/>
                  </a:lnTo>
                  <a:lnTo>
                    <a:pt x="166143" y="57735"/>
                  </a:lnTo>
                  <a:close/>
                </a:path>
                <a:path w="536575" h="94614">
                  <a:moveTo>
                    <a:pt x="141592" y="27051"/>
                  </a:moveTo>
                  <a:lnTo>
                    <a:pt x="127917" y="27051"/>
                  </a:lnTo>
                  <a:lnTo>
                    <a:pt x="127917" y="32186"/>
                  </a:lnTo>
                  <a:lnTo>
                    <a:pt x="141592" y="32186"/>
                  </a:lnTo>
                  <a:lnTo>
                    <a:pt x="141592" y="27051"/>
                  </a:lnTo>
                  <a:close/>
                </a:path>
                <a:path w="536575" h="94614">
                  <a:moveTo>
                    <a:pt x="188391" y="26676"/>
                  </a:moveTo>
                  <a:lnTo>
                    <a:pt x="173940" y="26676"/>
                  </a:lnTo>
                  <a:lnTo>
                    <a:pt x="173940" y="31685"/>
                  </a:lnTo>
                  <a:lnTo>
                    <a:pt x="188391" y="31685"/>
                  </a:lnTo>
                  <a:lnTo>
                    <a:pt x="188391" y="26676"/>
                  </a:lnTo>
                  <a:close/>
                </a:path>
                <a:path w="536575" h="94614">
                  <a:moveTo>
                    <a:pt x="141592" y="14026"/>
                  </a:moveTo>
                  <a:lnTo>
                    <a:pt x="127917" y="14026"/>
                  </a:lnTo>
                  <a:lnTo>
                    <a:pt x="127917" y="18410"/>
                  </a:lnTo>
                  <a:lnTo>
                    <a:pt x="141592" y="18410"/>
                  </a:lnTo>
                  <a:lnTo>
                    <a:pt x="141592" y="14026"/>
                  </a:lnTo>
                  <a:close/>
                </a:path>
                <a:path w="536575" h="94614">
                  <a:moveTo>
                    <a:pt x="188391" y="13400"/>
                  </a:moveTo>
                  <a:lnTo>
                    <a:pt x="173940" y="13400"/>
                  </a:lnTo>
                  <a:lnTo>
                    <a:pt x="173940" y="18034"/>
                  </a:lnTo>
                  <a:lnTo>
                    <a:pt x="188391" y="18034"/>
                  </a:lnTo>
                  <a:lnTo>
                    <a:pt x="188391" y="13400"/>
                  </a:lnTo>
                  <a:close/>
                </a:path>
                <a:path w="536575" h="94614">
                  <a:moveTo>
                    <a:pt x="519468" y="64999"/>
                  </a:moveTo>
                  <a:lnTo>
                    <a:pt x="510564" y="73390"/>
                  </a:lnTo>
                  <a:lnTo>
                    <a:pt x="508661" y="75018"/>
                  </a:lnTo>
                  <a:lnTo>
                    <a:pt x="514359" y="80529"/>
                  </a:lnTo>
                  <a:lnTo>
                    <a:pt x="519380" y="86415"/>
                  </a:lnTo>
                  <a:lnTo>
                    <a:pt x="523701" y="92427"/>
                  </a:lnTo>
                  <a:lnTo>
                    <a:pt x="536086" y="82533"/>
                  </a:lnTo>
                  <a:lnTo>
                    <a:pt x="532743" y="78525"/>
                  </a:lnTo>
                  <a:lnTo>
                    <a:pt x="527207" y="72764"/>
                  </a:lnTo>
                  <a:lnTo>
                    <a:pt x="519468" y="64999"/>
                  </a:lnTo>
                  <a:close/>
                </a:path>
                <a:path w="536575" h="94614">
                  <a:moveTo>
                    <a:pt x="81117" y="84035"/>
                  </a:moveTo>
                  <a:lnTo>
                    <a:pt x="50736" y="84035"/>
                  </a:lnTo>
                  <a:lnTo>
                    <a:pt x="52047" y="87041"/>
                  </a:lnTo>
                  <a:lnTo>
                    <a:pt x="52965" y="89922"/>
                  </a:lnTo>
                  <a:lnTo>
                    <a:pt x="53489" y="92677"/>
                  </a:lnTo>
                  <a:lnTo>
                    <a:pt x="68932" y="91675"/>
                  </a:lnTo>
                  <a:lnTo>
                    <a:pt x="73190" y="91174"/>
                  </a:lnTo>
                  <a:lnTo>
                    <a:pt x="76196" y="89922"/>
                  </a:lnTo>
                  <a:lnTo>
                    <a:pt x="76372" y="89922"/>
                  </a:lnTo>
                  <a:lnTo>
                    <a:pt x="80366" y="85914"/>
                  </a:lnTo>
                  <a:lnTo>
                    <a:pt x="81117" y="84411"/>
                  </a:lnTo>
                  <a:lnTo>
                    <a:pt x="81117" y="84035"/>
                  </a:lnTo>
                  <a:close/>
                </a:path>
                <a:path w="536575" h="94614">
                  <a:moveTo>
                    <a:pt x="50441" y="61993"/>
                  </a:moveTo>
                  <a:lnTo>
                    <a:pt x="44443" y="61993"/>
                  </a:lnTo>
                  <a:lnTo>
                    <a:pt x="41952" y="63747"/>
                  </a:lnTo>
                  <a:lnTo>
                    <a:pt x="38839" y="65625"/>
                  </a:lnTo>
                  <a:lnTo>
                    <a:pt x="35102" y="67629"/>
                  </a:lnTo>
                  <a:lnTo>
                    <a:pt x="40674" y="74517"/>
                  </a:lnTo>
                  <a:lnTo>
                    <a:pt x="44737" y="80904"/>
                  </a:lnTo>
                  <a:lnTo>
                    <a:pt x="47295" y="86666"/>
                  </a:lnTo>
                  <a:lnTo>
                    <a:pt x="48250" y="85914"/>
                  </a:lnTo>
                  <a:lnTo>
                    <a:pt x="50736" y="84035"/>
                  </a:lnTo>
                  <a:lnTo>
                    <a:pt x="81117" y="84035"/>
                  </a:lnTo>
                  <a:lnTo>
                    <a:pt x="81117" y="77773"/>
                  </a:lnTo>
                  <a:lnTo>
                    <a:pt x="60529" y="77773"/>
                  </a:lnTo>
                  <a:lnTo>
                    <a:pt x="57455" y="71637"/>
                  </a:lnTo>
                  <a:lnTo>
                    <a:pt x="54112" y="66502"/>
                  </a:lnTo>
                  <a:lnTo>
                    <a:pt x="50441" y="61993"/>
                  </a:lnTo>
                  <a:close/>
                </a:path>
                <a:path w="536575" h="94614">
                  <a:moveTo>
                    <a:pt x="81117" y="61993"/>
                  </a:moveTo>
                  <a:lnTo>
                    <a:pt x="64988" y="61993"/>
                  </a:lnTo>
                  <a:lnTo>
                    <a:pt x="64988" y="77273"/>
                  </a:lnTo>
                  <a:lnTo>
                    <a:pt x="64174" y="77773"/>
                  </a:lnTo>
                  <a:lnTo>
                    <a:pt x="81117" y="77773"/>
                  </a:lnTo>
                  <a:lnTo>
                    <a:pt x="81117" y="61993"/>
                  </a:lnTo>
                  <a:close/>
                </a:path>
                <a:path w="536575" h="94614">
                  <a:moveTo>
                    <a:pt x="90560" y="48718"/>
                  </a:moveTo>
                  <a:lnTo>
                    <a:pt x="36577" y="48718"/>
                  </a:lnTo>
                  <a:lnTo>
                    <a:pt x="36839" y="50847"/>
                  </a:lnTo>
                  <a:lnTo>
                    <a:pt x="36971" y="53101"/>
                  </a:lnTo>
                  <a:lnTo>
                    <a:pt x="36971" y="57610"/>
                  </a:lnTo>
                  <a:lnTo>
                    <a:pt x="36839" y="59864"/>
                  </a:lnTo>
                  <a:lnTo>
                    <a:pt x="36577" y="61993"/>
                  </a:lnTo>
                  <a:lnTo>
                    <a:pt x="90560" y="61993"/>
                  </a:lnTo>
                  <a:lnTo>
                    <a:pt x="90297" y="59864"/>
                  </a:lnTo>
                  <a:lnTo>
                    <a:pt x="90159" y="57610"/>
                  </a:lnTo>
                  <a:lnTo>
                    <a:pt x="90159" y="53101"/>
                  </a:lnTo>
                  <a:lnTo>
                    <a:pt x="90297" y="50847"/>
                  </a:lnTo>
                  <a:lnTo>
                    <a:pt x="90560" y="48718"/>
                  </a:lnTo>
                  <a:close/>
                </a:path>
                <a:path w="536575" h="94614">
                  <a:moveTo>
                    <a:pt x="81117" y="42832"/>
                  </a:moveTo>
                  <a:lnTo>
                    <a:pt x="64988" y="42832"/>
                  </a:lnTo>
                  <a:lnTo>
                    <a:pt x="64988" y="48718"/>
                  </a:lnTo>
                  <a:lnTo>
                    <a:pt x="81117" y="48718"/>
                  </a:lnTo>
                  <a:lnTo>
                    <a:pt x="81117" y="42832"/>
                  </a:lnTo>
                  <a:close/>
                </a:path>
                <a:path w="536575" h="94614">
                  <a:moveTo>
                    <a:pt x="90560" y="29431"/>
                  </a:moveTo>
                  <a:lnTo>
                    <a:pt x="36577" y="29431"/>
                  </a:lnTo>
                  <a:lnTo>
                    <a:pt x="36839" y="31685"/>
                  </a:lnTo>
                  <a:lnTo>
                    <a:pt x="36971" y="33814"/>
                  </a:lnTo>
                  <a:lnTo>
                    <a:pt x="36971" y="38323"/>
                  </a:lnTo>
                  <a:lnTo>
                    <a:pt x="36839" y="40577"/>
                  </a:lnTo>
                  <a:lnTo>
                    <a:pt x="36577" y="42832"/>
                  </a:lnTo>
                  <a:lnTo>
                    <a:pt x="90560" y="42832"/>
                  </a:lnTo>
                  <a:lnTo>
                    <a:pt x="90297" y="40577"/>
                  </a:lnTo>
                  <a:lnTo>
                    <a:pt x="90159" y="38323"/>
                  </a:lnTo>
                  <a:lnTo>
                    <a:pt x="90159" y="33814"/>
                  </a:lnTo>
                  <a:lnTo>
                    <a:pt x="90297" y="31685"/>
                  </a:lnTo>
                  <a:lnTo>
                    <a:pt x="90560" y="29431"/>
                  </a:lnTo>
                  <a:close/>
                </a:path>
                <a:path w="536575" h="94614">
                  <a:moveTo>
                    <a:pt x="70798" y="23920"/>
                  </a:moveTo>
                  <a:lnTo>
                    <a:pt x="55554" y="23920"/>
                  </a:lnTo>
                  <a:lnTo>
                    <a:pt x="55554" y="29431"/>
                  </a:lnTo>
                  <a:lnTo>
                    <a:pt x="70798" y="29431"/>
                  </a:lnTo>
                  <a:lnTo>
                    <a:pt x="70798" y="23920"/>
                  </a:lnTo>
                  <a:close/>
                </a:path>
                <a:path w="536575" h="94614">
                  <a:moveTo>
                    <a:pt x="88494" y="10144"/>
                  </a:moveTo>
                  <a:lnTo>
                    <a:pt x="37364" y="10144"/>
                  </a:lnTo>
                  <a:lnTo>
                    <a:pt x="37626" y="12398"/>
                  </a:lnTo>
                  <a:lnTo>
                    <a:pt x="37757" y="14653"/>
                  </a:lnTo>
                  <a:lnTo>
                    <a:pt x="37757" y="19286"/>
                  </a:lnTo>
                  <a:lnTo>
                    <a:pt x="37626" y="21541"/>
                  </a:lnTo>
                  <a:lnTo>
                    <a:pt x="37364" y="23920"/>
                  </a:lnTo>
                  <a:lnTo>
                    <a:pt x="88494" y="23920"/>
                  </a:lnTo>
                  <a:lnTo>
                    <a:pt x="88231" y="21541"/>
                  </a:lnTo>
                  <a:lnTo>
                    <a:pt x="88231" y="12398"/>
                  </a:lnTo>
                  <a:lnTo>
                    <a:pt x="88494" y="10144"/>
                  </a:lnTo>
                  <a:close/>
                </a:path>
                <a:path w="536575" h="94614">
                  <a:moveTo>
                    <a:pt x="54670" y="751"/>
                  </a:moveTo>
                  <a:lnTo>
                    <a:pt x="55033" y="2755"/>
                  </a:lnTo>
                  <a:lnTo>
                    <a:pt x="55123" y="3256"/>
                  </a:lnTo>
                  <a:lnTo>
                    <a:pt x="55214" y="3757"/>
                  </a:lnTo>
                  <a:lnTo>
                    <a:pt x="55307" y="4508"/>
                  </a:lnTo>
                  <a:lnTo>
                    <a:pt x="55554" y="7138"/>
                  </a:lnTo>
                  <a:lnTo>
                    <a:pt x="55554" y="10144"/>
                  </a:lnTo>
                  <a:lnTo>
                    <a:pt x="70798" y="10144"/>
                  </a:lnTo>
                  <a:lnTo>
                    <a:pt x="70798" y="5385"/>
                  </a:lnTo>
                  <a:lnTo>
                    <a:pt x="71187" y="4508"/>
                  </a:lnTo>
                  <a:lnTo>
                    <a:pt x="71976" y="3757"/>
                  </a:lnTo>
                  <a:lnTo>
                    <a:pt x="72564" y="3256"/>
                  </a:lnTo>
                  <a:lnTo>
                    <a:pt x="72865" y="2755"/>
                  </a:lnTo>
                  <a:lnTo>
                    <a:pt x="72865" y="1753"/>
                  </a:lnTo>
                  <a:lnTo>
                    <a:pt x="72301" y="1502"/>
                  </a:lnTo>
                  <a:lnTo>
                    <a:pt x="63785" y="1502"/>
                  </a:lnTo>
                  <a:lnTo>
                    <a:pt x="58275" y="1252"/>
                  </a:lnTo>
                  <a:lnTo>
                    <a:pt x="54670" y="751"/>
                  </a:lnTo>
                  <a:close/>
                </a:path>
                <a:path w="536575" h="94614">
                  <a:moveTo>
                    <a:pt x="228215" y="82032"/>
                  </a:moveTo>
                  <a:lnTo>
                    <a:pt x="216418" y="82032"/>
                  </a:lnTo>
                  <a:lnTo>
                    <a:pt x="216418" y="93804"/>
                  </a:lnTo>
                  <a:lnTo>
                    <a:pt x="218385" y="93554"/>
                  </a:lnTo>
                  <a:lnTo>
                    <a:pt x="228215" y="93554"/>
                  </a:lnTo>
                  <a:lnTo>
                    <a:pt x="228215" y="82032"/>
                  </a:lnTo>
                  <a:close/>
                </a:path>
                <a:path w="536575" h="94614">
                  <a:moveTo>
                    <a:pt x="228215" y="93554"/>
                  </a:moveTo>
                  <a:lnTo>
                    <a:pt x="226187" y="93554"/>
                  </a:lnTo>
                  <a:lnTo>
                    <a:pt x="228215" y="93804"/>
                  </a:lnTo>
                  <a:lnTo>
                    <a:pt x="228215" y="93554"/>
                  </a:lnTo>
                  <a:close/>
                </a:path>
                <a:path w="536575" h="94614">
                  <a:moveTo>
                    <a:pt x="246599" y="7890"/>
                  </a:moveTo>
                  <a:lnTo>
                    <a:pt x="200188" y="7890"/>
                  </a:lnTo>
                  <a:lnTo>
                    <a:pt x="200451" y="10019"/>
                  </a:lnTo>
                  <a:lnTo>
                    <a:pt x="200589" y="12148"/>
                  </a:lnTo>
                  <a:lnTo>
                    <a:pt x="200589" y="16782"/>
                  </a:lnTo>
                  <a:lnTo>
                    <a:pt x="200451" y="19036"/>
                  </a:lnTo>
                  <a:lnTo>
                    <a:pt x="200188" y="21165"/>
                  </a:lnTo>
                  <a:lnTo>
                    <a:pt x="246211" y="21165"/>
                  </a:lnTo>
                  <a:lnTo>
                    <a:pt x="246111" y="87667"/>
                  </a:lnTo>
                  <a:lnTo>
                    <a:pt x="245911" y="90297"/>
                  </a:lnTo>
                  <a:lnTo>
                    <a:pt x="289479" y="90297"/>
                  </a:lnTo>
                  <a:lnTo>
                    <a:pt x="289479" y="75143"/>
                  </a:lnTo>
                  <a:lnTo>
                    <a:pt x="257720" y="75143"/>
                  </a:lnTo>
                  <a:lnTo>
                    <a:pt x="257720" y="59363"/>
                  </a:lnTo>
                  <a:lnTo>
                    <a:pt x="289479" y="59363"/>
                  </a:lnTo>
                  <a:lnTo>
                    <a:pt x="289479" y="45086"/>
                  </a:lnTo>
                  <a:lnTo>
                    <a:pt x="257720" y="45086"/>
                  </a:lnTo>
                  <a:lnTo>
                    <a:pt x="257720" y="30934"/>
                  </a:lnTo>
                  <a:lnTo>
                    <a:pt x="289479" y="30934"/>
                  </a:lnTo>
                  <a:lnTo>
                    <a:pt x="289479" y="15654"/>
                  </a:lnTo>
                  <a:lnTo>
                    <a:pt x="246211" y="15654"/>
                  </a:lnTo>
                  <a:lnTo>
                    <a:pt x="246336" y="10019"/>
                  </a:lnTo>
                  <a:lnTo>
                    <a:pt x="246599" y="7890"/>
                  </a:lnTo>
                  <a:close/>
                </a:path>
                <a:path w="536575" h="94614">
                  <a:moveTo>
                    <a:pt x="243945" y="68756"/>
                  </a:moveTo>
                  <a:lnTo>
                    <a:pt x="199800" y="68756"/>
                  </a:lnTo>
                  <a:lnTo>
                    <a:pt x="200063" y="71011"/>
                  </a:lnTo>
                  <a:lnTo>
                    <a:pt x="200063" y="79777"/>
                  </a:lnTo>
                  <a:lnTo>
                    <a:pt x="199800" y="82032"/>
                  </a:lnTo>
                  <a:lnTo>
                    <a:pt x="243945" y="82032"/>
                  </a:lnTo>
                  <a:lnTo>
                    <a:pt x="243619" y="79777"/>
                  </a:lnTo>
                  <a:lnTo>
                    <a:pt x="243456" y="77648"/>
                  </a:lnTo>
                  <a:lnTo>
                    <a:pt x="243456" y="73265"/>
                  </a:lnTo>
                  <a:lnTo>
                    <a:pt x="243619" y="71011"/>
                  </a:lnTo>
                  <a:lnTo>
                    <a:pt x="243945" y="68756"/>
                  </a:lnTo>
                  <a:close/>
                </a:path>
                <a:path w="536575" h="94614">
                  <a:moveTo>
                    <a:pt x="273449" y="59363"/>
                  </a:moveTo>
                  <a:lnTo>
                    <a:pt x="262041" y="59363"/>
                  </a:lnTo>
                  <a:lnTo>
                    <a:pt x="262041" y="75143"/>
                  </a:lnTo>
                  <a:lnTo>
                    <a:pt x="273449" y="75143"/>
                  </a:lnTo>
                  <a:lnTo>
                    <a:pt x="273449" y="59363"/>
                  </a:lnTo>
                  <a:close/>
                </a:path>
                <a:path w="536575" h="94614">
                  <a:moveTo>
                    <a:pt x="289479" y="59363"/>
                  </a:moveTo>
                  <a:lnTo>
                    <a:pt x="278170" y="59363"/>
                  </a:lnTo>
                  <a:lnTo>
                    <a:pt x="278170" y="75143"/>
                  </a:lnTo>
                  <a:lnTo>
                    <a:pt x="289479" y="75143"/>
                  </a:lnTo>
                  <a:lnTo>
                    <a:pt x="289479" y="59363"/>
                  </a:lnTo>
                  <a:close/>
                </a:path>
                <a:path w="536575" h="94614">
                  <a:moveTo>
                    <a:pt x="228215" y="63747"/>
                  </a:moveTo>
                  <a:lnTo>
                    <a:pt x="216418" y="63747"/>
                  </a:lnTo>
                  <a:lnTo>
                    <a:pt x="216418" y="68756"/>
                  </a:lnTo>
                  <a:lnTo>
                    <a:pt x="228215" y="68756"/>
                  </a:lnTo>
                  <a:lnTo>
                    <a:pt x="228215" y="63747"/>
                  </a:lnTo>
                  <a:close/>
                </a:path>
                <a:path w="536575" h="94614">
                  <a:moveTo>
                    <a:pt x="242667" y="25924"/>
                  </a:moveTo>
                  <a:lnTo>
                    <a:pt x="201766" y="25924"/>
                  </a:lnTo>
                  <a:lnTo>
                    <a:pt x="201766" y="63747"/>
                  </a:lnTo>
                  <a:lnTo>
                    <a:pt x="242667" y="63747"/>
                  </a:lnTo>
                  <a:lnTo>
                    <a:pt x="242667" y="54228"/>
                  </a:lnTo>
                  <a:lnTo>
                    <a:pt x="210520" y="54228"/>
                  </a:lnTo>
                  <a:lnTo>
                    <a:pt x="210520" y="49094"/>
                  </a:lnTo>
                  <a:lnTo>
                    <a:pt x="242667" y="49094"/>
                  </a:lnTo>
                  <a:lnTo>
                    <a:pt x="242667" y="40452"/>
                  </a:lnTo>
                  <a:lnTo>
                    <a:pt x="210520" y="40452"/>
                  </a:lnTo>
                  <a:lnTo>
                    <a:pt x="210520" y="35317"/>
                  </a:lnTo>
                  <a:lnTo>
                    <a:pt x="242667" y="35317"/>
                  </a:lnTo>
                  <a:lnTo>
                    <a:pt x="242667" y="25924"/>
                  </a:lnTo>
                  <a:close/>
                </a:path>
                <a:path w="536575" h="94614">
                  <a:moveTo>
                    <a:pt x="228215" y="49094"/>
                  </a:moveTo>
                  <a:lnTo>
                    <a:pt x="216418" y="49094"/>
                  </a:lnTo>
                  <a:lnTo>
                    <a:pt x="216418" y="54228"/>
                  </a:lnTo>
                  <a:lnTo>
                    <a:pt x="228215" y="54228"/>
                  </a:lnTo>
                  <a:lnTo>
                    <a:pt x="228215" y="49094"/>
                  </a:lnTo>
                  <a:close/>
                </a:path>
                <a:path w="536575" h="94614">
                  <a:moveTo>
                    <a:pt x="242667" y="49094"/>
                  </a:moveTo>
                  <a:lnTo>
                    <a:pt x="234014" y="49094"/>
                  </a:lnTo>
                  <a:lnTo>
                    <a:pt x="234014" y="54228"/>
                  </a:lnTo>
                  <a:lnTo>
                    <a:pt x="242667" y="54228"/>
                  </a:lnTo>
                  <a:lnTo>
                    <a:pt x="242667" y="49094"/>
                  </a:lnTo>
                  <a:close/>
                </a:path>
                <a:path w="536575" h="94614">
                  <a:moveTo>
                    <a:pt x="273449" y="30934"/>
                  </a:moveTo>
                  <a:lnTo>
                    <a:pt x="262041" y="30934"/>
                  </a:lnTo>
                  <a:lnTo>
                    <a:pt x="262041" y="45086"/>
                  </a:lnTo>
                  <a:lnTo>
                    <a:pt x="273449" y="45086"/>
                  </a:lnTo>
                  <a:lnTo>
                    <a:pt x="273449" y="30934"/>
                  </a:lnTo>
                  <a:close/>
                </a:path>
                <a:path w="536575" h="94614">
                  <a:moveTo>
                    <a:pt x="289479" y="30934"/>
                  </a:moveTo>
                  <a:lnTo>
                    <a:pt x="278170" y="30934"/>
                  </a:lnTo>
                  <a:lnTo>
                    <a:pt x="278170" y="45086"/>
                  </a:lnTo>
                  <a:lnTo>
                    <a:pt x="289479" y="45086"/>
                  </a:lnTo>
                  <a:lnTo>
                    <a:pt x="289479" y="30934"/>
                  </a:lnTo>
                  <a:close/>
                </a:path>
                <a:path w="536575" h="94614">
                  <a:moveTo>
                    <a:pt x="228215" y="35317"/>
                  </a:moveTo>
                  <a:lnTo>
                    <a:pt x="216418" y="35317"/>
                  </a:lnTo>
                  <a:lnTo>
                    <a:pt x="216418" y="40452"/>
                  </a:lnTo>
                  <a:lnTo>
                    <a:pt x="228215" y="40452"/>
                  </a:lnTo>
                  <a:lnTo>
                    <a:pt x="228215" y="35317"/>
                  </a:lnTo>
                  <a:close/>
                </a:path>
                <a:path w="536575" h="94614">
                  <a:moveTo>
                    <a:pt x="242667" y="35317"/>
                  </a:moveTo>
                  <a:lnTo>
                    <a:pt x="234014" y="35317"/>
                  </a:lnTo>
                  <a:lnTo>
                    <a:pt x="234014" y="40452"/>
                  </a:lnTo>
                  <a:lnTo>
                    <a:pt x="242667" y="40452"/>
                  </a:lnTo>
                  <a:lnTo>
                    <a:pt x="242667" y="35317"/>
                  </a:lnTo>
                  <a:close/>
                </a:path>
                <a:path w="536575" h="94614">
                  <a:moveTo>
                    <a:pt x="228215" y="21165"/>
                  </a:moveTo>
                  <a:lnTo>
                    <a:pt x="216418" y="21165"/>
                  </a:lnTo>
                  <a:lnTo>
                    <a:pt x="216418" y="25924"/>
                  </a:lnTo>
                  <a:lnTo>
                    <a:pt x="228215" y="25924"/>
                  </a:lnTo>
                  <a:lnTo>
                    <a:pt x="228215" y="21165"/>
                  </a:lnTo>
                  <a:close/>
                </a:path>
                <a:path w="536575" h="94614">
                  <a:moveTo>
                    <a:pt x="261652" y="375"/>
                  </a:moveTo>
                  <a:lnTo>
                    <a:pt x="261727" y="1127"/>
                  </a:lnTo>
                  <a:lnTo>
                    <a:pt x="261828" y="2129"/>
                  </a:lnTo>
                  <a:lnTo>
                    <a:pt x="261918" y="3256"/>
                  </a:lnTo>
                  <a:lnTo>
                    <a:pt x="262041" y="15654"/>
                  </a:lnTo>
                  <a:lnTo>
                    <a:pt x="273449" y="15654"/>
                  </a:lnTo>
                  <a:lnTo>
                    <a:pt x="273449" y="3757"/>
                  </a:lnTo>
                  <a:lnTo>
                    <a:pt x="273691" y="3256"/>
                  </a:lnTo>
                  <a:lnTo>
                    <a:pt x="273458" y="3256"/>
                  </a:lnTo>
                  <a:lnTo>
                    <a:pt x="275052" y="2129"/>
                  </a:lnTo>
                  <a:lnTo>
                    <a:pt x="275315" y="1753"/>
                  </a:lnTo>
                  <a:lnTo>
                    <a:pt x="275315" y="1127"/>
                  </a:lnTo>
                  <a:lnTo>
                    <a:pt x="270588" y="1127"/>
                  </a:lnTo>
                  <a:lnTo>
                    <a:pt x="264332" y="751"/>
                  </a:lnTo>
                  <a:lnTo>
                    <a:pt x="261652" y="375"/>
                  </a:lnTo>
                  <a:close/>
                </a:path>
                <a:path w="536575" h="94614">
                  <a:moveTo>
                    <a:pt x="216018" y="751"/>
                  </a:moveTo>
                  <a:lnTo>
                    <a:pt x="216097" y="1502"/>
                  </a:lnTo>
                  <a:lnTo>
                    <a:pt x="216215" y="2630"/>
                  </a:lnTo>
                  <a:lnTo>
                    <a:pt x="216310" y="3757"/>
                  </a:lnTo>
                  <a:lnTo>
                    <a:pt x="216418" y="7890"/>
                  </a:lnTo>
                  <a:lnTo>
                    <a:pt x="228215" y="7890"/>
                  </a:lnTo>
                  <a:lnTo>
                    <a:pt x="228215" y="4383"/>
                  </a:lnTo>
                  <a:lnTo>
                    <a:pt x="228487" y="3757"/>
                  </a:lnTo>
                  <a:lnTo>
                    <a:pt x="229039" y="3256"/>
                  </a:lnTo>
                  <a:lnTo>
                    <a:pt x="229793" y="2630"/>
                  </a:lnTo>
                  <a:lnTo>
                    <a:pt x="230081" y="2129"/>
                  </a:lnTo>
                  <a:lnTo>
                    <a:pt x="230081" y="1502"/>
                  </a:lnTo>
                  <a:lnTo>
                    <a:pt x="225216" y="1502"/>
                  </a:lnTo>
                  <a:lnTo>
                    <a:pt x="218773" y="1127"/>
                  </a:lnTo>
                  <a:lnTo>
                    <a:pt x="216018" y="751"/>
                  </a:lnTo>
                  <a:close/>
                </a:path>
                <a:path w="536575" h="94614">
                  <a:moveTo>
                    <a:pt x="34709" y="6512"/>
                  </a:moveTo>
                  <a:lnTo>
                    <a:pt x="0" y="6512"/>
                  </a:lnTo>
                  <a:lnTo>
                    <a:pt x="589" y="9017"/>
                  </a:lnTo>
                  <a:lnTo>
                    <a:pt x="885" y="11522"/>
                  </a:lnTo>
                  <a:lnTo>
                    <a:pt x="885" y="82282"/>
                  </a:lnTo>
                  <a:lnTo>
                    <a:pt x="589" y="84662"/>
                  </a:lnTo>
                  <a:lnTo>
                    <a:pt x="0" y="87166"/>
                  </a:lnTo>
                  <a:lnTo>
                    <a:pt x="34709" y="87166"/>
                  </a:lnTo>
                  <a:lnTo>
                    <a:pt x="34447" y="84662"/>
                  </a:lnTo>
                  <a:lnTo>
                    <a:pt x="34316" y="82282"/>
                  </a:lnTo>
                  <a:lnTo>
                    <a:pt x="34316" y="72388"/>
                  </a:lnTo>
                  <a:lnTo>
                    <a:pt x="14650" y="72388"/>
                  </a:lnTo>
                  <a:lnTo>
                    <a:pt x="14650" y="53727"/>
                  </a:lnTo>
                  <a:lnTo>
                    <a:pt x="34316" y="53727"/>
                  </a:lnTo>
                  <a:lnTo>
                    <a:pt x="34316" y="39200"/>
                  </a:lnTo>
                  <a:lnTo>
                    <a:pt x="14650" y="39200"/>
                  </a:lnTo>
                  <a:lnTo>
                    <a:pt x="14650" y="21666"/>
                  </a:lnTo>
                  <a:lnTo>
                    <a:pt x="34316" y="21666"/>
                  </a:lnTo>
                  <a:lnTo>
                    <a:pt x="34316" y="11522"/>
                  </a:lnTo>
                  <a:lnTo>
                    <a:pt x="34447" y="9017"/>
                  </a:lnTo>
                  <a:lnTo>
                    <a:pt x="34709" y="6512"/>
                  </a:lnTo>
                  <a:close/>
                </a:path>
                <a:path w="536575" h="94614">
                  <a:moveTo>
                    <a:pt x="34316" y="53727"/>
                  </a:moveTo>
                  <a:lnTo>
                    <a:pt x="20451" y="53727"/>
                  </a:lnTo>
                  <a:lnTo>
                    <a:pt x="20451" y="72388"/>
                  </a:lnTo>
                  <a:lnTo>
                    <a:pt x="34316" y="72388"/>
                  </a:lnTo>
                  <a:lnTo>
                    <a:pt x="34316" y="53727"/>
                  </a:lnTo>
                  <a:close/>
                </a:path>
                <a:path w="536575" h="94614">
                  <a:moveTo>
                    <a:pt x="34316" y="21666"/>
                  </a:moveTo>
                  <a:lnTo>
                    <a:pt x="20451" y="21666"/>
                  </a:lnTo>
                  <a:lnTo>
                    <a:pt x="20451" y="39200"/>
                  </a:lnTo>
                  <a:lnTo>
                    <a:pt x="34316" y="39200"/>
                  </a:lnTo>
                  <a:lnTo>
                    <a:pt x="34316" y="21666"/>
                  </a:lnTo>
                  <a:close/>
                </a:path>
                <a:path w="536575" h="94614">
                  <a:moveTo>
                    <a:pt x="460383" y="73891"/>
                  </a:moveTo>
                  <a:lnTo>
                    <a:pt x="444642" y="73891"/>
                  </a:lnTo>
                  <a:lnTo>
                    <a:pt x="444642" y="94180"/>
                  </a:lnTo>
                  <a:lnTo>
                    <a:pt x="447272" y="93929"/>
                  </a:lnTo>
                  <a:lnTo>
                    <a:pt x="460383" y="93929"/>
                  </a:lnTo>
                  <a:lnTo>
                    <a:pt x="460383" y="73891"/>
                  </a:lnTo>
                  <a:close/>
                </a:path>
                <a:path w="536575" h="94614">
                  <a:moveTo>
                    <a:pt x="460383" y="93929"/>
                  </a:moveTo>
                  <a:lnTo>
                    <a:pt x="457754" y="93929"/>
                  </a:lnTo>
                  <a:lnTo>
                    <a:pt x="460383" y="94180"/>
                  </a:lnTo>
                  <a:lnTo>
                    <a:pt x="460383" y="93929"/>
                  </a:lnTo>
                  <a:close/>
                </a:path>
                <a:path w="536575" h="94614">
                  <a:moveTo>
                    <a:pt x="471980" y="61993"/>
                  </a:moveTo>
                  <a:lnTo>
                    <a:pt x="435312" y="61993"/>
                  </a:lnTo>
                  <a:lnTo>
                    <a:pt x="433734" y="63496"/>
                  </a:lnTo>
                  <a:lnTo>
                    <a:pt x="431931" y="64999"/>
                  </a:lnTo>
                  <a:lnTo>
                    <a:pt x="406108" y="77773"/>
                  </a:lnTo>
                  <a:lnTo>
                    <a:pt x="410103" y="82407"/>
                  </a:lnTo>
                  <a:lnTo>
                    <a:pt x="412983" y="87417"/>
                  </a:lnTo>
                  <a:lnTo>
                    <a:pt x="414761" y="92677"/>
                  </a:lnTo>
                  <a:lnTo>
                    <a:pt x="423040" y="89108"/>
                  </a:lnTo>
                  <a:lnTo>
                    <a:pt x="430782" y="84787"/>
                  </a:lnTo>
                  <a:lnTo>
                    <a:pt x="437983" y="79715"/>
                  </a:lnTo>
                  <a:lnTo>
                    <a:pt x="444642" y="73891"/>
                  </a:lnTo>
                  <a:lnTo>
                    <a:pt x="460383" y="73891"/>
                  </a:lnTo>
                  <a:lnTo>
                    <a:pt x="460383" y="71511"/>
                  </a:lnTo>
                  <a:lnTo>
                    <a:pt x="486125" y="71511"/>
                  </a:lnTo>
                  <a:lnTo>
                    <a:pt x="482521" y="69549"/>
                  </a:lnTo>
                  <a:lnTo>
                    <a:pt x="477089" y="66001"/>
                  </a:lnTo>
                  <a:lnTo>
                    <a:pt x="475520" y="64999"/>
                  </a:lnTo>
                  <a:lnTo>
                    <a:pt x="473621" y="63496"/>
                  </a:lnTo>
                  <a:lnTo>
                    <a:pt x="471980" y="61993"/>
                  </a:lnTo>
                  <a:close/>
                </a:path>
                <a:path w="536575" h="94614">
                  <a:moveTo>
                    <a:pt x="486125" y="71511"/>
                  </a:moveTo>
                  <a:lnTo>
                    <a:pt x="460383" y="71511"/>
                  </a:lnTo>
                  <a:lnTo>
                    <a:pt x="467533" y="77773"/>
                  </a:lnTo>
                  <a:lnTo>
                    <a:pt x="474835" y="83174"/>
                  </a:lnTo>
                  <a:lnTo>
                    <a:pt x="482725" y="88049"/>
                  </a:lnTo>
                  <a:lnTo>
                    <a:pt x="491053" y="92301"/>
                  </a:lnTo>
                  <a:lnTo>
                    <a:pt x="494071" y="86415"/>
                  </a:lnTo>
                  <a:lnTo>
                    <a:pt x="497314" y="81531"/>
                  </a:lnTo>
                  <a:lnTo>
                    <a:pt x="500796" y="77773"/>
                  </a:lnTo>
                  <a:lnTo>
                    <a:pt x="494440" y="75449"/>
                  </a:lnTo>
                  <a:lnTo>
                    <a:pt x="488524" y="72795"/>
                  </a:lnTo>
                  <a:lnTo>
                    <a:pt x="486125" y="71511"/>
                  </a:lnTo>
                  <a:close/>
                </a:path>
                <a:path w="536575" h="94614">
                  <a:moveTo>
                    <a:pt x="492931" y="29055"/>
                  </a:moveTo>
                  <a:lnTo>
                    <a:pt x="413572" y="29055"/>
                  </a:lnTo>
                  <a:lnTo>
                    <a:pt x="414098" y="31059"/>
                  </a:lnTo>
                  <a:lnTo>
                    <a:pt x="414361" y="33188"/>
                  </a:lnTo>
                  <a:lnTo>
                    <a:pt x="414361" y="57610"/>
                  </a:lnTo>
                  <a:lnTo>
                    <a:pt x="414098" y="59864"/>
                  </a:lnTo>
                  <a:lnTo>
                    <a:pt x="413572" y="61993"/>
                  </a:lnTo>
                  <a:lnTo>
                    <a:pt x="492931" y="61993"/>
                  </a:lnTo>
                  <a:lnTo>
                    <a:pt x="492668" y="59864"/>
                  </a:lnTo>
                  <a:lnTo>
                    <a:pt x="492531" y="57610"/>
                  </a:lnTo>
                  <a:lnTo>
                    <a:pt x="492531" y="49094"/>
                  </a:lnTo>
                  <a:lnTo>
                    <a:pt x="429601" y="49094"/>
                  </a:lnTo>
                  <a:lnTo>
                    <a:pt x="429601" y="42080"/>
                  </a:lnTo>
                  <a:lnTo>
                    <a:pt x="492531" y="42080"/>
                  </a:lnTo>
                  <a:lnTo>
                    <a:pt x="492531" y="33188"/>
                  </a:lnTo>
                  <a:lnTo>
                    <a:pt x="492668" y="31059"/>
                  </a:lnTo>
                  <a:lnTo>
                    <a:pt x="492931" y="29055"/>
                  </a:lnTo>
                  <a:close/>
                </a:path>
                <a:path w="536575" h="94614">
                  <a:moveTo>
                    <a:pt x="460383" y="42080"/>
                  </a:moveTo>
                  <a:lnTo>
                    <a:pt x="444642" y="42080"/>
                  </a:lnTo>
                  <a:lnTo>
                    <a:pt x="444642" y="49094"/>
                  </a:lnTo>
                  <a:lnTo>
                    <a:pt x="460383" y="49094"/>
                  </a:lnTo>
                  <a:lnTo>
                    <a:pt x="460383" y="42080"/>
                  </a:lnTo>
                  <a:close/>
                </a:path>
                <a:path w="536575" h="94614">
                  <a:moveTo>
                    <a:pt x="492531" y="42080"/>
                  </a:moveTo>
                  <a:lnTo>
                    <a:pt x="477290" y="42080"/>
                  </a:lnTo>
                  <a:lnTo>
                    <a:pt x="477290" y="49094"/>
                  </a:lnTo>
                  <a:lnTo>
                    <a:pt x="492531" y="49094"/>
                  </a:lnTo>
                  <a:lnTo>
                    <a:pt x="492531" y="42080"/>
                  </a:lnTo>
                  <a:close/>
                </a:path>
                <a:path w="536575" h="94614">
                  <a:moveTo>
                    <a:pt x="460383" y="23044"/>
                  </a:moveTo>
                  <a:lnTo>
                    <a:pt x="444642" y="23044"/>
                  </a:lnTo>
                  <a:lnTo>
                    <a:pt x="444642" y="29055"/>
                  </a:lnTo>
                  <a:lnTo>
                    <a:pt x="460383" y="29055"/>
                  </a:lnTo>
                  <a:lnTo>
                    <a:pt x="460383" y="23044"/>
                  </a:lnTo>
                  <a:close/>
                </a:path>
                <a:path w="536575" h="94614">
                  <a:moveTo>
                    <a:pt x="499318" y="8641"/>
                  </a:moveTo>
                  <a:lnTo>
                    <a:pt x="406884" y="8641"/>
                  </a:lnTo>
                  <a:lnTo>
                    <a:pt x="407085" y="11021"/>
                  </a:lnTo>
                  <a:lnTo>
                    <a:pt x="407085" y="20539"/>
                  </a:lnTo>
                  <a:lnTo>
                    <a:pt x="406884" y="23044"/>
                  </a:lnTo>
                  <a:lnTo>
                    <a:pt x="499318" y="23044"/>
                  </a:lnTo>
                  <a:lnTo>
                    <a:pt x="499055" y="20539"/>
                  </a:lnTo>
                  <a:lnTo>
                    <a:pt x="498917" y="18159"/>
                  </a:lnTo>
                  <a:lnTo>
                    <a:pt x="498917" y="13275"/>
                  </a:lnTo>
                  <a:lnTo>
                    <a:pt x="499055" y="11021"/>
                  </a:lnTo>
                  <a:lnTo>
                    <a:pt x="499318" y="8641"/>
                  </a:lnTo>
                  <a:close/>
                </a:path>
                <a:path w="536575" h="94614">
                  <a:moveTo>
                    <a:pt x="444254" y="0"/>
                  </a:moveTo>
                  <a:lnTo>
                    <a:pt x="444287" y="500"/>
                  </a:lnTo>
                  <a:lnTo>
                    <a:pt x="444412" y="2379"/>
                  </a:lnTo>
                  <a:lnTo>
                    <a:pt x="444525" y="4633"/>
                  </a:lnTo>
                  <a:lnTo>
                    <a:pt x="444642" y="8641"/>
                  </a:lnTo>
                  <a:lnTo>
                    <a:pt x="460383" y="8641"/>
                  </a:lnTo>
                  <a:lnTo>
                    <a:pt x="460383" y="4633"/>
                  </a:lnTo>
                  <a:lnTo>
                    <a:pt x="460809" y="3631"/>
                  </a:lnTo>
                  <a:lnTo>
                    <a:pt x="461519" y="3005"/>
                  </a:lnTo>
                  <a:lnTo>
                    <a:pt x="462312" y="2379"/>
                  </a:lnTo>
                  <a:lnTo>
                    <a:pt x="462638" y="1878"/>
                  </a:lnTo>
                  <a:lnTo>
                    <a:pt x="462638" y="1001"/>
                  </a:lnTo>
                  <a:lnTo>
                    <a:pt x="462112" y="751"/>
                  </a:lnTo>
                  <a:lnTo>
                    <a:pt x="453458" y="751"/>
                  </a:lnTo>
                  <a:lnTo>
                    <a:pt x="447860" y="500"/>
                  </a:lnTo>
                  <a:lnTo>
                    <a:pt x="444254" y="0"/>
                  </a:lnTo>
                  <a:close/>
                </a:path>
                <a:path w="536575" h="94614">
                  <a:moveTo>
                    <a:pt x="384237" y="23169"/>
                  </a:moveTo>
                  <a:lnTo>
                    <a:pt x="356528" y="23169"/>
                  </a:lnTo>
                  <a:lnTo>
                    <a:pt x="362101" y="24672"/>
                  </a:lnTo>
                  <a:lnTo>
                    <a:pt x="366109" y="26425"/>
                  </a:lnTo>
                  <a:lnTo>
                    <a:pt x="368526" y="28554"/>
                  </a:lnTo>
                  <a:lnTo>
                    <a:pt x="373447" y="32812"/>
                  </a:lnTo>
                  <a:lnTo>
                    <a:pt x="375902" y="39450"/>
                  </a:lnTo>
                  <a:lnTo>
                    <a:pt x="375902" y="55230"/>
                  </a:lnTo>
                  <a:lnTo>
                    <a:pt x="372721" y="61242"/>
                  </a:lnTo>
                  <a:lnTo>
                    <a:pt x="366372" y="66001"/>
                  </a:lnTo>
                  <a:lnTo>
                    <a:pt x="360461" y="70635"/>
                  </a:lnTo>
                  <a:lnTo>
                    <a:pt x="353322" y="73265"/>
                  </a:lnTo>
                  <a:lnTo>
                    <a:pt x="344932" y="74016"/>
                  </a:lnTo>
                  <a:lnTo>
                    <a:pt x="347950" y="78901"/>
                  </a:lnTo>
                  <a:lnTo>
                    <a:pt x="349678" y="84536"/>
                  </a:lnTo>
                  <a:lnTo>
                    <a:pt x="349996" y="88920"/>
                  </a:lnTo>
                  <a:lnTo>
                    <a:pt x="350114" y="90548"/>
                  </a:lnTo>
                  <a:lnTo>
                    <a:pt x="350141" y="90924"/>
                  </a:lnTo>
                  <a:lnTo>
                    <a:pt x="354863" y="90548"/>
                  </a:lnTo>
                  <a:lnTo>
                    <a:pt x="360335" y="88920"/>
                  </a:lnTo>
                  <a:lnTo>
                    <a:pt x="393409" y="58236"/>
                  </a:lnTo>
                  <a:lnTo>
                    <a:pt x="393409" y="50095"/>
                  </a:lnTo>
                  <a:lnTo>
                    <a:pt x="392822" y="43241"/>
                  </a:lnTo>
                  <a:lnTo>
                    <a:pt x="392729" y="42158"/>
                  </a:lnTo>
                  <a:lnTo>
                    <a:pt x="392604" y="40701"/>
                  </a:lnTo>
                  <a:lnTo>
                    <a:pt x="390302" y="32812"/>
                  </a:lnTo>
                  <a:lnTo>
                    <a:pt x="390188" y="32421"/>
                  </a:lnTo>
                  <a:lnTo>
                    <a:pt x="386161" y="25245"/>
                  </a:lnTo>
                  <a:lnTo>
                    <a:pt x="384237" y="23169"/>
                  </a:lnTo>
                  <a:close/>
                </a:path>
                <a:path w="536575" h="94614">
                  <a:moveTo>
                    <a:pt x="351519" y="9267"/>
                  </a:moveTo>
                  <a:lnTo>
                    <a:pt x="312772" y="27135"/>
                  </a:lnTo>
                  <a:lnTo>
                    <a:pt x="304535" y="51542"/>
                  </a:lnTo>
                  <a:lnTo>
                    <a:pt x="304627" y="61242"/>
                  </a:lnTo>
                  <a:lnTo>
                    <a:pt x="306022" y="67128"/>
                  </a:lnTo>
                  <a:lnTo>
                    <a:pt x="313035" y="79652"/>
                  </a:lnTo>
                  <a:lnTo>
                    <a:pt x="318157" y="83034"/>
                  </a:lnTo>
                  <a:lnTo>
                    <a:pt x="324582" y="83034"/>
                  </a:lnTo>
                  <a:lnTo>
                    <a:pt x="323592" y="65750"/>
                  </a:lnTo>
                  <a:lnTo>
                    <a:pt x="322377" y="63747"/>
                  </a:lnTo>
                  <a:lnTo>
                    <a:pt x="321176" y="59864"/>
                  </a:lnTo>
                  <a:lnTo>
                    <a:pt x="320148" y="56357"/>
                  </a:lnTo>
                  <a:lnTo>
                    <a:pt x="319660" y="53853"/>
                  </a:lnTo>
                  <a:lnTo>
                    <a:pt x="319660" y="45837"/>
                  </a:lnTo>
                  <a:lnTo>
                    <a:pt x="321401" y="40202"/>
                  </a:lnTo>
                  <a:lnTo>
                    <a:pt x="324870" y="35442"/>
                  </a:lnTo>
                  <a:lnTo>
                    <a:pt x="328739" y="30182"/>
                  </a:lnTo>
                  <a:lnTo>
                    <a:pt x="334212" y="26425"/>
                  </a:lnTo>
                  <a:lnTo>
                    <a:pt x="341288" y="24296"/>
                  </a:lnTo>
                  <a:lnTo>
                    <a:pt x="356313" y="24296"/>
                  </a:lnTo>
                  <a:lnTo>
                    <a:pt x="356528" y="23169"/>
                  </a:lnTo>
                  <a:lnTo>
                    <a:pt x="384237" y="23169"/>
                  </a:lnTo>
                  <a:lnTo>
                    <a:pt x="380523" y="19161"/>
                  </a:lnTo>
                  <a:lnTo>
                    <a:pt x="374399" y="14815"/>
                  </a:lnTo>
                  <a:lnTo>
                    <a:pt x="367524" y="11725"/>
                  </a:lnTo>
                  <a:lnTo>
                    <a:pt x="360277" y="9972"/>
                  </a:lnTo>
                  <a:lnTo>
                    <a:pt x="361155" y="9972"/>
                  </a:lnTo>
                  <a:lnTo>
                    <a:pt x="351519" y="9267"/>
                  </a:lnTo>
                  <a:close/>
                </a:path>
                <a:path w="536575" h="94614">
                  <a:moveTo>
                    <a:pt x="356313" y="24296"/>
                  </a:moveTo>
                  <a:lnTo>
                    <a:pt x="341288" y="24296"/>
                  </a:lnTo>
                  <a:lnTo>
                    <a:pt x="340018" y="30182"/>
                  </a:lnTo>
                  <a:lnTo>
                    <a:pt x="339910" y="30683"/>
                  </a:lnTo>
                  <a:lnTo>
                    <a:pt x="337556" y="38573"/>
                  </a:lnTo>
                  <a:lnTo>
                    <a:pt x="330079" y="59864"/>
                  </a:lnTo>
                  <a:lnTo>
                    <a:pt x="326936" y="65750"/>
                  </a:lnTo>
                  <a:lnTo>
                    <a:pt x="342552" y="65750"/>
                  </a:lnTo>
                  <a:lnTo>
                    <a:pt x="356133" y="25245"/>
                  </a:lnTo>
                  <a:lnTo>
                    <a:pt x="356242" y="24672"/>
                  </a:lnTo>
                  <a:lnTo>
                    <a:pt x="356313" y="24296"/>
                  </a:lnTo>
                  <a:close/>
                </a:path>
              </a:pathLst>
            </a:custGeom>
            <a:solidFill>
              <a:srgbClr val="6F2F9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87" name="object 56">
              <a:extLst>
                <a:ext uri="{FF2B5EF4-FFF2-40B4-BE49-F238E27FC236}">
                  <a16:creationId xmlns:a16="http://schemas.microsoft.com/office/drawing/2014/main" id="{04B36C35-5C60-7506-4230-10528CF5448E}"/>
                </a:ext>
              </a:extLst>
            </p:cNvPr>
            <p:cNvSpPr>
              <a:spLocks/>
            </p:cNvSpPr>
            <p:nvPr/>
          </p:nvSpPr>
          <p:spPr bwMode="auto">
            <a:xfrm>
              <a:off x="326997" y="4673039"/>
              <a:ext cx="536575" cy="94615"/>
            </a:xfrm>
            <a:custGeom>
              <a:avLst/>
              <a:gdLst>
                <a:gd name="T0" fmla="*/ 532743 w 536575"/>
                <a:gd name="T1" fmla="*/ 78529 h 94614"/>
                <a:gd name="T2" fmla="*/ 519468 w 536575"/>
                <a:gd name="T3" fmla="*/ 65003 h 94614"/>
                <a:gd name="T4" fmla="*/ 64174 w 536575"/>
                <a:gd name="T5" fmla="*/ 77777 h 94614"/>
                <a:gd name="T6" fmla="*/ 278170 w 536575"/>
                <a:gd name="T7" fmla="*/ 59367 h 94614"/>
                <a:gd name="T8" fmla="*/ 137660 w 536575"/>
                <a:gd name="T9" fmla="*/ 63250 h 94614"/>
                <a:gd name="T10" fmla="*/ 14650 w 536575"/>
                <a:gd name="T11" fmla="*/ 53731 h 94614"/>
                <a:gd name="T12" fmla="*/ 216418 w 536575"/>
                <a:gd name="T13" fmla="*/ 54232 h 94614"/>
                <a:gd name="T14" fmla="*/ 429601 w 536575"/>
                <a:gd name="T15" fmla="*/ 42080 h 94614"/>
                <a:gd name="T16" fmla="*/ 234014 w 536575"/>
                <a:gd name="T17" fmla="*/ 35317 h 94614"/>
                <a:gd name="T18" fmla="*/ 273449 w 536575"/>
                <a:gd name="T19" fmla="*/ 45086 h 94614"/>
                <a:gd name="T20" fmla="*/ 257720 w 536575"/>
                <a:gd name="T21" fmla="*/ 30934 h 94614"/>
                <a:gd name="T22" fmla="*/ 173940 w 536575"/>
                <a:gd name="T23" fmla="*/ 31685 h 94614"/>
                <a:gd name="T24" fmla="*/ 326936 w 536575"/>
                <a:gd name="T25" fmla="*/ 65754 h 94614"/>
                <a:gd name="T26" fmla="*/ 20451 w 536575"/>
                <a:gd name="T27" fmla="*/ 39200 h 94614"/>
                <a:gd name="T28" fmla="*/ 162043 w 536575"/>
                <a:gd name="T29" fmla="*/ 13400 h 94614"/>
                <a:gd name="T30" fmla="*/ 390516 w 536575"/>
                <a:gd name="T31" fmla="*/ 65754 h 94614"/>
                <a:gd name="T32" fmla="*/ 349678 w 536575"/>
                <a:gd name="T33" fmla="*/ 84540 h 94614"/>
                <a:gd name="T34" fmla="*/ 375902 w 536575"/>
                <a:gd name="T35" fmla="*/ 48221 h 94614"/>
                <a:gd name="T36" fmla="*/ 352206 w 536575"/>
                <a:gd name="T37" fmla="*/ 42158 h 94614"/>
                <a:gd name="T38" fmla="*/ 351519 w 536575"/>
                <a:gd name="T39" fmla="*/ 9267 h 94614"/>
                <a:gd name="T40" fmla="*/ 34447 w 536575"/>
                <a:gd name="T41" fmla="*/ 84666 h 94614"/>
                <a:gd name="T42" fmla="*/ 589 w 536575"/>
                <a:gd name="T43" fmla="*/ 9017 h 94614"/>
                <a:gd name="T44" fmla="*/ 141592 w 536575"/>
                <a:gd name="T45" fmla="*/ 38573 h 94614"/>
                <a:gd name="T46" fmla="*/ 114191 w 536575"/>
                <a:gd name="T47" fmla="*/ 93182 h 94614"/>
                <a:gd name="T48" fmla="*/ 101969 w 536575"/>
                <a:gd name="T49" fmla="*/ 84415 h 94614"/>
                <a:gd name="T50" fmla="*/ 188391 w 536575"/>
                <a:gd name="T51" fmla="*/ 6512 h 94614"/>
                <a:gd name="T52" fmla="*/ 166864 w 536575"/>
                <a:gd name="T53" fmla="*/ 92180 h 94614"/>
                <a:gd name="T54" fmla="*/ 123471 w 536575"/>
                <a:gd name="T55" fmla="*/ 85292 h 94614"/>
                <a:gd name="T56" fmla="*/ 166175 w 536575"/>
                <a:gd name="T57" fmla="*/ 48597 h 94614"/>
                <a:gd name="T58" fmla="*/ 146702 w 536575"/>
                <a:gd name="T59" fmla="*/ 42080 h 94614"/>
                <a:gd name="T60" fmla="*/ 54670 w 536575"/>
                <a:gd name="T61" fmla="*/ 751 h 94614"/>
                <a:gd name="T62" fmla="*/ 72564 w 536575"/>
                <a:gd name="T63" fmla="*/ 3256 h 94614"/>
                <a:gd name="T64" fmla="*/ 88105 w 536575"/>
                <a:gd name="T65" fmla="*/ 14653 h 94614"/>
                <a:gd name="T66" fmla="*/ 90297 w 536575"/>
                <a:gd name="T67" fmla="*/ 31685 h 94614"/>
                <a:gd name="T68" fmla="*/ 90560 w 536575"/>
                <a:gd name="T69" fmla="*/ 48722 h 94614"/>
                <a:gd name="T70" fmla="*/ 81117 w 536575"/>
                <a:gd name="T71" fmla="*/ 82787 h 94614"/>
                <a:gd name="T72" fmla="*/ 52965 w 536575"/>
                <a:gd name="T73" fmla="*/ 89926 h 94614"/>
                <a:gd name="T74" fmla="*/ 35102 w 536575"/>
                <a:gd name="T75" fmla="*/ 67633 h 94614"/>
                <a:gd name="T76" fmla="*/ 36971 w 536575"/>
                <a:gd name="T77" fmla="*/ 53105 h 94614"/>
                <a:gd name="T78" fmla="*/ 36971 w 536575"/>
                <a:gd name="T79" fmla="*/ 36069 h 94614"/>
                <a:gd name="T80" fmla="*/ 37757 w 536575"/>
                <a:gd name="T81" fmla="*/ 19286 h 94614"/>
                <a:gd name="T82" fmla="*/ 54670 w 536575"/>
                <a:gd name="T83" fmla="*/ 751 h 94614"/>
                <a:gd name="T84" fmla="*/ 275315 w 536575"/>
                <a:gd name="T85" fmla="*/ 1753 h 94614"/>
                <a:gd name="T86" fmla="*/ 289479 w 536575"/>
                <a:gd name="T87" fmla="*/ 90301 h 94614"/>
                <a:gd name="T88" fmla="*/ 242667 w 536575"/>
                <a:gd name="T89" fmla="*/ 25924 h 94614"/>
                <a:gd name="T90" fmla="*/ 243456 w 536575"/>
                <a:gd name="T91" fmla="*/ 77652 h 94614"/>
                <a:gd name="T92" fmla="*/ 220313 w 536575"/>
                <a:gd name="T93" fmla="*/ 93558 h 94614"/>
                <a:gd name="T94" fmla="*/ 200188 w 536575"/>
                <a:gd name="T95" fmla="*/ 73269 h 94614"/>
                <a:gd name="T96" fmla="*/ 216418 w 536575"/>
                <a:gd name="T97" fmla="*/ 21165 h 94614"/>
                <a:gd name="T98" fmla="*/ 216418 w 536575"/>
                <a:gd name="T99" fmla="*/ 7890 h 94614"/>
                <a:gd name="T100" fmla="*/ 230081 w 536575"/>
                <a:gd name="T101" fmla="*/ 1502 h 94614"/>
                <a:gd name="T102" fmla="*/ 228215 w 536575"/>
                <a:gd name="T103" fmla="*/ 7890 h 94614"/>
                <a:gd name="T104" fmla="*/ 262041 w 536575"/>
                <a:gd name="T105" fmla="*/ 5510 h 94614"/>
                <a:gd name="T106" fmla="*/ 462638 w 536575"/>
                <a:gd name="T107" fmla="*/ 1001 h 94614"/>
                <a:gd name="T108" fmla="*/ 460383 w 536575"/>
                <a:gd name="T109" fmla="*/ 8641 h 94614"/>
                <a:gd name="T110" fmla="*/ 460383 w 536575"/>
                <a:gd name="T111" fmla="*/ 23044 h 94614"/>
                <a:gd name="T112" fmla="*/ 492668 w 536575"/>
                <a:gd name="T113" fmla="*/ 59868 h 94614"/>
                <a:gd name="T114" fmla="*/ 494371 w 536575"/>
                <a:gd name="T115" fmla="*/ 75427 h 94614"/>
                <a:gd name="T116" fmla="*/ 460383 w 536575"/>
                <a:gd name="T117" fmla="*/ 71515 h 94614"/>
                <a:gd name="T118" fmla="*/ 444642 w 536575"/>
                <a:gd name="T119" fmla="*/ 73895 h 94614"/>
                <a:gd name="T120" fmla="*/ 413011 w 536575"/>
                <a:gd name="T121" fmla="*/ 75453 h 94614"/>
                <a:gd name="T122" fmla="*/ 414361 w 536575"/>
                <a:gd name="T123" fmla="*/ 33188 h 94614"/>
                <a:gd name="T124" fmla="*/ 407185 w 536575"/>
                <a:gd name="T125" fmla="*/ 15654 h 946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36575" h="94614">
                  <a:moveTo>
                    <a:pt x="137660" y="71136"/>
                  </a:moveTo>
                  <a:lnTo>
                    <a:pt x="137660" y="76271"/>
                  </a:lnTo>
                  <a:lnTo>
                    <a:pt x="151911" y="76271"/>
                  </a:lnTo>
                  <a:lnTo>
                    <a:pt x="151911" y="71136"/>
                  </a:lnTo>
                  <a:lnTo>
                    <a:pt x="137660" y="71136"/>
                  </a:lnTo>
                  <a:close/>
                </a:path>
                <a:path w="536575" h="94614">
                  <a:moveTo>
                    <a:pt x="519468" y="64999"/>
                  </a:moveTo>
                  <a:lnTo>
                    <a:pt x="527207" y="72764"/>
                  </a:lnTo>
                  <a:lnTo>
                    <a:pt x="532743" y="78525"/>
                  </a:lnTo>
                  <a:lnTo>
                    <a:pt x="536086" y="82533"/>
                  </a:lnTo>
                  <a:lnTo>
                    <a:pt x="523701" y="92427"/>
                  </a:lnTo>
                  <a:lnTo>
                    <a:pt x="519380" y="86415"/>
                  </a:lnTo>
                  <a:lnTo>
                    <a:pt x="514359" y="80529"/>
                  </a:lnTo>
                  <a:lnTo>
                    <a:pt x="508661" y="75018"/>
                  </a:lnTo>
                  <a:lnTo>
                    <a:pt x="510564" y="73390"/>
                  </a:lnTo>
                  <a:lnTo>
                    <a:pt x="514158" y="70009"/>
                  </a:lnTo>
                  <a:lnTo>
                    <a:pt x="519468" y="64999"/>
                  </a:lnTo>
                  <a:close/>
                </a:path>
                <a:path w="536575" h="94614">
                  <a:moveTo>
                    <a:pt x="50441" y="61993"/>
                  </a:moveTo>
                  <a:lnTo>
                    <a:pt x="54112" y="66502"/>
                  </a:lnTo>
                  <a:lnTo>
                    <a:pt x="57455" y="71637"/>
                  </a:lnTo>
                  <a:lnTo>
                    <a:pt x="60467" y="77648"/>
                  </a:lnTo>
                  <a:lnTo>
                    <a:pt x="61130" y="77773"/>
                  </a:lnTo>
                  <a:lnTo>
                    <a:pt x="61819" y="77773"/>
                  </a:lnTo>
                  <a:lnTo>
                    <a:pt x="62533" y="77773"/>
                  </a:lnTo>
                  <a:lnTo>
                    <a:pt x="64174" y="77773"/>
                  </a:lnTo>
                  <a:lnTo>
                    <a:pt x="64988" y="77273"/>
                  </a:lnTo>
                  <a:lnTo>
                    <a:pt x="64988" y="76271"/>
                  </a:lnTo>
                  <a:lnTo>
                    <a:pt x="64988" y="61993"/>
                  </a:lnTo>
                  <a:lnTo>
                    <a:pt x="50441" y="61993"/>
                  </a:lnTo>
                  <a:close/>
                </a:path>
                <a:path w="536575" h="94614">
                  <a:moveTo>
                    <a:pt x="273449" y="59363"/>
                  </a:moveTo>
                  <a:lnTo>
                    <a:pt x="273449" y="75143"/>
                  </a:lnTo>
                  <a:lnTo>
                    <a:pt x="278170" y="75143"/>
                  </a:lnTo>
                  <a:lnTo>
                    <a:pt x="278170" y="59363"/>
                  </a:lnTo>
                  <a:lnTo>
                    <a:pt x="273449" y="59363"/>
                  </a:lnTo>
                  <a:close/>
                </a:path>
                <a:path w="536575" h="94614">
                  <a:moveTo>
                    <a:pt x="257720" y="59363"/>
                  </a:moveTo>
                  <a:lnTo>
                    <a:pt x="257720" y="75143"/>
                  </a:lnTo>
                  <a:lnTo>
                    <a:pt x="262041" y="75143"/>
                  </a:lnTo>
                  <a:lnTo>
                    <a:pt x="262041" y="59363"/>
                  </a:lnTo>
                  <a:lnTo>
                    <a:pt x="257720" y="59363"/>
                  </a:lnTo>
                  <a:close/>
                </a:path>
                <a:path w="536575" h="94614">
                  <a:moveTo>
                    <a:pt x="137660" y="57735"/>
                  </a:moveTo>
                  <a:lnTo>
                    <a:pt x="137660" y="63246"/>
                  </a:lnTo>
                  <a:lnTo>
                    <a:pt x="151911" y="63246"/>
                  </a:lnTo>
                  <a:lnTo>
                    <a:pt x="151911" y="57735"/>
                  </a:lnTo>
                  <a:lnTo>
                    <a:pt x="137660" y="57735"/>
                  </a:lnTo>
                  <a:close/>
                </a:path>
                <a:path w="536575" h="94614">
                  <a:moveTo>
                    <a:pt x="14650" y="53727"/>
                  </a:moveTo>
                  <a:lnTo>
                    <a:pt x="14650" y="72388"/>
                  </a:lnTo>
                  <a:lnTo>
                    <a:pt x="20451" y="72388"/>
                  </a:lnTo>
                  <a:lnTo>
                    <a:pt x="20451" y="53727"/>
                  </a:lnTo>
                  <a:lnTo>
                    <a:pt x="14650" y="53727"/>
                  </a:lnTo>
                  <a:close/>
                </a:path>
                <a:path w="536575" h="94614">
                  <a:moveTo>
                    <a:pt x="228215" y="49094"/>
                  </a:moveTo>
                  <a:lnTo>
                    <a:pt x="228215" y="54228"/>
                  </a:lnTo>
                  <a:lnTo>
                    <a:pt x="234014" y="54228"/>
                  </a:lnTo>
                  <a:lnTo>
                    <a:pt x="234014" y="49094"/>
                  </a:lnTo>
                  <a:lnTo>
                    <a:pt x="228215" y="49094"/>
                  </a:lnTo>
                  <a:close/>
                </a:path>
                <a:path w="536575" h="94614">
                  <a:moveTo>
                    <a:pt x="210520" y="49094"/>
                  </a:moveTo>
                  <a:lnTo>
                    <a:pt x="210520" y="54228"/>
                  </a:lnTo>
                  <a:lnTo>
                    <a:pt x="216418" y="54228"/>
                  </a:lnTo>
                  <a:lnTo>
                    <a:pt x="216418" y="49094"/>
                  </a:lnTo>
                  <a:lnTo>
                    <a:pt x="210520" y="49094"/>
                  </a:lnTo>
                  <a:close/>
                </a:path>
                <a:path w="536575" h="94614">
                  <a:moveTo>
                    <a:pt x="460383" y="42080"/>
                  </a:moveTo>
                  <a:lnTo>
                    <a:pt x="460383" y="49094"/>
                  </a:lnTo>
                  <a:lnTo>
                    <a:pt x="477290" y="49094"/>
                  </a:lnTo>
                  <a:lnTo>
                    <a:pt x="477290" y="42080"/>
                  </a:lnTo>
                  <a:lnTo>
                    <a:pt x="460383" y="42080"/>
                  </a:lnTo>
                  <a:close/>
                </a:path>
                <a:path w="536575" h="94614">
                  <a:moveTo>
                    <a:pt x="429601" y="42080"/>
                  </a:moveTo>
                  <a:lnTo>
                    <a:pt x="429601" y="49094"/>
                  </a:lnTo>
                  <a:lnTo>
                    <a:pt x="444642" y="49094"/>
                  </a:lnTo>
                  <a:lnTo>
                    <a:pt x="444642" y="42080"/>
                  </a:lnTo>
                  <a:lnTo>
                    <a:pt x="429601" y="42080"/>
                  </a:lnTo>
                  <a:close/>
                </a:path>
                <a:path w="536575" h="94614">
                  <a:moveTo>
                    <a:pt x="228215" y="35317"/>
                  </a:moveTo>
                  <a:lnTo>
                    <a:pt x="228215" y="40452"/>
                  </a:lnTo>
                  <a:lnTo>
                    <a:pt x="234014" y="40452"/>
                  </a:lnTo>
                  <a:lnTo>
                    <a:pt x="234014" y="35317"/>
                  </a:lnTo>
                  <a:lnTo>
                    <a:pt x="228215" y="35317"/>
                  </a:lnTo>
                  <a:close/>
                </a:path>
                <a:path w="536575" h="94614">
                  <a:moveTo>
                    <a:pt x="210520" y="35317"/>
                  </a:moveTo>
                  <a:lnTo>
                    <a:pt x="210520" y="40452"/>
                  </a:lnTo>
                  <a:lnTo>
                    <a:pt x="216418" y="40452"/>
                  </a:lnTo>
                  <a:lnTo>
                    <a:pt x="216418" y="35317"/>
                  </a:lnTo>
                  <a:lnTo>
                    <a:pt x="210520" y="35317"/>
                  </a:lnTo>
                  <a:close/>
                </a:path>
                <a:path w="536575" h="94614">
                  <a:moveTo>
                    <a:pt x="273449" y="30934"/>
                  </a:moveTo>
                  <a:lnTo>
                    <a:pt x="273449" y="45086"/>
                  </a:lnTo>
                  <a:lnTo>
                    <a:pt x="278170" y="45086"/>
                  </a:lnTo>
                  <a:lnTo>
                    <a:pt x="278170" y="30934"/>
                  </a:lnTo>
                  <a:lnTo>
                    <a:pt x="273449" y="30934"/>
                  </a:lnTo>
                  <a:close/>
                </a:path>
                <a:path w="536575" h="94614">
                  <a:moveTo>
                    <a:pt x="257720" y="30934"/>
                  </a:moveTo>
                  <a:lnTo>
                    <a:pt x="257720" y="45086"/>
                  </a:lnTo>
                  <a:lnTo>
                    <a:pt x="262041" y="45086"/>
                  </a:lnTo>
                  <a:lnTo>
                    <a:pt x="262041" y="30934"/>
                  </a:lnTo>
                  <a:lnTo>
                    <a:pt x="257720" y="30934"/>
                  </a:lnTo>
                  <a:close/>
                </a:path>
                <a:path w="536575" h="94614">
                  <a:moveTo>
                    <a:pt x="116020" y="27051"/>
                  </a:moveTo>
                  <a:lnTo>
                    <a:pt x="116020" y="32186"/>
                  </a:lnTo>
                  <a:lnTo>
                    <a:pt x="127917" y="32186"/>
                  </a:lnTo>
                  <a:lnTo>
                    <a:pt x="127917" y="27051"/>
                  </a:lnTo>
                  <a:lnTo>
                    <a:pt x="116020" y="27051"/>
                  </a:lnTo>
                  <a:close/>
                </a:path>
                <a:path w="536575" h="94614">
                  <a:moveTo>
                    <a:pt x="162043" y="26676"/>
                  </a:moveTo>
                  <a:lnTo>
                    <a:pt x="162043" y="31685"/>
                  </a:lnTo>
                  <a:lnTo>
                    <a:pt x="173940" y="31685"/>
                  </a:lnTo>
                  <a:lnTo>
                    <a:pt x="173940" y="26676"/>
                  </a:lnTo>
                  <a:lnTo>
                    <a:pt x="162043" y="26676"/>
                  </a:lnTo>
                  <a:close/>
                </a:path>
                <a:path w="536575" h="94614">
                  <a:moveTo>
                    <a:pt x="341288" y="24296"/>
                  </a:moveTo>
                  <a:lnTo>
                    <a:pt x="319660" y="45837"/>
                  </a:lnTo>
                  <a:lnTo>
                    <a:pt x="319660" y="52225"/>
                  </a:lnTo>
                  <a:lnTo>
                    <a:pt x="323592" y="65750"/>
                  </a:lnTo>
                  <a:lnTo>
                    <a:pt x="324769" y="65750"/>
                  </a:lnTo>
                  <a:lnTo>
                    <a:pt x="326936" y="65750"/>
                  </a:lnTo>
                  <a:lnTo>
                    <a:pt x="330079" y="59864"/>
                  </a:lnTo>
                  <a:lnTo>
                    <a:pt x="334212" y="48092"/>
                  </a:lnTo>
                  <a:lnTo>
                    <a:pt x="337556" y="38573"/>
                  </a:lnTo>
                  <a:lnTo>
                    <a:pt x="339910" y="30683"/>
                  </a:lnTo>
                  <a:lnTo>
                    <a:pt x="341288" y="24296"/>
                  </a:lnTo>
                  <a:close/>
                </a:path>
                <a:path w="536575" h="94614">
                  <a:moveTo>
                    <a:pt x="14650" y="21666"/>
                  </a:moveTo>
                  <a:lnTo>
                    <a:pt x="14650" y="39200"/>
                  </a:lnTo>
                  <a:lnTo>
                    <a:pt x="20451" y="39200"/>
                  </a:lnTo>
                  <a:lnTo>
                    <a:pt x="20451" y="21666"/>
                  </a:lnTo>
                  <a:lnTo>
                    <a:pt x="14650" y="21666"/>
                  </a:lnTo>
                  <a:close/>
                </a:path>
                <a:path w="536575" h="94614">
                  <a:moveTo>
                    <a:pt x="116020" y="14026"/>
                  </a:moveTo>
                  <a:lnTo>
                    <a:pt x="116020" y="18410"/>
                  </a:lnTo>
                  <a:lnTo>
                    <a:pt x="127917" y="18410"/>
                  </a:lnTo>
                  <a:lnTo>
                    <a:pt x="127917" y="14026"/>
                  </a:lnTo>
                  <a:lnTo>
                    <a:pt x="116020" y="14026"/>
                  </a:lnTo>
                  <a:close/>
                </a:path>
                <a:path w="536575" h="94614">
                  <a:moveTo>
                    <a:pt x="162043" y="13400"/>
                  </a:moveTo>
                  <a:lnTo>
                    <a:pt x="162043" y="18034"/>
                  </a:lnTo>
                  <a:lnTo>
                    <a:pt x="173940" y="18034"/>
                  </a:lnTo>
                  <a:lnTo>
                    <a:pt x="173940" y="13400"/>
                  </a:lnTo>
                  <a:lnTo>
                    <a:pt x="162043" y="13400"/>
                  </a:lnTo>
                  <a:close/>
                </a:path>
                <a:path w="536575" h="94614">
                  <a:moveTo>
                    <a:pt x="351519" y="9267"/>
                  </a:moveTo>
                  <a:lnTo>
                    <a:pt x="386161" y="25245"/>
                  </a:lnTo>
                  <a:lnTo>
                    <a:pt x="393409" y="58236"/>
                  </a:lnTo>
                  <a:lnTo>
                    <a:pt x="390516" y="65750"/>
                  </a:lnTo>
                  <a:lnTo>
                    <a:pt x="384756" y="72513"/>
                  </a:lnTo>
                  <a:lnTo>
                    <a:pt x="380160" y="77773"/>
                  </a:lnTo>
                  <a:lnTo>
                    <a:pt x="374098" y="82282"/>
                  </a:lnTo>
                  <a:lnTo>
                    <a:pt x="366559" y="85914"/>
                  </a:lnTo>
                  <a:lnTo>
                    <a:pt x="360335" y="88920"/>
                  </a:lnTo>
                  <a:lnTo>
                    <a:pt x="354863" y="90548"/>
                  </a:lnTo>
                  <a:lnTo>
                    <a:pt x="350141" y="90924"/>
                  </a:lnTo>
                  <a:lnTo>
                    <a:pt x="349678" y="84536"/>
                  </a:lnTo>
                  <a:lnTo>
                    <a:pt x="347950" y="78901"/>
                  </a:lnTo>
                  <a:lnTo>
                    <a:pt x="344932" y="74016"/>
                  </a:lnTo>
                  <a:lnTo>
                    <a:pt x="353322" y="73265"/>
                  </a:lnTo>
                  <a:lnTo>
                    <a:pt x="360461" y="70635"/>
                  </a:lnTo>
                  <a:lnTo>
                    <a:pt x="366372" y="66001"/>
                  </a:lnTo>
                  <a:lnTo>
                    <a:pt x="372721" y="61242"/>
                  </a:lnTo>
                  <a:lnTo>
                    <a:pt x="375902" y="55230"/>
                  </a:lnTo>
                  <a:lnTo>
                    <a:pt x="375902" y="48217"/>
                  </a:lnTo>
                  <a:lnTo>
                    <a:pt x="375902" y="39450"/>
                  </a:lnTo>
                  <a:lnTo>
                    <a:pt x="373447" y="32812"/>
                  </a:lnTo>
                  <a:lnTo>
                    <a:pt x="368526" y="28554"/>
                  </a:lnTo>
                  <a:lnTo>
                    <a:pt x="366109" y="26425"/>
                  </a:lnTo>
                  <a:lnTo>
                    <a:pt x="362101" y="24672"/>
                  </a:lnTo>
                  <a:lnTo>
                    <a:pt x="356528" y="23169"/>
                  </a:lnTo>
                  <a:lnTo>
                    <a:pt x="354711" y="32705"/>
                  </a:lnTo>
                  <a:lnTo>
                    <a:pt x="352206" y="42158"/>
                  </a:lnTo>
                  <a:lnTo>
                    <a:pt x="334876" y="77492"/>
                  </a:lnTo>
                  <a:lnTo>
                    <a:pt x="324582" y="83034"/>
                  </a:lnTo>
                  <a:lnTo>
                    <a:pt x="318157" y="83034"/>
                  </a:lnTo>
                  <a:lnTo>
                    <a:pt x="304419" y="52726"/>
                  </a:lnTo>
                  <a:lnTo>
                    <a:pt x="305347" y="43241"/>
                  </a:lnTo>
                  <a:lnTo>
                    <a:pt x="334066" y="12085"/>
                  </a:lnTo>
                  <a:lnTo>
                    <a:pt x="342460" y="9972"/>
                  </a:lnTo>
                  <a:lnTo>
                    <a:pt x="351519" y="9267"/>
                  </a:lnTo>
                  <a:close/>
                </a:path>
                <a:path w="536575" h="94614">
                  <a:moveTo>
                    <a:pt x="0" y="6512"/>
                  </a:moveTo>
                  <a:lnTo>
                    <a:pt x="34709" y="6512"/>
                  </a:lnTo>
                  <a:lnTo>
                    <a:pt x="34447" y="9017"/>
                  </a:lnTo>
                  <a:lnTo>
                    <a:pt x="34316" y="11522"/>
                  </a:lnTo>
                  <a:lnTo>
                    <a:pt x="34316" y="14026"/>
                  </a:lnTo>
                  <a:lnTo>
                    <a:pt x="34316" y="79777"/>
                  </a:lnTo>
                  <a:lnTo>
                    <a:pt x="34316" y="82282"/>
                  </a:lnTo>
                  <a:lnTo>
                    <a:pt x="34447" y="84662"/>
                  </a:lnTo>
                  <a:lnTo>
                    <a:pt x="34709" y="87166"/>
                  </a:lnTo>
                  <a:lnTo>
                    <a:pt x="0" y="87166"/>
                  </a:lnTo>
                  <a:lnTo>
                    <a:pt x="589" y="84662"/>
                  </a:lnTo>
                  <a:lnTo>
                    <a:pt x="885" y="82282"/>
                  </a:lnTo>
                  <a:lnTo>
                    <a:pt x="885" y="79777"/>
                  </a:lnTo>
                  <a:lnTo>
                    <a:pt x="885" y="14026"/>
                  </a:lnTo>
                  <a:lnTo>
                    <a:pt x="885" y="11522"/>
                  </a:lnTo>
                  <a:lnTo>
                    <a:pt x="589" y="9017"/>
                  </a:lnTo>
                  <a:lnTo>
                    <a:pt x="0" y="6512"/>
                  </a:lnTo>
                  <a:close/>
                </a:path>
                <a:path w="536575" h="94614">
                  <a:moveTo>
                    <a:pt x="101568" y="3381"/>
                  </a:moveTo>
                  <a:lnTo>
                    <a:pt x="142381" y="3381"/>
                  </a:lnTo>
                  <a:lnTo>
                    <a:pt x="141855" y="5134"/>
                  </a:lnTo>
                  <a:lnTo>
                    <a:pt x="141592" y="6888"/>
                  </a:lnTo>
                  <a:lnTo>
                    <a:pt x="141592" y="8641"/>
                  </a:lnTo>
                  <a:lnTo>
                    <a:pt x="141592" y="36820"/>
                  </a:lnTo>
                  <a:lnTo>
                    <a:pt x="141592" y="38573"/>
                  </a:lnTo>
                  <a:lnTo>
                    <a:pt x="141855" y="40327"/>
                  </a:lnTo>
                  <a:lnTo>
                    <a:pt x="142381" y="42080"/>
                  </a:lnTo>
                  <a:lnTo>
                    <a:pt x="116020" y="42080"/>
                  </a:lnTo>
                  <a:lnTo>
                    <a:pt x="116020" y="84411"/>
                  </a:lnTo>
                  <a:lnTo>
                    <a:pt x="116020" y="87417"/>
                  </a:lnTo>
                  <a:lnTo>
                    <a:pt x="116283" y="90423"/>
                  </a:lnTo>
                  <a:lnTo>
                    <a:pt x="116809" y="93554"/>
                  </a:lnTo>
                  <a:lnTo>
                    <a:pt x="114191" y="93178"/>
                  </a:lnTo>
                  <a:lnTo>
                    <a:pt x="111561" y="93053"/>
                  </a:lnTo>
                  <a:lnTo>
                    <a:pt x="108944" y="93053"/>
                  </a:lnTo>
                  <a:lnTo>
                    <a:pt x="106452" y="93053"/>
                  </a:lnTo>
                  <a:lnTo>
                    <a:pt x="103997" y="93178"/>
                  </a:lnTo>
                  <a:lnTo>
                    <a:pt x="101568" y="93554"/>
                  </a:lnTo>
                  <a:lnTo>
                    <a:pt x="101831" y="90423"/>
                  </a:lnTo>
                  <a:lnTo>
                    <a:pt x="101969" y="87417"/>
                  </a:lnTo>
                  <a:lnTo>
                    <a:pt x="101969" y="84411"/>
                  </a:lnTo>
                  <a:lnTo>
                    <a:pt x="101969" y="8641"/>
                  </a:lnTo>
                  <a:lnTo>
                    <a:pt x="101969" y="6888"/>
                  </a:lnTo>
                  <a:lnTo>
                    <a:pt x="101831" y="5134"/>
                  </a:lnTo>
                  <a:lnTo>
                    <a:pt x="101568" y="3381"/>
                  </a:lnTo>
                  <a:close/>
                </a:path>
                <a:path w="536575" h="94614">
                  <a:moveTo>
                    <a:pt x="146702" y="3005"/>
                  </a:moveTo>
                  <a:lnTo>
                    <a:pt x="188792" y="3005"/>
                  </a:lnTo>
                  <a:lnTo>
                    <a:pt x="188529" y="4759"/>
                  </a:lnTo>
                  <a:lnTo>
                    <a:pt x="188391" y="6512"/>
                  </a:lnTo>
                  <a:lnTo>
                    <a:pt x="188391" y="8265"/>
                  </a:lnTo>
                  <a:lnTo>
                    <a:pt x="188391" y="82407"/>
                  </a:lnTo>
                  <a:lnTo>
                    <a:pt x="188391" y="86666"/>
                  </a:lnTo>
                  <a:lnTo>
                    <a:pt x="184597" y="89546"/>
                  </a:lnTo>
                  <a:lnTo>
                    <a:pt x="176983" y="91174"/>
                  </a:lnTo>
                  <a:lnTo>
                    <a:pt x="171159" y="91800"/>
                  </a:lnTo>
                  <a:lnTo>
                    <a:pt x="167778" y="92176"/>
                  </a:lnTo>
                  <a:lnTo>
                    <a:pt x="166864" y="92176"/>
                  </a:lnTo>
                  <a:lnTo>
                    <a:pt x="164760" y="92301"/>
                  </a:lnTo>
                  <a:lnTo>
                    <a:pt x="162368" y="92677"/>
                  </a:lnTo>
                  <a:lnTo>
                    <a:pt x="159688" y="93053"/>
                  </a:lnTo>
                  <a:lnTo>
                    <a:pt x="159425" y="91049"/>
                  </a:lnTo>
                  <a:lnTo>
                    <a:pt x="159087" y="89045"/>
                  </a:lnTo>
                  <a:lnTo>
                    <a:pt x="158699" y="87166"/>
                  </a:lnTo>
                  <a:lnTo>
                    <a:pt x="123208" y="87166"/>
                  </a:lnTo>
                  <a:lnTo>
                    <a:pt x="123471" y="85288"/>
                  </a:lnTo>
                  <a:lnTo>
                    <a:pt x="123596" y="83535"/>
                  </a:lnTo>
                  <a:lnTo>
                    <a:pt x="123596" y="81656"/>
                  </a:lnTo>
                  <a:lnTo>
                    <a:pt x="123596" y="52225"/>
                  </a:lnTo>
                  <a:lnTo>
                    <a:pt x="123596" y="50346"/>
                  </a:lnTo>
                  <a:lnTo>
                    <a:pt x="123471" y="48593"/>
                  </a:lnTo>
                  <a:lnTo>
                    <a:pt x="123208" y="46839"/>
                  </a:lnTo>
                  <a:lnTo>
                    <a:pt x="166363" y="46839"/>
                  </a:lnTo>
                  <a:lnTo>
                    <a:pt x="166175" y="48593"/>
                  </a:lnTo>
                  <a:lnTo>
                    <a:pt x="166075" y="50346"/>
                  </a:lnTo>
                  <a:lnTo>
                    <a:pt x="166075" y="52225"/>
                  </a:lnTo>
                  <a:lnTo>
                    <a:pt x="166075" y="77273"/>
                  </a:lnTo>
                  <a:lnTo>
                    <a:pt x="171322" y="77147"/>
                  </a:lnTo>
                  <a:lnTo>
                    <a:pt x="173940" y="76646"/>
                  </a:lnTo>
                  <a:lnTo>
                    <a:pt x="173940" y="75895"/>
                  </a:lnTo>
                  <a:lnTo>
                    <a:pt x="173940" y="42080"/>
                  </a:lnTo>
                  <a:lnTo>
                    <a:pt x="146702" y="42080"/>
                  </a:lnTo>
                  <a:lnTo>
                    <a:pt x="147290" y="40327"/>
                  </a:lnTo>
                  <a:lnTo>
                    <a:pt x="147591" y="38573"/>
                  </a:lnTo>
                  <a:lnTo>
                    <a:pt x="147591" y="36820"/>
                  </a:lnTo>
                  <a:lnTo>
                    <a:pt x="147591" y="8265"/>
                  </a:lnTo>
                  <a:lnTo>
                    <a:pt x="147591" y="6512"/>
                  </a:lnTo>
                  <a:lnTo>
                    <a:pt x="147290" y="4759"/>
                  </a:lnTo>
                  <a:lnTo>
                    <a:pt x="146702" y="3005"/>
                  </a:lnTo>
                  <a:close/>
                </a:path>
                <a:path w="536575" h="94614">
                  <a:moveTo>
                    <a:pt x="54670" y="751"/>
                  </a:moveTo>
                  <a:lnTo>
                    <a:pt x="58275" y="1252"/>
                  </a:lnTo>
                  <a:lnTo>
                    <a:pt x="63785" y="1502"/>
                  </a:lnTo>
                  <a:lnTo>
                    <a:pt x="71187" y="1502"/>
                  </a:lnTo>
                  <a:lnTo>
                    <a:pt x="72301" y="1502"/>
                  </a:lnTo>
                  <a:lnTo>
                    <a:pt x="72865" y="1753"/>
                  </a:lnTo>
                  <a:lnTo>
                    <a:pt x="72865" y="2254"/>
                  </a:lnTo>
                  <a:lnTo>
                    <a:pt x="72865" y="2755"/>
                  </a:lnTo>
                  <a:lnTo>
                    <a:pt x="72564" y="3256"/>
                  </a:lnTo>
                  <a:lnTo>
                    <a:pt x="71976" y="3757"/>
                  </a:lnTo>
                  <a:lnTo>
                    <a:pt x="71187" y="4508"/>
                  </a:lnTo>
                  <a:lnTo>
                    <a:pt x="70798" y="5385"/>
                  </a:lnTo>
                  <a:lnTo>
                    <a:pt x="70798" y="6512"/>
                  </a:lnTo>
                  <a:lnTo>
                    <a:pt x="70798" y="10144"/>
                  </a:lnTo>
                  <a:lnTo>
                    <a:pt x="88494" y="10144"/>
                  </a:lnTo>
                  <a:lnTo>
                    <a:pt x="88231" y="12398"/>
                  </a:lnTo>
                  <a:lnTo>
                    <a:pt x="88105" y="14653"/>
                  </a:lnTo>
                  <a:lnTo>
                    <a:pt x="88105" y="16907"/>
                  </a:lnTo>
                  <a:lnTo>
                    <a:pt x="88105" y="19286"/>
                  </a:lnTo>
                  <a:lnTo>
                    <a:pt x="88231" y="21541"/>
                  </a:lnTo>
                  <a:lnTo>
                    <a:pt x="88494" y="23920"/>
                  </a:lnTo>
                  <a:lnTo>
                    <a:pt x="70798" y="23920"/>
                  </a:lnTo>
                  <a:lnTo>
                    <a:pt x="70798" y="29431"/>
                  </a:lnTo>
                  <a:lnTo>
                    <a:pt x="90560" y="29431"/>
                  </a:lnTo>
                  <a:lnTo>
                    <a:pt x="90297" y="31685"/>
                  </a:lnTo>
                  <a:lnTo>
                    <a:pt x="90159" y="33814"/>
                  </a:lnTo>
                  <a:lnTo>
                    <a:pt x="90159" y="36069"/>
                  </a:lnTo>
                  <a:lnTo>
                    <a:pt x="90159" y="38323"/>
                  </a:lnTo>
                  <a:lnTo>
                    <a:pt x="90297" y="40577"/>
                  </a:lnTo>
                  <a:lnTo>
                    <a:pt x="90560" y="42832"/>
                  </a:lnTo>
                  <a:lnTo>
                    <a:pt x="81117" y="42832"/>
                  </a:lnTo>
                  <a:lnTo>
                    <a:pt x="81117" y="48718"/>
                  </a:lnTo>
                  <a:lnTo>
                    <a:pt x="90560" y="48718"/>
                  </a:lnTo>
                  <a:lnTo>
                    <a:pt x="90297" y="50847"/>
                  </a:lnTo>
                  <a:lnTo>
                    <a:pt x="90159" y="53101"/>
                  </a:lnTo>
                  <a:lnTo>
                    <a:pt x="90159" y="55481"/>
                  </a:lnTo>
                  <a:lnTo>
                    <a:pt x="90159" y="57610"/>
                  </a:lnTo>
                  <a:lnTo>
                    <a:pt x="90297" y="59864"/>
                  </a:lnTo>
                  <a:lnTo>
                    <a:pt x="90560" y="61993"/>
                  </a:lnTo>
                  <a:lnTo>
                    <a:pt x="81117" y="61993"/>
                  </a:lnTo>
                  <a:lnTo>
                    <a:pt x="81117" y="82783"/>
                  </a:lnTo>
                  <a:lnTo>
                    <a:pt x="81117" y="84411"/>
                  </a:lnTo>
                  <a:lnTo>
                    <a:pt x="80366" y="85914"/>
                  </a:lnTo>
                  <a:lnTo>
                    <a:pt x="78863" y="87417"/>
                  </a:lnTo>
                  <a:lnTo>
                    <a:pt x="76496" y="89797"/>
                  </a:lnTo>
                  <a:lnTo>
                    <a:pt x="73190" y="91174"/>
                  </a:lnTo>
                  <a:lnTo>
                    <a:pt x="68932" y="91675"/>
                  </a:lnTo>
                  <a:lnTo>
                    <a:pt x="53489" y="92677"/>
                  </a:lnTo>
                  <a:lnTo>
                    <a:pt x="52965" y="89922"/>
                  </a:lnTo>
                  <a:lnTo>
                    <a:pt x="52047" y="87041"/>
                  </a:lnTo>
                  <a:lnTo>
                    <a:pt x="50736" y="84035"/>
                  </a:lnTo>
                  <a:lnTo>
                    <a:pt x="49556" y="84912"/>
                  </a:lnTo>
                  <a:lnTo>
                    <a:pt x="48409" y="85789"/>
                  </a:lnTo>
                  <a:lnTo>
                    <a:pt x="47295" y="86666"/>
                  </a:lnTo>
                  <a:lnTo>
                    <a:pt x="44737" y="80904"/>
                  </a:lnTo>
                  <a:lnTo>
                    <a:pt x="40674" y="74517"/>
                  </a:lnTo>
                  <a:lnTo>
                    <a:pt x="35102" y="67629"/>
                  </a:lnTo>
                  <a:lnTo>
                    <a:pt x="38839" y="65625"/>
                  </a:lnTo>
                  <a:lnTo>
                    <a:pt x="41952" y="63747"/>
                  </a:lnTo>
                  <a:lnTo>
                    <a:pt x="44443" y="61993"/>
                  </a:lnTo>
                  <a:lnTo>
                    <a:pt x="36577" y="61993"/>
                  </a:lnTo>
                  <a:lnTo>
                    <a:pt x="36839" y="59864"/>
                  </a:lnTo>
                  <a:lnTo>
                    <a:pt x="36971" y="57610"/>
                  </a:lnTo>
                  <a:lnTo>
                    <a:pt x="36971" y="55481"/>
                  </a:lnTo>
                  <a:lnTo>
                    <a:pt x="36971" y="53101"/>
                  </a:lnTo>
                  <a:lnTo>
                    <a:pt x="36839" y="50847"/>
                  </a:lnTo>
                  <a:lnTo>
                    <a:pt x="36577" y="48718"/>
                  </a:lnTo>
                  <a:lnTo>
                    <a:pt x="64988" y="48718"/>
                  </a:lnTo>
                  <a:lnTo>
                    <a:pt x="64988" y="42832"/>
                  </a:lnTo>
                  <a:lnTo>
                    <a:pt x="36577" y="42832"/>
                  </a:lnTo>
                  <a:lnTo>
                    <a:pt x="36839" y="40577"/>
                  </a:lnTo>
                  <a:lnTo>
                    <a:pt x="36971" y="38323"/>
                  </a:lnTo>
                  <a:lnTo>
                    <a:pt x="36971" y="36069"/>
                  </a:lnTo>
                  <a:lnTo>
                    <a:pt x="36971" y="33814"/>
                  </a:lnTo>
                  <a:lnTo>
                    <a:pt x="36839" y="31685"/>
                  </a:lnTo>
                  <a:lnTo>
                    <a:pt x="36577" y="29431"/>
                  </a:lnTo>
                  <a:lnTo>
                    <a:pt x="55554" y="29431"/>
                  </a:lnTo>
                  <a:lnTo>
                    <a:pt x="55554" y="23920"/>
                  </a:lnTo>
                  <a:lnTo>
                    <a:pt x="37364" y="23920"/>
                  </a:lnTo>
                  <a:lnTo>
                    <a:pt x="37626" y="21541"/>
                  </a:lnTo>
                  <a:lnTo>
                    <a:pt x="37757" y="19286"/>
                  </a:lnTo>
                  <a:lnTo>
                    <a:pt x="37757" y="16907"/>
                  </a:lnTo>
                  <a:lnTo>
                    <a:pt x="37757" y="14653"/>
                  </a:lnTo>
                  <a:lnTo>
                    <a:pt x="37626" y="12398"/>
                  </a:lnTo>
                  <a:lnTo>
                    <a:pt x="37364" y="10144"/>
                  </a:lnTo>
                  <a:lnTo>
                    <a:pt x="55554" y="10144"/>
                  </a:lnTo>
                  <a:lnTo>
                    <a:pt x="55554" y="7138"/>
                  </a:lnTo>
                  <a:lnTo>
                    <a:pt x="55260" y="4007"/>
                  </a:lnTo>
                  <a:lnTo>
                    <a:pt x="54670" y="751"/>
                  </a:lnTo>
                  <a:close/>
                </a:path>
                <a:path w="536575" h="94614">
                  <a:moveTo>
                    <a:pt x="261652" y="375"/>
                  </a:moveTo>
                  <a:lnTo>
                    <a:pt x="264332" y="751"/>
                  </a:lnTo>
                  <a:lnTo>
                    <a:pt x="268503" y="1001"/>
                  </a:lnTo>
                  <a:lnTo>
                    <a:pt x="274138" y="1001"/>
                  </a:lnTo>
                  <a:lnTo>
                    <a:pt x="274927" y="1001"/>
                  </a:lnTo>
                  <a:lnTo>
                    <a:pt x="275315" y="1127"/>
                  </a:lnTo>
                  <a:lnTo>
                    <a:pt x="275315" y="1502"/>
                  </a:lnTo>
                  <a:lnTo>
                    <a:pt x="275315" y="1753"/>
                  </a:lnTo>
                  <a:lnTo>
                    <a:pt x="275052" y="2129"/>
                  </a:lnTo>
                  <a:lnTo>
                    <a:pt x="274526" y="2504"/>
                  </a:lnTo>
                  <a:lnTo>
                    <a:pt x="273812" y="3005"/>
                  </a:lnTo>
                  <a:lnTo>
                    <a:pt x="273449" y="3757"/>
                  </a:lnTo>
                  <a:lnTo>
                    <a:pt x="273449" y="4759"/>
                  </a:lnTo>
                  <a:lnTo>
                    <a:pt x="273449" y="15654"/>
                  </a:lnTo>
                  <a:lnTo>
                    <a:pt x="289479" y="15654"/>
                  </a:lnTo>
                  <a:lnTo>
                    <a:pt x="289479" y="90297"/>
                  </a:lnTo>
                  <a:lnTo>
                    <a:pt x="245911" y="90297"/>
                  </a:lnTo>
                  <a:lnTo>
                    <a:pt x="246111" y="87667"/>
                  </a:lnTo>
                  <a:lnTo>
                    <a:pt x="246211" y="85037"/>
                  </a:lnTo>
                  <a:lnTo>
                    <a:pt x="246211" y="82407"/>
                  </a:lnTo>
                  <a:lnTo>
                    <a:pt x="246211" y="21165"/>
                  </a:lnTo>
                  <a:lnTo>
                    <a:pt x="228215" y="21165"/>
                  </a:lnTo>
                  <a:lnTo>
                    <a:pt x="228215" y="25924"/>
                  </a:lnTo>
                  <a:lnTo>
                    <a:pt x="242667" y="25924"/>
                  </a:lnTo>
                  <a:lnTo>
                    <a:pt x="242667" y="63747"/>
                  </a:lnTo>
                  <a:lnTo>
                    <a:pt x="228215" y="63747"/>
                  </a:lnTo>
                  <a:lnTo>
                    <a:pt x="228215" y="68756"/>
                  </a:lnTo>
                  <a:lnTo>
                    <a:pt x="243944" y="68756"/>
                  </a:lnTo>
                  <a:lnTo>
                    <a:pt x="243619" y="71011"/>
                  </a:lnTo>
                  <a:lnTo>
                    <a:pt x="243456" y="73265"/>
                  </a:lnTo>
                  <a:lnTo>
                    <a:pt x="243456" y="75519"/>
                  </a:lnTo>
                  <a:lnTo>
                    <a:pt x="243456" y="77648"/>
                  </a:lnTo>
                  <a:lnTo>
                    <a:pt x="243619" y="79777"/>
                  </a:lnTo>
                  <a:lnTo>
                    <a:pt x="243944" y="82032"/>
                  </a:lnTo>
                  <a:lnTo>
                    <a:pt x="228215" y="82032"/>
                  </a:lnTo>
                  <a:lnTo>
                    <a:pt x="228215" y="93804"/>
                  </a:lnTo>
                  <a:lnTo>
                    <a:pt x="226187" y="93554"/>
                  </a:lnTo>
                  <a:lnTo>
                    <a:pt x="224183" y="93554"/>
                  </a:lnTo>
                  <a:lnTo>
                    <a:pt x="222217" y="93554"/>
                  </a:lnTo>
                  <a:lnTo>
                    <a:pt x="220313" y="93554"/>
                  </a:lnTo>
                  <a:lnTo>
                    <a:pt x="218385" y="93554"/>
                  </a:lnTo>
                  <a:lnTo>
                    <a:pt x="216418" y="93804"/>
                  </a:lnTo>
                  <a:lnTo>
                    <a:pt x="216418" y="82032"/>
                  </a:lnTo>
                  <a:lnTo>
                    <a:pt x="199800" y="82032"/>
                  </a:lnTo>
                  <a:lnTo>
                    <a:pt x="200063" y="79777"/>
                  </a:lnTo>
                  <a:lnTo>
                    <a:pt x="200188" y="77648"/>
                  </a:lnTo>
                  <a:lnTo>
                    <a:pt x="200188" y="75519"/>
                  </a:lnTo>
                  <a:lnTo>
                    <a:pt x="200188" y="73265"/>
                  </a:lnTo>
                  <a:lnTo>
                    <a:pt x="200063" y="71011"/>
                  </a:lnTo>
                  <a:lnTo>
                    <a:pt x="199800" y="68756"/>
                  </a:lnTo>
                  <a:lnTo>
                    <a:pt x="216418" y="68756"/>
                  </a:lnTo>
                  <a:lnTo>
                    <a:pt x="216418" y="63747"/>
                  </a:lnTo>
                  <a:lnTo>
                    <a:pt x="201766" y="63747"/>
                  </a:lnTo>
                  <a:lnTo>
                    <a:pt x="201766" y="25924"/>
                  </a:lnTo>
                  <a:lnTo>
                    <a:pt x="216418" y="25924"/>
                  </a:lnTo>
                  <a:lnTo>
                    <a:pt x="216418" y="21165"/>
                  </a:lnTo>
                  <a:lnTo>
                    <a:pt x="200188" y="21165"/>
                  </a:lnTo>
                  <a:lnTo>
                    <a:pt x="200451" y="19036"/>
                  </a:lnTo>
                  <a:lnTo>
                    <a:pt x="200589" y="16782"/>
                  </a:lnTo>
                  <a:lnTo>
                    <a:pt x="200589" y="14402"/>
                  </a:lnTo>
                  <a:lnTo>
                    <a:pt x="200589" y="12148"/>
                  </a:lnTo>
                  <a:lnTo>
                    <a:pt x="200451" y="10019"/>
                  </a:lnTo>
                  <a:lnTo>
                    <a:pt x="200188" y="7890"/>
                  </a:lnTo>
                  <a:lnTo>
                    <a:pt x="216418" y="7890"/>
                  </a:lnTo>
                  <a:lnTo>
                    <a:pt x="216418" y="5635"/>
                  </a:lnTo>
                  <a:lnTo>
                    <a:pt x="216281" y="3256"/>
                  </a:lnTo>
                  <a:lnTo>
                    <a:pt x="216018" y="751"/>
                  </a:lnTo>
                  <a:lnTo>
                    <a:pt x="218773" y="1127"/>
                  </a:lnTo>
                  <a:lnTo>
                    <a:pt x="223068" y="1377"/>
                  </a:lnTo>
                  <a:lnTo>
                    <a:pt x="228904" y="1377"/>
                  </a:lnTo>
                  <a:lnTo>
                    <a:pt x="229693" y="1377"/>
                  </a:lnTo>
                  <a:lnTo>
                    <a:pt x="230081" y="1502"/>
                  </a:lnTo>
                  <a:lnTo>
                    <a:pt x="230081" y="1878"/>
                  </a:lnTo>
                  <a:lnTo>
                    <a:pt x="230081" y="2129"/>
                  </a:lnTo>
                  <a:lnTo>
                    <a:pt x="229793" y="2630"/>
                  </a:lnTo>
                  <a:lnTo>
                    <a:pt x="229205" y="3130"/>
                  </a:lnTo>
                  <a:lnTo>
                    <a:pt x="228541" y="3631"/>
                  </a:lnTo>
                  <a:lnTo>
                    <a:pt x="228215" y="4383"/>
                  </a:lnTo>
                  <a:lnTo>
                    <a:pt x="228215" y="5510"/>
                  </a:lnTo>
                  <a:lnTo>
                    <a:pt x="228215" y="7890"/>
                  </a:lnTo>
                  <a:lnTo>
                    <a:pt x="246599" y="7890"/>
                  </a:lnTo>
                  <a:lnTo>
                    <a:pt x="246336" y="10019"/>
                  </a:lnTo>
                  <a:lnTo>
                    <a:pt x="246211" y="12148"/>
                  </a:lnTo>
                  <a:lnTo>
                    <a:pt x="246211" y="14402"/>
                  </a:lnTo>
                  <a:lnTo>
                    <a:pt x="246211" y="15654"/>
                  </a:lnTo>
                  <a:lnTo>
                    <a:pt x="262041" y="15654"/>
                  </a:lnTo>
                  <a:lnTo>
                    <a:pt x="262041" y="7890"/>
                  </a:lnTo>
                  <a:lnTo>
                    <a:pt x="262041" y="5510"/>
                  </a:lnTo>
                  <a:lnTo>
                    <a:pt x="261915" y="3005"/>
                  </a:lnTo>
                  <a:lnTo>
                    <a:pt x="261652" y="375"/>
                  </a:lnTo>
                  <a:close/>
                </a:path>
                <a:path w="536575" h="94614">
                  <a:moveTo>
                    <a:pt x="444254" y="0"/>
                  </a:moveTo>
                  <a:lnTo>
                    <a:pt x="447860" y="500"/>
                  </a:lnTo>
                  <a:lnTo>
                    <a:pt x="453458" y="751"/>
                  </a:lnTo>
                  <a:lnTo>
                    <a:pt x="461072" y="751"/>
                  </a:lnTo>
                  <a:lnTo>
                    <a:pt x="462112" y="751"/>
                  </a:lnTo>
                  <a:lnTo>
                    <a:pt x="462638" y="1001"/>
                  </a:lnTo>
                  <a:lnTo>
                    <a:pt x="462638" y="1502"/>
                  </a:lnTo>
                  <a:lnTo>
                    <a:pt x="462638" y="1878"/>
                  </a:lnTo>
                  <a:lnTo>
                    <a:pt x="462312" y="2379"/>
                  </a:lnTo>
                  <a:lnTo>
                    <a:pt x="461661" y="2880"/>
                  </a:lnTo>
                  <a:lnTo>
                    <a:pt x="460809" y="3631"/>
                  </a:lnTo>
                  <a:lnTo>
                    <a:pt x="460383" y="4633"/>
                  </a:lnTo>
                  <a:lnTo>
                    <a:pt x="460383" y="5761"/>
                  </a:lnTo>
                  <a:lnTo>
                    <a:pt x="460383" y="8641"/>
                  </a:lnTo>
                  <a:lnTo>
                    <a:pt x="499318" y="8641"/>
                  </a:lnTo>
                  <a:lnTo>
                    <a:pt x="499055" y="11021"/>
                  </a:lnTo>
                  <a:lnTo>
                    <a:pt x="498917" y="13275"/>
                  </a:lnTo>
                  <a:lnTo>
                    <a:pt x="498917" y="15654"/>
                  </a:lnTo>
                  <a:lnTo>
                    <a:pt x="498917" y="18159"/>
                  </a:lnTo>
                  <a:lnTo>
                    <a:pt x="499055" y="20539"/>
                  </a:lnTo>
                  <a:lnTo>
                    <a:pt x="499318" y="23044"/>
                  </a:lnTo>
                  <a:lnTo>
                    <a:pt x="460383" y="23044"/>
                  </a:lnTo>
                  <a:lnTo>
                    <a:pt x="460383" y="29055"/>
                  </a:lnTo>
                  <a:lnTo>
                    <a:pt x="492931" y="29055"/>
                  </a:lnTo>
                  <a:lnTo>
                    <a:pt x="492668" y="31059"/>
                  </a:lnTo>
                  <a:lnTo>
                    <a:pt x="492531" y="33188"/>
                  </a:lnTo>
                  <a:lnTo>
                    <a:pt x="492531" y="35317"/>
                  </a:lnTo>
                  <a:lnTo>
                    <a:pt x="492531" y="55481"/>
                  </a:lnTo>
                  <a:lnTo>
                    <a:pt x="492531" y="57610"/>
                  </a:lnTo>
                  <a:lnTo>
                    <a:pt x="492668" y="59864"/>
                  </a:lnTo>
                  <a:lnTo>
                    <a:pt x="492931" y="61993"/>
                  </a:lnTo>
                  <a:lnTo>
                    <a:pt x="471980" y="61993"/>
                  </a:lnTo>
                  <a:lnTo>
                    <a:pt x="473621" y="63496"/>
                  </a:lnTo>
                  <a:lnTo>
                    <a:pt x="475324" y="64874"/>
                  </a:lnTo>
                  <a:lnTo>
                    <a:pt x="477089" y="66001"/>
                  </a:lnTo>
                  <a:lnTo>
                    <a:pt x="482521" y="69549"/>
                  </a:lnTo>
                  <a:lnTo>
                    <a:pt x="488281" y="72686"/>
                  </a:lnTo>
                  <a:lnTo>
                    <a:pt x="494371" y="75423"/>
                  </a:lnTo>
                  <a:lnTo>
                    <a:pt x="500796" y="77773"/>
                  </a:lnTo>
                  <a:lnTo>
                    <a:pt x="497314" y="81531"/>
                  </a:lnTo>
                  <a:lnTo>
                    <a:pt x="494071" y="86415"/>
                  </a:lnTo>
                  <a:lnTo>
                    <a:pt x="491053" y="92301"/>
                  </a:lnTo>
                  <a:lnTo>
                    <a:pt x="482725" y="88049"/>
                  </a:lnTo>
                  <a:lnTo>
                    <a:pt x="474835" y="83174"/>
                  </a:lnTo>
                  <a:lnTo>
                    <a:pt x="467387" y="77666"/>
                  </a:lnTo>
                  <a:lnTo>
                    <a:pt x="460383" y="71511"/>
                  </a:lnTo>
                  <a:lnTo>
                    <a:pt x="460383" y="94180"/>
                  </a:lnTo>
                  <a:lnTo>
                    <a:pt x="457754" y="93929"/>
                  </a:lnTo>
                  <a:lnTo>
                    <a:pt x="455136" y="93804"/>
                  </a:lnTo>
                  <a:lnTo>
                    <a:pt x="452519" y="93804"/>
                  </a:lnTo>
                  <a:lnTo>
                    <a:pt x="449889" y="93804"/>
                  </a:lnTo>
                  <a:lnTo>
                    <a:pt x="447272" y="93929"/>
                  </a:lnTo>
                  <a:lnTo>
                    <a:pt x="444642" y="94180"/>
                  </a:lnTo>
                  <a:lnTo>
                    <a:pt x="444642" y="73891"/>
                  </a:lnTo>
                  <a:lnTo>
                    <a:pt x="437983" y="79715"/>
                  </a:lnTo>
                  <a:lnTo>
                    <a:pt x="430782" y="84787"/>
                  </a:lnTo>
                  <a:lnTo>
                    <a:pt x="423040" y="89108"/>
                  </a:lnTo>
                  <a:lnTo>
                    <a:pt x="414761" y="92677"/>
                  </a:lnTo>
                  <a:lnTo>
                    <a:pt x="412983" y="87417"/>
                  </a:lnTo>
                  <a:lnTo>
                    <a:pt x="410103" y="82407"/>
                  </a:lnTo>
                  <a:lnTo>
                    <a:pt x="406108" y="77773"/>
                  </a:lnTo>
                  <a:lnTo>
                    <a:pt x="413011" y="75449"/>
                  </a:lnTo>
                  <a:lnTo>
                    <a:pt x="419278" y="72795"/>
                  </a:lnTo>
                  <a:lnTo>
                    <a:pt x="435312" y="61993"/>
                  </a:lnTo>
                  <a:lnTo>
                    <a:pt x="413572" y="61993"/>
                  </a:lnTo>
                  <a:lnTo>
                    <a:pt x="414098" y="59864"/>
                  </a:lnTo>
                  <a:lnTo>
                    <a:pt x="414361" y="57610"/>
                  </a:lnTo>
                  <a:lnTo>
                    <a:pt x="414361" y="55481"/>
                  </a:lnTo>
                  <a:lnTo>
                    <a:pt x="414361" y="35317"/>
                  </a:lnTo>
                  <a:lnTo>
                    <a:pt x="414361" y="33188"/>
                  </a:lnTo>
                  <a:lnTo>
                    <a:pt x="414098" y="31059"/>
                  </a:lnTo>
                  <a:lnTo>
                    <a:pt x="413572" y="29055"/>
                  </a:lnTo>
                  <a:lnTo>
                    <a:pt x="444642" y="29055"/>
                  </a:lnTo>
                  <a:lnTo>
                    <a:pt x="444642" y="23044"/>
                  </a:lnTo>
                  <a:lnTo>
                    <a:pt x="406884" y="23044"/>
                  </a:lnTo>
                  <a:lnTo>
                    <a:pt x="407085" y="20539"/>
                  </a:lnTo>
                  <a:lnTo>
                    <a:pt x="407185" y="18159"/>
                  </a:lnTo>
                  <a:lnTo>
                    <a:pt x="407185" y="15654"/>
                  </a:lnTo>
                  <a:lnTo>
                    <a:pt x="407185" y="13275"/>
                  </a:lnTo>
                  <a:lnTo>
                    <a:pt x="407085" y="11021"/>
                  </a:lnTo>
                  <a:lnTo>
                    <a:pt x="406884" y="8641"/>
                  </a:lnTo>
                  <a:lnTo>
                    <a:pt x="444642" y="8641"/>
                  </a:lnTo>
                  <a:lnTo>
                    <a:pt x="444579" y="5886"/>
                  </a:lnTo>
                  <a:lnTo>
                    <a:pt x="444454" y="3005"/>
                  </a:lnTo>
                  <a:lnTo>
                    <a:pt x="444254" y="0"/>
                  </a:lnTo>
                  <a:close/>
                </a:path>
              </a:pathLst>
            </a:custGeom>
            <a:noFill/>
            <a:ln w="4508">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ja-JP" altLang="en-US"/>
            </a:p>
          </p:txBody>
        </p:sp>
        <p:pic>
          <p:nvPicPr>
            <p:cNvPr id="141388" name="object 57">
              <a:extLst>
                <a:ext uri="{FF2B5EF4-FFF2-40B4-BE49-F238E27FC236}">
                  <a16:creationId xmlns:a16="http://schemas.microsoft.com/office/drawing/2014/main" id="{02CD6E69-923C-7F57-7821-65E6790EC22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1392" y="4775611"/>
              <a:ext cx="643193" cy="129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89" name="object 58">
              <a:extLst>
                <a:ext uri="{FF2B5EF4-FFF2-40B4-BE49-F238E27FC236}">
                  <a16:creationId xmlns:a16="http://schemas.microsoft.com/office/drawing/2014/main" id="{FC721F32-7764-8268-C398-74BD4F70454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0500" y="4789512"/>
              <a:ext cx="604223" cy="10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0" name="object 59">
              <a:extLst>
                <a:ext uri="{FF2B5EF4-FFF2-40B4-BE49-F238E27FC236}">
                  <a16:creationId xmlns:a16="http://schemas.microsoft.com/office/drawing/2014/main" id="{7A2B29DC-F04A-1308-52CA-3D39E9C96A8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0021" y="5790066"/>
              <a:ext cx="2079857" cy="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1" name="object 60">
              <a:extLst>
                <a:ext uri="{FF2B5EF4-FFF2-40B4-BE49-F238E27FC236}">
                  <a16:creationId xmlns:a16="http://schemas.microsoft.com/office/drawing/2014/main" id="{586D1BEE-E42B-8DCB-5BA2-3971BFE9DEA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33039" y="5813286"/>
              <a:ext cx="2034736" cy="1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2" name="object 61">
              <a:extLst>
                <a:ext uri="{FF2B5EF4-FFF2-40B4-BE49-F238E27FC236}">
                  <a16:creationId xmlns:a16="http://schemas.microsoft.com/office/drawing/2014/main" id="{4CD56126-F241-5D15-4CDF-45640117F40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78463" y="5940354"/>
              <a:ext cx="1528334" cy="25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3" name="object 62">
              <a:extLst>
                <a:ext uri="{FF2B5EF4-FFF2-40B4-BE49-F238E27FC236}">
                  <a16:creationId xmlns:a16="http://schemas.microsoft.com/office/drawing/2014/main" id="{346BE855-16C1-9818-04B9-0A0F2A56457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09395" y="5972541"/>
              <a:ext cx="1466532" cy="195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4" name="object 63">
              <a:extLst>
                <a:ext uri="{FF2B5EF4-FFF2-40B4-BE49-F238E27FC236}">
                  <a16:creationId xmlns:a16="http://schemas.microsoft.com/office/drawing/2014/main" id="{DBFFF2F8-C4E2-4390-0651-B07E7C62CA8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354263" y="5967406"/>
              <a:ext cx="566550" cy="21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95" name="object 64">
              <a:extLst>
                <a:ext uri="{FF2B5EF4-FFF2-40B4-BE49-F238E27FC236}">
                  <a16:creationId xmlns:a16="http://schemas.microsoft.com/office/drawing/2014/main" id="{4928FED6-2FF5-AE34-A2D8-E753C3A9B2AC}"/>
                </a:ext>
              </a:extLst>
            </p:cNvPr>
            <p:cNvSpPr>
              <a:spLocks/>
            </p:cNvSpPr>
            <p:nvPr/>
          </p:nvSpPr>
          <p:spPr bwMode="auto">
            <a:xfrm>
              <a:off x="2387575" y="6000557"/>
              <a:ext cx="500380" cy="143510"/>
            </a:xfrm>
            <a:custGeom>
              <a:avLst/>
              <a:gdLst>
                <a:gd name="T0" fmla="*/ 360919 w 500380"/>
                <a:gd name="T1" fmla="*/ 108144 h 143510"/>
                <a:gd name="T2" fmla="*/ 396109 w 500380"/>
                <a:gd name="T3" fmla="*/ 140544 h 143510"/>
                <a:gd name="T4" fmla="*/ 206132 w 500380"/>
                <a:gd name="T5" fmla="*/ 37684 h 143510"/>
                <a:gd name="T6" fmla="*/ 151531 w 500380"/>
                <a:gd name="T7" fmla="*/ 90773 h 143510"/>
                <a:gd name="T8" fmla="*/ 152540 w 500380"/>
                <a:gd name="T9" fmla="*/ 102423 h 143510"/>
                <a:gd name="T10" fmla="*/ 208887 w 500380"/>
                <a:gd name="T11" fmla="*/ 143286 h 143510"/>
                <a:gd name="T12" fmla="*/ 245486 w 500380"/>
                <a:gd name="T13" fmla="*/ 135771 h 143510"/>
                <a:gd name="T14" fmla="*/ 262361 w 500380"/>
                <a:gd name="T15" fmla="*/ 113216 h 143510"/>
                <a:gd name="T16" fmla="*/ 201498 w 500380"/>
                <a:gd name="T17" fmla="*/ 113029 h 143510"/>
                <a:gd name="T18" fmla="*/ 193859 w 500380"/>
                <a:gd name="T19" fmla="*/ 101707 h 143510"/>
                <a:gd name="T20" fmla="*/ 259811 w 500380"/>
                <a:gd name="T21" fmla="*/ 77498 h 143510"/>
                <a:gd name="T22" fmla="*/ 193438 w 500380"/>
                <a:gd name="T23" fmla="*/ 70863 h 143510"/>
                <a:gd name="T24" fmla="*/ 198493 w 500380"/>
                <a:gd name="T25" fmla="*/ 66765 h 143510"/>
                <a:gd name="T26" fmla="*/ 248805 w 500380"/>
                <a:gd name="T27" fmla="*/ 53690 h 143510"/>
                <a:gd name="T28" fmla="*/ 206132 w 500380"/>
                <a:gd name="T29" fmla="*/ 37684 h 143510"/>
                <a:gd name="T30" fmla="*/ 220158 w 500380"/>
                <a:gd name="T31" fmla="*/ 110687 h 143510"/>
                <a:gd name="T32" fmla="*/ 261331 w 500380"/>
                <a:gd name="T33" fmla="*/ 113029 h 143510"/>
                <a:gd name="T34" fmla="*/ 255697 w 500380"/>
                <a:gd name="T35" fmla="*/ 66765 h 143510"/>
                <a:gd name="T36" fmla="*/ 221535 w 500380"/>
                <a:gd name="T37" fmla="*/ 70347 h 143510"/>
                <a:gd name="T38" fmla="*/ 259811 w 500380"/>
                <a:gd name="T39" fmla="*/ 77498 h 143510"/>
                <a:gd name="T40" fmla="*/ 255697 w 500380"/>
                <a:gd name="T41" fmla="*/ 66765 h 143510"/>
                <a:gd name="T42" fmla="*/ 277389 w 500380"/>
                <a:gd name="T43" fmla="*/ 40414 h 143510"/>
                <a:gd name="T44" fmla="*/ 318465 w 500380"/>
                <a:gd name="T45" fmla="*/ 140744 h 143510"/>
                <a:gd name="T46" fmla="*/ 319091 w 500380"/>
                <a:gd name="T47" fmla="*/ 88369 h 143510"/>
                <a:gd name="T48" fmla="*/ 321847 w 500380"/>
                <a:gd name="T49" fmla="*/ 76784 h 143510"/>
                <a:gd name="T50" fmla="*/ 343657 w 500380"/>
                <a:gd name="T51" fmla="*/ 73403 h 143510"/>
                <a:gd name="T52" fmla="*/ 315334 w 500380"/>
                <a:gd name="T53" fmla="*/ 48805 h 143510"/>
                <a:gd name="T54" fmla="*/ 343657 w 500380"/>
                <a:gd name="T55" fmla="*/ 73403 h 143510"/>
                <a:gd name="T56" fmla="*/ 337000 w 500380"/>
                <a:gd name="T57" fmla="*/ 74893 h 143510"/>
                <a:gd name="T58" fmla="*/ 343657 w 500380"/>
                <a:gd name="T59" fmla="*/ 73403 h 143510"/>
                <a:gd name="T60" fmla="*/ 330362 w 500380"/>
                <a:gd name="T61" fmla="*/ 37872 h 143510"/>
                <a:gd name="T62" fmla="*/ 323725 w 500380"/>
                <a:gd name="T63" fmla="*/ 40026 h 143510"/>
                <a:gd name="T64" fmla="*/ 318090 w 500380"/>
                <a:gd name="T65" fmla="*/ 44635 h 143510"/>
                <a:gd name="T66" fmla="*/ 353385 w 500380"/>
                <a:gd name="T67" fmla="*/ 48805 h 143510"/>
                <a:gd name="T68" fmla="*/ 355158 w 500380"/>
                <a:gd name="T69" fmla="*/ 44322 h 143510"/>
                <a:gd name="T70" fmla="*/ 340882 w 500380"/>
                <a:gd name="T71" fmla="*/ 37872 h 143510"/>
                <a:gd name="T72" fmla="*/ 0 w 500380"/>
                <a:gd name="T73" fmla="*/ 1377 h 143510"/>
                <a:gd name="T74" fmla="*/ 96053 w 500380"/>
                <a:gd name="T75" fmla="*/ 140744 h 143510"/>
                <a:gd name="T76" fmla="*/ 74012 w 500380"/>
                <a:gd name="T77" fmla="*/ 91938 h 143510"/>
                <a:gd name="T78" fmla="*/ 146772 w 500380"/>
                <a:gd name="T79" fmla="*/ 1377 h 143510"/>
                <a:gd name="T80" fmla="*/ 74012 w 500380"/>
                <a:gd name="T81" fmla="*/ 91938 h 143510"/>
                <a:gd name="T82" fmla="*/ 146772 w 500380"/>
                <a:gd name="T83" fmla="*/ 1377 h 143510"/>
                <a:gd name="T84" fmla="*/ 460729 w 500380"/>
                <a:gd name="T85" fmla="*/ 57785 h 143510"/>
                <a:gd name="T86" fmla="*/ 499927 w 500380"/>
                <a:gd name="T87" fmla="*/ 140744 h 143510"/>
                <a:gd name="T88" fmla="*/ 499927 w 500380"/>
                <a:gd name="T89" fmla="*/ 0 h 143510"/>
                <a:gd name="T90" fmla="*/ 462109 w 500380"/>
                <a:gd name="T91" fmla="*/ 11217 h 143510"/>
                <a:gd name="T92" fmla="*/ 440917 w 500380"/>
                <a:gd name="T93" fmla="*/ 28886 h 143510"/>
                <a:gd name="T94" fmla="*/ 426165 w 500380"/>
                <a:gd name="T95" fmla="*/ 73014 h 143510"/>
                <a:gd name="T96" fmla="*/ 444292 w 500380"/>
                <a:gd name="T97" fmla="*/ 66471 h 143510"/>
                <a:gd name="T98" fmla="*/ 460729 w 500380"/>
                <a:gd name="T99" fmla="*/ 57785 h 143510"/>
                <a:gd name="T100" fmla="*/ 499927 w 500380"/>
                <a:gd name="T101" fmla="*/ 0 h 1435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0380" h="143510">
                  <a:moveTo>
                    <a:pt x="396109" y="108144"/>
                  </a:moveTo>
                  <a:lnTo>
                    <a:pt x="360919" y="108144"/>
                  </a:lnTo>
                  <a:lnTo>
                    <a:pt x="360919" y="140544"/>
                  </a:lnTo>
                  <a:lnTo>
                    <a:pt x="396109" y="140544"/>
                  </a:lnTo>
                  <a:lnTo>
                    <a:pt x="396109" y="108144"/>
                  </a:lnTo>
                  <a:close/>
                </a:path>
                <a:path w="500380" h="143510">
                  <a:moveTo>
                    <a:pt x="206132" y="37684"/>
                  </a:moveTo>
                  <a:lnTo>
                    <a:pt x="164430" y="54466"/>
                  </a:lnTo>
                  <a:lnTo>
                    <a:pt x="151531" y="90773"/>
                  </a:lnTo>
                  <a:lnTo>
                    <a:pt x="152478" y="101707"/>
                  </a:lnTo>
                  <a:lnTo>
                    <a:pt x="152540" y="102423"/>
                  </a:lnTo>
                  <a:lnTo>
                    <a:pt x="176043" y="135599"/>
                  </a:lnTo>
                  <a:lnTo>
                    <a:pt x="208887" y="143286"/>
                  </a:lnTo>
                  <a:lnTo>
                    <a:pt x="229640" y="141408"/>
                  </a:lnTo>
                  <a:lnTo>
                    <a:pt x="245486" y="135771"/>
                  </a:lnTo>
                  <a:lnTo>
                    <a:pt x="256401" y="126374"/>
                  </a:lnTo>
                  <a:lnTo>
                    <a:pt x="262361" y="113216"/>
                  </a:lnTo>
                  <a:lnTo>
                    <a:pt x="261331" y="113029"/>
                  </a:lnTo>
                  <a:lnTo>
                    <a:pt x="201498" y="113029"/>
                  </a:lnTo>
                  <a:lnTo>
                    <a:pt x="196614" y="109246"/>
                  </a:lnTo>
                  <a:lnTo>
                    <a:pt x="193859" y="101707"/>
                  </a:lnTo>
                  <a:lnTo>
                    <a:pt x="262737" y="101707"/>
                  </a:lnTo>
                  <a:lnTo>
                    <a:pt x="259811" y="77498"/>
                  </a:lnTo>
                  <a:lnTo>
                    <a:pt x="192857" y="77498"/>
                  </a:lnTo>
                  <a:lnTo>
                    <a:pt x="193438" y="70863"/>
                  </a:lnTo>
                  <a:lnTo>
                    <a:pt x="193483" y="70347"/>
                  </a:lnTo>
                  <a:lnTo>
                    <a:pt x="198493" y="66765"/>
                  </a:lnTo>
                  <a:lnTo>
                    <a:pt x="255697" y="66765"/>
                  </a:lnTo>
                  <a:lnTo>
                    <a:pt x="248805" y="53690"/>
                  </a:lnTo>
                  <a:lnTo>
                    <a:pt x="231073" y="41686"/>
                  </a:lnTo>
                  <a:lnTo>
                    <a:pt x="206132" y="37684"/>
                  </a:lnTo>
                  <a:close/>
                </a:path>
                <a:path w="500380" h="143510">
                  <a:moveTo>
                    <a:pt x="222788" y="106003"/>
                  </a:moveTo>
                  <a:lnTo>
                    <a:pt x="220158" y="110687"/>
                  </a:lnTo>
                  <a:lnTo>
                    <a:pt x="215399" y="113029"/>
                  </a:lnTo>
                  <a:lnTo>
                    <a:pt x="261331" y="113029"/>
                  </a:lnTo>
                  <a:lnTo>
                    <a:pt x="222788" y="106003"/>
                  </a:lnTo>
                  <a:close/>
                </a:path>
                <a:path w="500380" h="143510">
                  <a:moveTo>
                    <a:pt x="255697" y="66765"/>
                  </a:moveTo>
                  <a:lnTo>
                    <a:pt x="216651" y="66765"/>
                  </a:lnTo>
                  <a:lnTo>
                    <a:pt x="221535" y="70347"/>
                  </a:lnTo>
                  <a:lnTo>
                    <a:pt x="222412" y="77498"/>
                  </a:lnTo>
                  <a:lnTo>
                    <a:pt x="259811" y="77498"/>
                  </a:lnTo>
                  <a:lnTo>
                    <a:pt x="259352" y="73697"/>
                  </a:lnTo>
                  <a:lnTo>
                    <a:pt x="255697" y="66765"/>
                  </a:lnTo>
                  <a:close/>
                </a:path>
                <a:path w="500380" h="143510">
                  <a:moveTo>
                    <a:pt x="315334" y="40414"/>
                  </a:moveTo>
                  <a:lnTo>
                    <a:pt x="277389" y="40414"/>
                  </a:lnTo>
                  <a:lnTo>
                    <a:pt x="277389" y="140744"/>
                  </a:lnTo>
                  <a:lnTo>
                    <a:pt x="318465" y="140744"/>
                  </a:lnTo>
                  <a:lnTo>
                    <a:pt x="318465" y="96760"/>
                  </a:lnTo>
                  <a:lnTo>
                    <a:pt x="319091" y="88369"/>
                  </a:lnTo>
                  <a:lnTo>
                    <a:pt x="320218" y="83547"/>
                  </a:lnTo>
                  <a:lnTo>
                    <a:pt x="321847" y="76784"/>
                  </a:lnTo>
                  <a:lnTo>
                    <a:pt x="324727" y="73403"/>
                  </a:lnTo>
                  <a:lnTo>
                    <a:pt x="343657" y="73403"/>
                  </a:lnTo>
                  <a:lnTo>
                    <a:pt x="353385" y="48805"/>
                  </a:lnTo>
                  <a:lnTo>
                    <a:pt x="315334" y="48805"/>
                  </a:lnTo>
                  <a:lnTo>
                    <a:pt x="315334" y="40414"/>
                  </a:lnTo>
                  <a:close/>
                </a:path>
                <a:path w="500380" h="143510">
                  <a:moveTo>
                    <a:pt x="343657" y="73403"/>
                  </a:moveTo>
                  <a:lnTo>
                    <a:pt x="332742" y="73403"/>
                  </a:lnTo>
                  <a:lnTo>
                    <a:pt x="337000" y="74893"/>
                  </a:lnTo>
                  <a:lnTo>
                    <a:pt x="341884" y="77886"/>
                  </a:lnTo>
                  <a:lnTo>
                    <a:pt x="343657" y="73403"/>
                  </a:lnTo>
                  <a:close/>
                </a:path>
                <a:path w="500380" h="143510">
                  <a:moveTo>
                    <a:pt x="340882" y="37872"/>
                  </a:moveTo>
                  <a:lnTo>
                    <a:pt x="330362" y="37872"/>
                  </a:lnTo>
                  <a:lnTo>
                    <a:pt x="326480" y="38586"/>
                  </a:lnTo>
                  <a:lnTo>
                    <a:pt x="323725" y="40026"/>
                  </a:lnTo>
                  <a:lnTo>
                    <a:pt x="320970" y="41717"/>
                  </a:lnTo>
                  <a:lnTo>
                    <a:pt x="318090" y="44635"/>
                  </a:lnTo>
                  <a:lnTo>
                    <a:pt x="315334" y="48805"/>
                  </a:lnTo>
                  <a:lnTo>
                    <a:pt x="353385" y="48805"/>
                  </a:lnTo>
                  <a:lnTo>
                    <a:pt x="355034" y="44635"/>
                  </a:lnTo>
                  <a:lnTo>
                    <a:pt x="355158" y="44322"/>
                  </a:lnTo>
                  <a:lnTo>
                    <a:pt x="347519" y="40026"/>
                  </a:lnTo>
                  <a:lnTo>
                    <a:pt x="340882" y="37872"/>
                  </a:lnTo>
                  <a:close/>
                </a:path>
                <a:path w="500380" h="143510">
                  <a:moveTo>
                    <a:pt x="43706" y="1377"/>
                  </a:moveTo>
                  <a:lnTo>
                    <a:pt x="0" y="1377"/>
                  </a:lnTo>
                  <a:lnTo>
                    <a:pt x="50719" y="140744"/>
                  </a:lnTo>
                  <a:lnTo>
                    <a:pt x="96053" y="140744"/>
                  </a:lnTo>
                  <a:lnTo>
                    <a:pt x="113814" y="91938"/>
                  </a:lnTo>
                  <a:lnTo>
                    <a:pt x="74012" y="91938"/>
                  </a:lnTo>
                  <a:lnTo>
                    <a:pt x="43706" y="1377"/>
                  </a:lnTo>
                  <a:close/>
                </a:path>
                <a:path w="500380" h="143510">
                  <a:moveTo>
                    <a:pt x="146772" y="1377"/>
                  </a:moveTo>
                  <a:lnTo>
                    <a:pt x="103817" y="1377"/>
                  </a:lnTo>
                  <a:lnTo>
                    <a:pt x="74012" y="91938"/>
                  </a:lnTo>
                  <a:lnTo>
                    <a:pt x="113814" y="91938"/>
                  </a:lnTo>
                  <a:lnTo>
                    <a:pt x="146772" y="1377"/>
                  </a:lnTo>
                  <a:close/>
                </a:path>
                <a:path w="500380" h="143510">
                  <a:moveTo>
                    <a:pt x="499927" y="57785"/>
                  </a:moveTo>
                  <a:lnTo>
                    <a:pt x="460729" y="57785"/>
                  </a:lnTo>
                  <a:lnTo>
                    <a:pt x="460729" y="140744"/>
                  </a:lnTo>
                  <a:lnTo>
                    <a:pt x="499927" y="140744"/>
                  </a:lnTo>
                  <a:lnTo>
                    <a:pt x="499927" y="57785"/>
                  </a:lnTo>
                  <a:close/>
                </a:path>
                <a:path w="500380" h="143510">
                  <a:moveTo>
                    <a:pt x="499927" y="0"/>
                  </a:moveTo>
                  <a:lnTo>
                    <a:pt x="468619" y="0"/>
                  </a:lnTo>
                  <a:lnTo>
                    <a:pt x="462109" y="11217"/>
                  </a:lnTo>
                  <a:lnTo>
                    <a:pt x="452886" y="20846"/>
                  </a:lnTo>
                  <a:lnTo>
                    <a:pt x="440917" y="28886"/>
                  </a:lnTo>
                  <a:lnTo>
                    <a:pt x="426165" y="35342"/>
                  </a:lnTo>
                  <a:lnTo>
                    <a:pt x="426165" y="73014"/>
                  </a:lnTo>
                  <a:lnTo>
                    <a:pt x="435440" y="70011"/>
                  </a:lnTo>
                  <a:lnTo>
                    <a:pt x="444292" y="66471"/>
                  </a:lnTo>
                  <a:lnTo>
                    <a:pt x="452722" y="62394"/>
                  </a:lnTo>
                  <a:lnTo>
                    <a:pt x="460729" y="57785"/>
                  </a:lnTo>
                  <a:lnTo>
                    <a:pt x="499927" y="57785"/>
                  </a:lnTo>
                  <a:lnTo>
                    <a:pt x="4999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pic>
          <p:nvPicPr>
            <p:cNvPr id="141396" name="object 65">
              <a:extLst>
                <a:ext uri="{FF2B5EF4-FFF2-40B4-BE49-F238E27FC236}">
                  <a16:creationId xmlns:a16="http://schemas.microsoft.com/office/drawing/2014/main" id="{EA802335-7117-08C5-86FF-2E2B6F5FF3A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385320" y="5999680"/>
              <a:ext cx="400618" cy="14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7" name="object 66">
              <a:extLst>
                <a:ext uri="{FF2B5EF4-FFF2-40B4-BE49-F238E27FC236}">
                  <a16:creationId xmlns:a16="http://schemas.microsoft.com/office/drawing/2014/main" id="{1A64DA53-91B0-C2F3-BA6E-0387DDC70BC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811486" y="5998303"/>
              <a:ext cx="78270" cy="14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8" name="object 67">
              <a:extLst>
                <a:ext uri="{FF2B5EF4-FFF2-40B4-BE49-F238E27FC236}">
                  <a16:creationId xmlns:a16="http://schemas.microsoft.com/office/drawing/2014/main" id="{F2F56D1B-4FE9-97DE-A535-3488A2DD7B7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893764" y="5982435"/>
              <a:ext cx="130742" cy="210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99" name="object 68">
              <a:extLst>
                <a:ext uri="{FF2B5EF4-FFF2-40B4-BE49-F238E27FC236}">
                  <a16:creationId xmlns:a16="http://schemas.microsoft.com/office/drawing/2014/main" id="{0E844D89-3F1C-D166-2691-6C9E3BCB3DAD}"/>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925071" y="6013532"/>
              <a:ext cx="67750" cy="147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400" name="object 69">
              <a:extLst>
                <a:ext uri="{FF2B5EF4-FFF2-40B4-BE49-F238E27FC236}">
                  <a16:creationId xmlns:a16="http://schemas.microsoft.com/office/drawing/2014/main" id="{819248F9-E125-D1C7-19C5-09CEBB1DA45F}"/>
                </a:ext>
              </a:extLst>
            </p:cNvPr>
            <p:cNvSpPr>
              <a:spLocks/>
            </p:cNvSpPr>
            <p:nvPr/>
          </p:nvSpPr>
          <p:spPr bwMode="auto">
            <a:xfrm>
              <a:off x="1530109" y="2903411"/>
              <a:ext cx="2112010" cy="654050"/>
            </a:xfrm>
            <a:custGeom>
              <a:avLst/>
              <a:gdLst>
                <a:gd name="T0" fmla="*/ 2111980 w 2112010"/>
                <a:gd name="T1" fmla="*/ 0 h 654050"/>
                <a:gd name="T2" fmla="*/ 0 w 2112010"/>
                <a:gd name="T3" fmla="*/ 0 h 654050"/>
                <a:gd name="T4" fmla="*/ 0 w 2112010"/>
                <a:gd name="T5" fmla="*/ 653865 h 654050"/>
                <a:gd name="T6" fmla="*/ 2111980 w 2112010"/>
                <a:gd name="T7" fmla="*/ 653865 h 654050"/>
                <a:gd name="T8" fmla="*/ 2111980 w 2112010"/>
                <a:gd name="T9" fmla="*/ 0 h 654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2010" h="654050">
                  <a:moveTo>
                    <a:pt x="2111980" y="0"/>
                  </a:moveTo>
                  <a:lnTo>
                    <a:pt x="0" y="0"/>
                  </a:lnTo>
                  <a:lnTo>
                    <a:pt x="0" y="653865"/>
                  </a:lnTo>
                  <a:lnTo>
                    <a:pt x="2111980" y="653865"/>
                  </a:lnTo>
                  <a:lnTo>
                    <a:pt x="2111980" y="0"/>
                  </a:lnTo>
                  <a:close/>
                </a:path>
              </a:pathLst>
            </a:cu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pic>
          <p:nvPicPr>
            <p:cNvPr id="141401" name="object 70">
              <a:extLst>
                <a:ext uri="{FF2B5EF4-FFF2-40B4-BE49-F238E27FC236}">
                  <a16:creationId xmlns:a16="http://schemas.microsoft.com/office/drawing/2014/main" id="{92BAA9EA-948E-470F-8DEE-5B01DDF1F2F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428483" y="2900018"/>
              <a:ext cx="317088" cy="33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2" name="object 71">
              <a:extLst>
                <a:ext uri="{FF2B5EF4-FFF2-40B4-BE49-F238E27FC236}">
                  <a16:creationId xmlns:a16="http://schemas.microsoft.com/office/drawing/2014/main" id="{A2791834-EA97-2C5A-C7F4-9D0DDD30B0A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595355" y="2895509"/>
              <a:ext cx="369685"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3" name="object 72">
              <a:extLst>
                <a:ext uri="{FF2B5EF4-FFF2-40B4-BE49-F238E27FC236}">
                  <a16:creationId xmlns:a16="http://schemas.microsoft.com/office/drawing/2014/main" id="{54C6326C-D1B0-A421-9FA4-3A32A5BBD53B}"/>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748639" y="2895509"/>
              <a:ext cx="676254"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4" name="object 73">
              <a:extLst>
                <a:ext uri="{FF2B5EF4-FFF2-40B4-BE49-F238E27FC236}">
                  <a16:creationId xmlns:a16="http://schemas.microsoft.com/office/drawing/2014/main" id="{96F44F78-6274-C856-C4B4-A97DC965B9C1}"/>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208492" y="2895509"/>
              <a:ext cx="369685"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5" name="object 74">
              <a:extLst>
                <a:ext uri="{FF2B5EF4-FFF2-40B4-BE49-F238E27FC236}">
                  <a16:creationId xmlns:a16="http://schemas.microsoft.com/office/drawing/2014/main" id="{674DFBAE-5E5C-7C31-EB6E-BFF5A43E9642}"/>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361777" y="2895509"/>
              <a:ext cx="951264"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6" name="object 75">
              <a:extLst>
                <a:ext uri="{FF2B5EF4-FFF2-40B4-BE49-F238E27FC236}">
                  <a16:creationId xmlns:a16="http://schemas.microsoft.com/office/drawing/2014/main" id="{28D211F3-EB9D-B1F2-E19A-F9716F26AF80}"/>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095137" y="2895509"/>
              <a:ext cx="324602"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7" name="object 76">
              <a:extLst>
                <a:ext uri="{FF2B5EF4-FFF2-40B4-BE49-F238E27FC236}">
                  <a16:creationId xmlns:a16="http://schemas.microsoft.com/office/drawing/2014/main" id="{B10FB077-F1C1-298B-BF61-7B0A062C515D}"/>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426980" y="3080363"/>
              <a:ext cx="315585" cy="33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8" name="object 77">
              <a:extLst>
                <a:ext uri="{FF2B5EF4-FFF2-40B4-BE49-F238E27FC236}">
                  <a16:creationId xmlns:a16="http://schemas.microsoft.com/office/drawing/2014/main" id="{2AF7C0DA-BC55-EE27-0476-AD3B744442EF}"/>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592349" y="3075854"/>
              <a:ext cx="2049740"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09" name="object 78">
              <a:extLst>
                <a:ext uri="{FF2B5EF4-FFF2-40B4-BE49-F238E27FC236}">
                  <a16:creationId xmlns:a16="http://schemas.microsoft.com/office/drawing/2014/main" id="{78F54998-0BC5-A7BF-8CCA-50E68EB0A66F}"/>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426980" y="3260709"/>
              <a:ext cx="315585" cy="33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10" name="object 79">
              <a:extLst>
                <a:ext uri="{FF2B5EF4-FFF2-40B4-BE49-F238E27FC236}">
                  <a16:creationId xmlns:a16="http://schemas.microsoft.com/office/drawing/2014/main" id="{13420DB6-C84F-8B01-7CD5-AD8B9A981A0B}"/>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592349" y="3256200"/>
              <a:ext cx="1414123"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11" name="object 80">
              <a:extLst>
                <a:ext uri="{FF2B5EF4-FFF2-40B4-BE49-F238E27FC236}">
                  <a16:creationId xmlns:a16="http://schemas.microsoft.com/office/drawing/2014/main" id="{FD2F3C84-B391-7654-D856-76512605CB97}"/>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2790071" y="3256200"/>
              <a:ext cx="341132"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12" name="object 81">
              <a:extLst>
                <a:ext uri="{FF2B5EF4-FFF2-40B4-BE49-F238E27FC236}">
                  <a16:creationId xmlns:a16="http://schemas.microsoft.com/office/drawing/2014/main" id="{D70ED6B4-F1A4-8980-00CB-C858ACF832E8}"/>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2913300" y="3256200"/>
              <a:ext cx="353155"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13" name="object 82">
              <a:extLst>
                <a:ext uri="{FF2B5EF4-FFF2-40B4-BE49-F238E27FC236}">
                  <a16:creationId xmlns:a16="http://schemas.microsoft.com/office/drawing/2014/main" id="{83B89305-3A27-2FF8-DEDD-3CDA74939907}"/>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048551" y="3256200"/>
              <a:ext cx="332116"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414" name="object 83">
              <a:extLst>
                <a:ext uri="{FF2B5EF4-FFF2-40B4-BE49-F238E27FC236}">
                  <a16:creationId xmlns:a16="http://schemas.microsoft.com/office/drawing/2014/main" id="{738000E7-782C-3471-AA26-E504EA1AD30D}"/>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164265" y="3256200"/>
              <a:ext cx="477824" cy="35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1356" name="object 84">
            <a:extLst>
              <a:ext uri="{FF2B5EF4-FFF2-40B4-BE49-F238E27FC236}">
                <a16:creationId xmlns:a16="http://schemas.microsoft.com/office/drawing/2014/main" id="{EDEE69D6-456E-158D-5A13-76E84B156602}"/>
              </a:ext>
            </a:extLst>
          </p:cNvPr>
          <p:cNvSpPr txBox="1">
            <a:spLocks noChangeArrowheads="1"/>
          </p:cNvSpPr>
          <p:nvPr/>
        </p:nvSpPr>
        <p:spPr bwMode="auto">
          <a:xfrm>
            <a:off x="1535113" y="2933700"/>
            <a:ext cx="202565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6510" rIns="0" bIns="0">
            <a:spAutoFit/>
          </a:bodyPr>
          <a:lstStyle>
            <a:lvl1pPr marL="180975" indent="-168275">
              <a:spcBef>
                <a:spcPct val="20000"/>
              </a:spcBef>
              <a:buFont typeface="Arial" panose="020B0604020202020204" pitchFamily="34" charset="0"/>
              <a:buChar char="•"/>
              <a:tabLst>
                <a:tab pos="180975"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180975"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180975"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180975"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180975"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180975"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180975"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180975"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180975"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25"/>
              </a:spcBef>
              <a:buFont typeface="Wingdings" panose="05000000000000000000" pitchFamily="2" charset="2"/>
              <a:buChar char=""/>
            </a:pPr>
            <a:r>
              <a:rPr lang="ja-JP" altLang="ja-JP" sz="1100">
                <a:solidFill>
                  <a:srgbClr val="001F5F"/>
                </a:solidFill>
                <a:latin typeface="Microsoft JhengHei" panose="020B0604030504040204" pitchFamily="34" charset="-120"/>
                <a:ea typeface="Microsoft JhengHei" panose="020B0604030504040204" pitchFamily="34" charset="-120"/>
              </a:rPr>
              <a:t>「群マネ」ってなんだ？</a:t>
            </a:r>
            <a:endParaRPr lang="ja-JP" altLang="ja-JP" sz="1100">
              <a:latin typeface="Microsoft JhengHei" panose="020B0604030504040204" pitchFamily="34" charset="-120"/>
              <a:ea typeface="Microsoft JhengHei" panose="020B0604030504040204" pitchFamily="34" charset="-120"/>
            </a:endParaRPr>
          </a:p>
          <a:p>
            <a:pPr>
              <a:spcBef>
                <a:spcPts val="38"/>
              </a:spcBef>
              <a:buFont typeface="Wingdings" panose="05000000000000000000" pitchFamily="2" charset="2"/>
              <a:buChar char=""/>
            </a:pPr>
            <a:r>
              <a:rPr lang="ja-JP" altLang="ja-JP" sz="1100">
                <a:solidFill>
                  <a:srgbClr val="001F5F"/>
                </a:solidFill>
                <a:latin typeface="Microsoft JhengHei" panose="020B0604030504040204" pitchFamily="34" charset="-120"/>
                <a:ea typeface="Microsoft JhengHei" panose="020B0604030504040204" pitchFamily="34" charset="-120"/>
              </a:rPr>
              <a:t>先行事例のひみつを大解剖</a:t>
            </a:r>
            <a:endParaRPr lang="ja-JP" altLang="ja-JP" sz="1100">
              <a:latin typeface="Microsoft JhengHei" panose="020B0604030504040204" pitchFamily="34" charset="-120"/>
              <a:ea typeface="Microsoft JhengHei" panose="020B0604030504040204" pitchFamily="34" charset="-120"/>
            </a:endParaRPr>
          </a:p>
          <a:p>
            <a:pPr>
              <a:spcBef>
                <a:spcPts val="38"/>
              </a:spcBef>
              <a:buFont typeface="Wingdings" panose="05000000000000000000" pitchFamily="2" charset="2"/>
              <a:buChar char=""/>
            </a:pPr>
            <a:r>
              <a:rPr lang="ja-JP" altLang="ja-JP" sz="1100">
                <a:solidFill>
                  <a:srgbClr val="001F5F"/>
                </a:solidFill>
                <a:latin typeface="Microsoft JhengHei" panose="020B0604030504040204" pitchFamily="34" charset="-120"/>
                <a:ea typeface="Microsoft JhengHei" panose="020B0604030504040204" pitchFamily="34" charset="-120"/>
              </a:rPr>
              <a:t>明日からつかえるQ＆A付き</a:t>
            </a:r>
            <a:endParaRPr lang="ja-JP" altLang="ja-JP" sz="1100">
              <a:latin typeface="Microsoft JhengHei" panose="020B0604030504040204" pitchFamily="34" charset="-120"/>
              <a:ea typeface="Microsoft JhengHei" panose="020B0604030504040204" pitchFamily="34" charset="-120"/>
            </a:endParaRPr>
          </a:p>
        </p:txBody>
      </p:sp>
      <p:grpSp>
        <p:nvGrpSpPr>
          <p:cNvPr id="141357" name="object 85">
            <a:extLst>
              <a:ext uri="{FF2B5EF4-FFF2-40B4-BE49-F238E27FC236}">
                <a16:creationId xmlns:a16="http://schemas.microsoft.com/office/drawing/2014/main" id="{A46E2676-AE5A-C799-C302-05611C5ED36E}"/>
              </a:ext>
            </a:extLst>
          </p:cNvPr>
          <p:cNvGrpSpPr>
            <a:grpSpLocks/>
          </p:cNvGrpSpPr>
          <p:nvPr/>
        </p:nvGrpSpPr>
        <p:grpSpPr bwMode="auto">
          <a:xfrm>
            <a:off x="260350" y="2200275"/>
            <a:ext cx="3381375" cy="4165600"/>
            <a:chOff x="260818" y="2199676"/>
            <a:chExt cx="3381375" cy="4166870"/>
          </a:xfrm>
        </p:grpSpPr>
        <p:pic>
          <p:nvPicPr>
            <p:cNvPr id="141370" name="object 86">
              <a:extLst>
                <a:ext uri="{FF2B5EF4-FFF2-40B4-BE49-F238E27FC236}">
                  <a16:creationId xmlns:a16="http://schemas.microsoft.com/office/drawing/2014/main" id="{067020B4-D5FA-A981-D53B-2C7D5FC10AB9}"/>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179546" y="6220854"/>
              <a:ext cx="739910" cy="14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71" name="object 87">
              <a:extLst>
                <a:ext uri="{FF2B5EF4-FFF2-40B4-BE49-F238E27FC236}">
                  <a16:creationId xmlns:a16="http://schemas.microsoft.com/office/drawing/2014/main" id="{CC1E7A23-E0D8-2653-3B23-892BA5ABAAB3}"/>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1995723" y="6237824"/>
              <a:ext cx="811004" cy="126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72" name="object 88">
              <a:extLst>
                <a:ext uri="{FF2B5EF4-FFF2-40B4-BE49-F238E27FC236}">
                  <a16:creationId xmlns:a16="http://schemas.microsoft.com/office/drawing/2014/main" id="{42925F8A-0AA2-F617-A588-D7D3493B9DA6}"/>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252657" y="2199676"/>
              <a:ext cx="2389432" cy="94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73" name="object 89">
              <a:extLst>
                <a:ext uri="{FF2B5EF4-FFF2-40B4-BE49-F238E27FC236}">
                  <a16:creationId xmlns:a16="http://schemas.microsoft.com/office/drawing/2014/main" id="{4207FFDD-8F9D-7A2C-78CF-8BAF2B18845E}"/>
                </a:ext>
              </a:extLst>
            </p:cNvPr>
            <p:cNvSpPr>
              <a:spLocks/>
            </p:cNvSpPr>
            <p:nvPr/>
          </p:nvSpPr>
          <p:spPr bwMode="auto">
            <a:xfrm>
              <a:off x="260818" y="2396102"/>
              <a:ext cx="1269365" cy="426084"/>
            </a:xfrm>
            <a:custGeom>
              <a:avLst/>
              <a:gdLst>
                <a:gd name="T0" fmla="*/ 1269354 w 1269365"/>
                <a:gd name="T1" fmla="*/ 0 h 426085"/>
                <a:gd name="T2" fmla="*/ 0 w 1269365"/>
                <a:gd name="T3" fmla="*/ 0 h 426085"/>
                <a:gd name="T4" fmla="*/ 0 w 1269365"/>
                <a:gd name="T5" fmla="*/ 426012 h 426085"/>
                <a:gd name="T6" fmla="*/ 1269354 w 1269365"/>
                <a:gd name="T7" fmla="*/ 426012 h 426085"/>
                <a:gd name="T8" fmla="*/ 1269354 w 1269365"/>
                <a:gd name="T9" fmla="*/ 0 h 4260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9365" h="426085">
                  <a:moveTo>
                    <a:pt x="1269354" y="0"/>
                  </a:moveTo>
                  <a:lnTo>
                    <a:pt x="0" y="0"/>
                  </a:lnTo>
                  <a:lnTo>
                    <a:pt x="0" y="426016"/>
                  </a:lnTo>
                  <a:lnTo>
                    <a:pt x="1269354" y="426016"/>
                  </a:lnTo>
                  <a:lnTo>
                    <a:pt x="1269354" y="0"/>
                  </a:lnTo>
                  <a:close/>
                </a:path>
              </a:pathLst>
            </a:custGeom>
            <a:solidFill>
              <a:srgbClr val="001F5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pic>
          <p:nvPicPr>
            <p:cNvPr id="141374" name="object 90">
              <a:extLst>
                <a:ext uri="{FF2B5EF4-FFF2-40B4-BE49-F238E27FC236}">
                  <a16:creationId xmlns:a16="http://schemas.microsoft.com/office/drawing/2014/main" id="{09132B9D-8C1F-55CA-C18A-92BBE06A30D7}"/>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260818" y="2237248"/>
              <a:ext cx="1474233" cy="86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1358" name="object 91">
            <a:extLst>
              <a:ext uri="{FF2B5EF4-FFF2-40B4-BE49-F238E27FC236}">
                <a16:creationId xmlns:a16="http://schemas.microsoft.com/office/drawing/2014/main" id="{8111FC0E-06BE-DF56-8948-F14E9C5A4EA3}"/>
              </a:ext>
            </a:extLst>
          </p:cNvPr>
          <p:cNvSpPr txBox="1">
            <a:spLocks noChangeArrowheads="1"/>
          </p:cNvSpPr>
          <p:nvPr/>
        </p:nvSpPr>
        <p:spPr bwMode="auto">
          <a:xfrm>
            <a:off x="312738" y="2309813"/>
            <a:ext cx="33242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333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00"/>
              </a:spcBef>
              <a:buFontTx/>
              <a:buNone/>
            </a:pPr>
            <a:r>
              <a:rPr lang="ja-JP" altLang="ja-JP" sz="4400" baseline="2000">
                <a:solidFill>
                  <a:srgbClr val="FFFFFF"/>
                </a:solidFill>
                <a:latin typeface="Microsoft JhengHei" panose="020B0604030504040204" pitchFamily="34" charset="-120"/>
                <a:ea typeface="Microsoft JhengHei" panose="020B0604030504040204" pitchFamily="34" charset="-120"/>
              </a:rPr>
              <a:t>群マネ </a:t>
            </a:r>
            <a:r>
              <a:rPr lang="ja-JP" altLang="ja-JP">
                <a:solidFill>
                  <a:srgbClr val="FF0000"/>
                </a:solidFill>
                <a:latin typeface="Microsoft JhengHei" panose="020B0604030504040204" pitchFamily="34" charset="-120"/>
                <a:ea typeface="Microsoft JhengHei" panose="020B0604030504040204" pitchFamily="34" charset="-120"/>
              </a:rPr>
              <a:t>入門超百科</a:t>
            </a:r>
            <a:endParaRPr lang="ja-JP" altLang="ja-JP">
              <a:latin typeface="Microsoft JhengHei" panose="020B0604030504040204" pitchFamily="34" charset="-120"/>
              <a:ea typeface="Microsoft JhengHei" panose="020B0604030504040204" pitchFamily="34" charset="-120"/>
            </a:endParaRPr>
          </a:p>
        </p:txBody>
      </p:sp>
      <p:sp>
        <p:nvSpPr>
          <p:cNvPr id="141359" name="object 92">
            <a:extLst>
              <a:ext uri="{FF2B5EF4-FFF2-40B4-BE49-F238E27FC236}">
                <a16:creationId xmlns:a16="http://schemas.microsoft.com/office/drawing/2014/main" id="{2D32C63B-2D0A-8EB6-2583-C517D746636E}"/>
              </a:ext>
            </a:extLst>
          </p:cNvPr>
          <p:cNvSpPr txBox="1">
            <a:spLocks noChangeArrowheads="1"/>
          </p:cNvSpPr>
          <p:nvPr/>
        </p:nvSpPr>
        <p:spPr bwMode="auto">
          <a:xfrm>
            <a:off x="260350" y="1506538"/>
            <a:ext cx="3381375" cy="1746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11430" rIns="0" bIns="0">
            <a:spAutoFit/>
          </a:bodyPr>
          <a:lstStyle>
            <a:lvl1pPr marL="4445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88"/>
              </a:spcBef>
              <a:buFontTx/>
              <a:buNone/>
            </a:pPr>
            <a:r>
              <a:rPr lang="ja-JP" altLang="ja-JP" sz="800">
                <a:solidFill>
                  <a:srgbClr val="FFFFFF"/>
                </a:solidFill>
                <a:latin typeface="Microsoft JhengHei" panose="020B0604030504040204" pitchFamily="34" charset="-120"/>
                <a:ea typeface="Microsoft JhengHei" panose="020B0604030504040204" pitchFamily="34" charset="-120"/>
              </a:rPr>
              <a:t>「インフラ老朽化の脅威から、われらのまちを守れるか？」</a:t>
            </a:r>
            <a:endParaRPr lang="ja-JP" altLang="ja-JP" sz="800">
              <a:latin typeface="Microsoft JhengHei" panose="020B0604030504040204" pitchFamily="34" charset="-120"/>
              <a:ea typeface="Microsoft JhengHei" panose="020B0604030504040204" pitchFamily="34" charset="-120"/>
            </a:endParaRPr>
          </a:p>
        </p:txBody>
      </p:sp>
      <p:sp>
        <p:nvSpPr>
          <p:cNvPr id="141360" name="object 93">
            <a:extLst>
              <a:ext uri="{FF2B5EF4-FFF2-40B4-BE49-F238E27FC236}">
                <a16:creationId xmlns:a16="http://schemas.microsoft.com/office/drawing/2014/main" id="{E31E71DA-A405-C5AD-B1B6-ED8D513148FE}"/>
              </a:ext>
            </a:extLst>
          </p:cNvPr>
          <p:cNvSpPr>
            <a:spLocks/>
          </p:cNvSpPr>
          <p:nvPr/>
        </p:nvSpPr>
        <p:spPr bwMode="auto">
          <a:xfrm>
            <a:off x="260350" y="1681163"/>
            <a:ext cx="3381375" cy="703262"/>
          </a:xfrm>
          <a:custGeom>
            <a:avLst/>
            <a:gdLst>
              <a:gd name="T0" fmla="*/ 3381271 w 3381375"/>
              <a:gd name="T1" fmla="*/ 0 h 703580"/>
              <a:gd name="T2" fmla="*/ 0 w 3381375"/>
              <a:gd name="T3" fmla="*/ 0 h 703580"/>
              <a:gd name="T4" fmla="*/ 0 w 3381375"/>
              <a:gd name="T5" fmla="*/ 702113 h 703580"/>
              <a:gd name="T6" fmla="*/ 3381271 w 3381375"/>
              <a:gd name="T7" fmla="*/ 702113 h 703580"/>
              <a:gd name="T8" fmla="*/ 3381271 w 3381375"/>
              <a:gd name="T9" fmla="*/ 0 h 7035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81375" h="703580">
                <a:moveTo>
                  <a:pt x="3381271" y="0"/>
                </a:moveTo>
                <a:lnTo>
                  <a:pt x="0" y="0"/>
                </a:lnTo>
                <a:lnTo>
                  <a:pt x="0" y="703384"/>
                </a:lnTo>
                <a:lnTo>
                  <a:pt x="3381271" y="703384"/>
                </a:lnTo>
                <a:lnTo>
                  <a:pt x="3381271" y="0"/>
                </a:lnTo>
                <a:close/>
              </a:path>
            </a:pathLst>
          </a:custGeom>
          <a:solidFill>
            <a:srgbClr val="F7E751"/>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sp>
        <p:nvSpPr>
          <p:cNvPr id="141361" name="object 94">
            <a:extLst>
              <a:ext uri="{FF2B5EF4-FFF2-40B4-BE49-F238E27FC236}">
                <a16:creationId xmlns:a16="http://schemas.microsoft.com/office/drawing/2014/main" id="{2EE2F12E-0A6A-D73C-A3B3-23CCB56FD32A}"/>
              </a:ext>
            </a:extLst>
          </p:cNvPr>
          <p:cNvSpPr txBox="1">
            <a:spLocks noChangeArrowheads="1"/>
          </p:cNvSpPr>
          <p:nvPr/>
        </p:nvSpPr>
        <p:spPr bwMode="auto">
          <a:xfrm>
            <a:off x="260350" y="1681163"/>
            <a:ext cx="3084513"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540" rIns="0" bIns="0">
            <a:spAutoFit/>
          </a:bodyPr>
          <a:lstStyle>
            <a:lvl1pPr marL="403225"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nSpc>
                <a:spcPts val="2488"/>
              </a:lnSpc>
              <a:spcBef>
                <a:spcPts val="25"/>
              </a:spcBef>
              <a:buFontTx/>
              <a:buNone/>
            </a:pPr>
            <a:r>
              <a:rPr lang="ja-JP" altLang="ja-JP" sz="1400" b="1">
                <a:latin typeface="Microsoft JhengHei" panose="020B0604030504040204" pitchFamily="34" charset="-120"/>
                <a:ea typeface="Microsoft JhengHei" panose="020B0604030504040204" pitchFamily="34" charset="-120"/>
              </a:rPr>
              <a:t>人手不足時代に束でたちむかう、新たなヒーロー大集合</a:t>
            </a:r>
          </a:p>
        </p:txBody>
      </p:sp>
      <p:grpSp>
        <p:nvGrpSpPr>
          <p:cNvPr id="141362" name="object 95">
            <a:extLst>
              <a:ext uri="{FF2B5EF4-FFF2-40B4-BE49-F238E27FC236}">
                <a16:creationId xmlns:a16="http://schemas.microsoft.com/office/drawing/2014/main" id="{525537D2-955E-8B98-BF0B-BF8F81E7629C}"/>
              </a:ext>
            </a:extLst>
          </p:cNvPr>
          <p:cNvGrpSpPr>
            <a:grpSpLocks/>
          </p:cNvGrpSpPr>
          <p:nvPr/>
        </p:nvGrpSpPr>
        <p:grpSpPr bwMode="auto">
          <a:xfrm>
            <a:off x="260350" y="1676400"/>
            <a:ext cx="3381375" cy="4054475"/>
            <a:chOff x="260818" y="1676674"/>
            <a:chExt cx="3381375" cy="4053840"/>
          </a:xfrm>
        </p:grpSpPr>
        <p:sp>
          <p:nvSpPr>
            <p:cNvPr id="141365" name="object 96">
              <a:extLst>
                <a:ext uri="{FF2B5EF4-FFF2-40B4-BE49-F238E27FC236}">
                  <a16:creationId xmlns:a16="http://schemas.microsoft.com/office/drawing/2014/main" id="{047EDC7F-D6F0-7AF0-7083-07DF66E3D432}"/>
                </a:ext>
              </a:extLst>
            </p:cNvPr>
            <p:cNvSpPr>
              <a:spLocks/>
            </p:cNvSpPr>
            <p:nvPr/>
          </p:nvSpPr>
          <p:spPr bwMode="auto">
            <a:xfrm>
              <a:off x="260807" y="1676679"/>
              <a:ext cx="3381375" cy="707390"/>
            </a:xfrm>
            <a:custGeom>
              <a:avLst/>
              <a:gdLst>
                <a:gd name="T0" fmla="*/ 0 w 3381375"/>
                <a:gd name="T1" fmla="*/ 704981 h 707389"/>
                <a:gd name="T2" fmla="*/ 141998 w 3381375"/>
                <a:gd name="T3" fmla="*/ 0 h 707389"/>
                <a:gd name="T4" fmla="*/ 94970 w 3381375"/>
                <a:gd name="T5" fmla="*/ 71018 h 707389"/>
                <a:gd name="T6" fmla="*/ 278409 w 3381375"/>
                <a:gd name="T7" fmla="*/ 633975 h 707389"/>
                <a:gd name="T8" fmla="*/ 373367 w 3381375"/>
                <a:gd name="T9" fmla="*/ 633975 h 707389"/>
                <a:gd name="T10" fmla="*/ 231381 w 3381375"/>
                <a:gd name="T11" fmla="*/ 71018 h 707389"/>
                <a:gd name="T12" fmla="*/ 604748 w 3381375"/>
                <a:gd name="T13" fmla="*/ 633975 h 707389"/>
                <a:gd name="T14" fmla="*/ 557720 w 3381375"/>
                <a:gd name="T15" fmla="*/ 704981 h 707389"/>
                <a:gd name="T16" fmla="*/ 509790 w 3381375"/>
                <a:gd name="T17" fmla="*/ 0 h 707389"/>
                <a:gd name="T18" fmla="*/ 604748 w 3381375"/>
                <a:gd name="T19" fmla="*/ 0 h 707389"/>
                <a:gd name="T20" fmla="*/ 694143 w 3381375"/>
                <a:gd name="T21" fmla="*/ 704981 h 707389"/>
                <a:gd name="T22" fmla="*/ 836129 w 3381375"/>
                <a:gd name="T23" fmla="*/ 0 h 707389"/>
                <a:gd name="T24" fmla="*/ 789101 w 3381375"/>
                <a:gd name="T25" fmla="*/ 71018 h 707389"/>
                <a:gd name="T26" fmla="*/ 972527 w 3381375"/>
                <a:gd name="T27" fmla="*/ 633975 h 707389"/>
                <a:gd name="T28" fmla="*/ 1067511 w 3381375"/>
                <a:gd name="T29" fmla="*/ 633975 h 707389"/>
                <a:gd name="T30" fmla="*/ 925512 w 3381375"/>
                <a:gd name="T31" fmla="*/ 71018 h 707389"/>
                <a:gd name="T32" fmla="*/ 1298854 w 3381375"/>
                <a:gd name="T33" fmla="*/ 633975 h 707389"/>
                <a:gd name="T34" fmla="*/ 1251889 w 3381375"/>
                <a:gd name="T35" fmla="*/ 704981 h 707389"/>
                <a:gd name="T36" fmla="*/ 1203909 w 3381375"/>
                <a:gd name="T37" fmla="*/ 0 h 707389"/>
                <a:gd name="T38" fmla="*/ 1298854 w 3381375"/>
                <a:gd name="T39" fmla="*/ 0 h 707389"/>
                <a:gd name="T40" fmla="*/ 1388262 w 3381375"/>
                <a:gd name="T41" fmla="*/ 704981 h 707389"/>
                <a:gd name="T42" fmla="*/ 1530273 w 3381375"/>
                <a:gd name="T43" fmla="*/ 0 h 707389"/>
                <a:gd name="T44" fmla="*/ 1483194 w 3381375"/>
                <a:gd name="T45" fmla="*/ 71018 h 707389"/>
                <a:gd name="T46" fmla="*/ 1666659 w 3381375"/>
                <a:gd name="T47" fmla="*/ 633975 h 707389"/>
                <a:gd name="T48" fmla="*/ 1761578 w 3381375"/>
                <a:gd name="T49" fmla="*/ 633975 h 707389"/>
                <a:gd name="T50" fmla="*/ 1619694 w 3381375"/>
                <a:gd name="T51" fmla="*/ 71018 h 707389"/>
                <a:gd name="T52" fmla="*/ 1993011 w 3381375"/>
                <a:gd name="T53" fmla="*/ 636223 h 707389"/>
                <a:gd name="T54" fmla="*/ 1946046 w 3381375"/>
                <a:gd name="T55" fmla="*/ 707241 h 707389"/>
                <a:gd name="T56" fmla="*/ 1898091 w 3381375"/>
                <a:gd name="T57" fmla="*/ 2387 h 707389"/>
                <a:gd name="T58" fmla="*/ 1993011 w 3381375"/>
                <a:gd name="T59" fmla="*/ 2387 h 707389"/>
                <a:gd name="T60" fmla="*/ 2082431 w 3381375"/>
                <a:gd name="T61" fmla="*/ 707241 h 707389"/>
                <a:gd name="T62" fmla="*/ 2224443 w 3381375"/>
                <a:gd name="T63" fmla="*/ 2387 h 707389"/>
                <a:gd name="T64" fmla="*/ 2177351 w 3381375"/>
                <a:gd name="T65" fmla="*/ 73393 h 707389"/>
                <a:gd name="T66" fmla="*/ 2360815 w 3381375"/>
                <a:gd name="T67" fmla="*/ 636223 h 707389"/>
                <a:gd name="T68" fmla="*/ 2455748 w 3381375"/>
                <a:gd name="T69" fmla="*/ 636223 h 707389"/>
                <a:gd name="T70" fmla="*/ 2313736 w 3381375"/>
                <a:gd name="T71" fmla="*/ 73393 h 707389"/>
                <a:gd name="T72" fmla="*/ 2687180 w 3381375"/>
                <a:gd name="T73" fmla="*/ 636223 h 707389"/>
                <a:gd name="T74" fmla="*/ 2640088 w 3381375"/>
                <a:gd name="T75" fmla="*/ 707241 h 707389"/>
                <a:gd name="T76" fmla="*/ 2592120 w 3381375"/>
                <a:gd name="T77" fmla="*/ 2387 h 707389"/>
                <a:gd name="T78" fmla="*/ 2687180 w 3381375"/>
                <a:gd name="T79" fmla="*/ 2387 h 707389"/>
                <a:gd name="T80" fmla="*/ 2776461 w 3381375"/>
                <a:gd name="T81" fmla="*/ 707241 h 707389"/>
                <a:gd name="T82" fmla="*/ 2918485 w 3381375"/>
                <a:gd name="T83" fmla="*/ 2387 h 707389"/>
                <a:gd name="T84" fmla="*/ 2871520 w 3381375"/>
                <a:gd name="T85" fmla="*/ 73393 h 707389"/>
                <a:gd name="T86" fmla="*/ 3054985 w 3381375"/>
                <a:gd name="T87" fmla="*/ 636223 h 707389"/>
                <a:gd name="T88" fmla="*/ 3149904 w 3381375"/>
                <a:gd name="T89" fmla="*/ 636223 h 707389"/>
                <a:gd name="T90" fmla="*/ 3007893 w 3381375"/>
                <a:gd name="T91" fmla="*/ 73393 h 707389"/>
                <a:gd name="T92" fmla="*/ 3381210 w 3381375"/>
                <a:gd name="T93" fmla="*/ 636223 h 707389"/>
                <a:gd name="T94" fmla="*/ 3334245 w 3381375"/>
                <a:gd name="T95" fmla="*/ 707241 h 707389"/>
                <a:gd name="T96" fmla="*/ 3286290 w 3381375"/>
                <a:gd name="T97" fmla="*/ 2387 h 707389"/>
                <a:gd name="T98" fmla="*/ 3381210 w 3381375"/>
                <a:gd name="T99" fmla="*/ 2387 h 7073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381375" h="707389">
                  <a:moveTo>
                    <a:pt x="141998" y="633971"/>
                  </a:moveTo>
                  <a:lnTo>
                    <a:pt x="47028" y="633971"/>
                  </a:lnTo>
                  <a:lnTo>
                    <a:pt x="0" y="704977"/>
                  </a:lnTo>
                  <a:lnTo>
                    <a:pt x="94970" y="704977"/>
                  </a:lnTo>
                  <a:lnTo>
                    <a:pt x="141998" y="633971"/>
                  </a:lnTo>
                  <a:close/>
                </a:path>
                <a:path w="3381375" h="707389">
                  <a:moveTo>
                    <a:pt x="141998" y="0"/>
                  </a:moveTo>
                  <a:lnTo>
                    <a:pt x="47028" y="0"/>
                  </a:lnTo>
                  <a:lnTo>
                    <a:pt x="0" y="71018"/>
                  </a:lnTo>
                  <a:lnTo>
                    <a:pt x="94970" y="71018"/>
                  </a:lnTo>
                  <a:lnTo>
                    <a:pt x="141998" y="0"/>
                  </a:lnTo>
                  <a:close/>
                </a:path>
                <a:path w="3381375" h="707389">
                  <a:moveTo>
                    <a:pt x="373367" y="633971"/>
                  </a:moveTo>
                  <a:lnTo>
                    <a:pt x="278409" y="633971"/>
                  </a:lnTo>
                  <a:lnTo>
                    <a:pt x="231381" y="704977"/>
                  </a:lnTo>
                  <a:lnTo>
                    <a:pt x="326364" y="704977"/>
                  </a:lnTo>
                  <a:lnTo>
                    <a:pt x="373367" y="633971"/>
                  </a:lnTo>
                  <a:close/>
                </a:path>
                <a:path w="3381375" h="707389">
                  <a:moveTo>
                    <a:pt x="373367" y="0"/>
                  </a:moveTo>
                  <a:lnTo>
                    <a:pt x="278409" y="0"/>
                  </a:lnTo>
                  <a:lnTo>
                    <a:pt x="231381" y="71018"/>
                  </a:lnTo>
                  <a:lnTo>
                    <a:pt x="326364" y="71018"/>
                  </a:lnTo>
                  <a:lnTo>
                    <a:pt x="373367" y="0"/>
                  </a:lnTo>
                  <a:close/>
                </a:path>
                <a:path w="3381375" h="707389">
                  <a:moveTo>
                    <a:pt x="604748" y="633971"/>
                  </a:moveTo>
                  <a:lnTo>
                    <a:pt x="509790" y="633971"/>
                  </a:lnTo>
                  <a:lnTo>
                    <a:pt x="462762" y="704977"/>
                  </a:lnTo>
                  <a:lnTo>
                    <a:pt x="557720" y="704977"/>
                  </a:lnTo>
                  <a:lnTo>
                    <a:pt x="604748" y="633971"/>
                  </a:lnTo>
                  <a:close/>
                </a:path>
                <a:path w="3381375" h="707389">
                  <a:moveTo>
                    <a:pt x="604748" y="0"/>
                  </a:moveTo>
                  <a:lnTo>
                    <a:pt x="509790" y="0"/>
                  </a:lnTo>
                  <a:lnTo>
                    <a:pt x="462762" y="71018"/>
                  </a:lnTo>
                  <a:lnTo>
                    <a:pt x="557720" y="71018"/>
                  </a:lnTo>
                  <a:lnTo>
                    <a:pt x="604748" y="0"/>
                  </a:lnTo>
                  <a:close/>
                </a:path>
                <a:path w="3381375" h="707389">
                  <a:moveTo>
                    <a:pt x="836129" y="633971"/>
                  </a:moveTo>
                  <a:lnTo>
                    <a:pt x="741159" y="633971"/>
                  </a:lnTo>
                  <a:lnTo>
                    <a:pt x="694143" y="704977"/>
                  </a:lnTo>
                  <a:lnTo>
                    <a:pt x="789101" y="704977"/>
                  </a:lnTo>
                  <a:lnTo>
                    <a:pt x="836129" y="633971"/>
                  </a:lnTo>
                  <a:close/>
                </a:path>
                <a:path w="3381375" h="707389">
                  <a:moveTo>
                    <a:pt x="836129" y="0"/>
                  </a:moveTo>
                  <a:lnTo>
                    <a:pt x="741159" y="0"/>
                  </a:lnTo>
                  <a:lnTo>
                    <a:pt x="694143" y="71018"/>
                  </a:lnTo>
                  <a:lnTo>
                    <a:pt x="789101" y="71018"/>
                  </a:lnTo>
                  <a:lnTo>
                    <a:pt x="836129" y="0"/>
                  </a:lnTo>
                  <a:close/>
                </a:path>
                <a:path w="3381375" h="707389">
                  <a:moveTo>
                    <a:pt x="1067511" y="633971"/>
                  </a:moveTo>
                  <a:lnTo>
                    <a:pt x="972527" y="633971"/>
                  </a:lnTo>
                  <a:lnTo>
                    <a:pt x="925512" y="704977"/>
                  </a:lnTo>
                  <a:lnTo>
                    <a:pt x="1020483" y="704977"/>
                  </a:lnTo>
                  <a:lnTo>
                    <a:pt x="1067511" y="633971"/>
                  </a:lnTo>
                  <a:close/>
                </a:path>
                <a:path w="3381375" h="707389">
                  <a:moveTo>
                    <a:pt x="1067511" y="0"/>
                  </a:moveTo>
                  <a:lnTo>
                    <a:pt x="972527" y="0"/>
                  </a:lnTo>
                  <a:lnTo>
                    <a:pt x="925512" y="71018"/>
                  </a:lnTo>
                  <a:lnTo>
                    <a:pt x="1020483" y="71018"/>
                  </a:lnTo>
                  <a:lnTo>
                    <a:pt x="1067511" y="0"/>
                  </a:lnTo>
                  <a:close/>
                </a:path>
                <a:path w="3381375" h="707389">
                  <a:moveTo>
                    <a:pt x="1298854" y="633971"/>
                  </a:moveTo>
                  <a:lnTo>
                    <a:pt x="1203909" y="633971"/>
                  </a:lnTo>
                  <a:lnTo>
                    <a:pt x="1156881" y="704977"/>
                  </a:lnTo>
                  <a:lnTo>
                    <a:pt x="1251889" y="704977"/>
                  </a:lnTo>
                  <a:lnTo>
                    <a:pt x="1298854" y="633971"/>
                  </a:lnTo>
                  <a:close/>
                </a:path>
                <a:path w="3381375" h="707389">
                  <a:moveTo>
                    <a:pt x="1298854" y="0"/>
                  </a:moveTo>
                  <a:lnTo>
                    <a:pt x="1203909" y="0"/>
                  </a:lnTo>
                  <a:lnTo>
                    <a:pt x="1156881" y="71018"/>
                  </a:lnTo>
                  <a:lnTo>
                    <a:pt x="1251889" y="71018"/>
                  </a:lnTo>
                  <a:lnTo>
                    <a:pt x="1298854" y="0"/>
                  </a:lnTo>
                  <a:close/>
                </a:path>
                <a:path w="3381375" h="707389">
                  <a:moveTo>
                    <a:pt x="1530273" y="633971"/>
                  </a:moveTo>
                  <a:lnTo>
                    <a:pt x="1435227" y="633971"/>
                  </a:lnTo>
                  <a:lnTo>
                    <a:pt x="1388262" y="704977"/>
                  </a:lnTo>
                  <a:lnTo>
                    <a:pt x="1483194" y="704977"/>
                  </a:lnTo>
                  <a:lnTo>
                    <a:pt x="1530273" y="633971"/>
                  </a:lnTo>
                  <a:close/>
                </a:path>
                <a:path w="3381375" h="707389">
                  <a:moveTo>
                    <a:pt x="1530273" y="0"/>
                  </a:moveTo>
                  <a:lnTo>
                    <a:pt x="1435227" y="0"/>
                  </a:lnTo>
                  <a:lnTo>
                    <a:pt x="1388262" y="71018"/>
                  </a:lnTo>
                  <a:lnTo>
                    <a:pt x="1483194" y="71018"/>
                  </a:lnTo>
                  <a:lnTo>
                    <a:pt x="1530273" y="0"/>
                  </a:lnTo>
                  <a:close/>
                </a:path>
                <a:path w="3381375" h="707389">
                  <a:moveTo>
                    <a:pt x="1761578" y="633971"/>
                  </a:moveTo>
                  <a:lnTo>
                    <a:pt x="1666659" y="633971"/>
                  </a:lnTo>
                  <a:lnTo>
                    <a:pt x="1619694" y="704977"/>
                  </a:lnTo>
                  <a:lnTo>
                    <a:pt x="1714627" y="704977"/>
                  </a:lnTo>
                  <a:lnTo>
                    <a:pt x="1761578" y="633971"/>
                  </a:lnTo>
                  <a:close/>
                </a:path>
                <a:path w="3381375" h="707389">
                  <a:moveTo>
                    <a:pt x="1761578" y="0"/>
                  </a:moveTo>
                  <a:lnTo>
                    <a:pt x="1666659" y="0"/>
                  </a:lnTo>
                  <a:lnTo>
                    <a:pt x="1619694" y="71018"/>
                  </a:lnTo>
                  <a:lnTo>
                    <a:pt x="1714627" y="71018"/>
                  </a:lnTo>
                  <a:lnTo>
                    <a:pt x="1761578" y="0"/>
                  </a:lnTo>
                  <a:close/>
                </a:path>
                <a:path w="3381375" h="707389">
                  <a:moveTo>
                    <a:pt x="1993011" y="636219"/>
                  </a:moveTo>
                  <a:lnTo>
                    <a:pt x="1898091" y="636219"/>
                  </a:lnTo>
                  <a:lnTo>
                    <a:pt x="1850999" y="707237"/>
                  </a:lnTo>
                  <a:lnTo>
                    <a:pt x="1946046" y="707237"/>
                  </a:lnTo>
                  <a:lnTo>
                    <a:pt x="1993011" y="636219"/>
                  </a:lnTo>
                  <a:close/>
                </a:path>
                <a:path w="3381375" h="707389">
                  <a:moveTo>
                    <a:pt x="1993011" y="2387"/>
                  </a:moveTo>
                  <a:lnTo>
                    <a:pt x="1898091" y="2387"/>
                  </a:lnTo>
                  <a:lnTo>
                    <a:pt x="1850999" y="73393"/>
                  </a:lnTo>
                  <a:lnTo>
                    <a:pt x="1946046" y="73393"/>
                  </a:lnTo>
                  <a:lnTo>
                    <a:pt x="1993011" y="2387"/>
                  </a:lnTo>
                  <a:close/>
                </a:path>
                <a:path w="3381375" h="707389">
                  <a:moveTo>
                    <a:pt x="2224443" y="636219"/>
                  </a:moveTo>
                  <a:lnTo>
                    <a:pt x="2129396" y="636219"/>
                  </a:lnTo>
                  <a:lnTo>
                    <a:pt x="2082431" y="707237"/>
                  </a:lnTo>
                  <a:lnTo>
                    <a:pt x="2177351" y="707237"/>
                  </a:lnTo>
                  <a:lnTo>
                    <a:pt x="2224443" y="636219"/>
                  </a:lnTo>
                  <a:close/>
                </a:path>
                <a:path w="3381375" h="707389">
                  <a:moveTo>
                    <a:pt x="2224443" y="2387"/>
                  </a:moveTo>
                  <a:lnTo>
                    <a:pt x="2129396" y="2387"/>
                  </a:lnTo>
                  <a:lnTo>
                    <a:pt x="2082431" y="73393"/>
                  </a:lnTo>
                  <a:lnTo>
                    <a:pt x="2177351" y="73393"/>
                  </a:lnTo>
                  <a:lnTo>
                    <a:pt x="2224443" y="2387"/>
                  </a:lnTo>
                  <a:close/>
                </a:path>
                <a:path w="3381375" h="707389">
                  <a:moveTo>
                    <a:pt x="2455748" y="636219"/>
                  </a:moveTo>
                  <a:lnTo>
                    <a:pt x="2360815" y="636219"/>
                  </a:lnTo>
                  <a:lnTo>
                    <a:pt x="2313736" y="707237"/>
                  </a:lnTo>
                  <a:lnTo>
                    <a:pt x="2408783" y="707237"/>
                  </a:lnTo>
                  <a:lnTo>
                    <a:pt x="2455748" y="636219"/>
                  </a:lnTo>
                  <a:close/>
                </a:path>
                <a:path w="3381375" h="707389">
                  <a:moveTo>
                    <a:pt x="2455748" y="2387"/>
                  </a:moveTo>
                  <a:lnTo>
                    <a:pt x="2360815" y="2387"/>
                  </a:lnTo>
                  <a:lnTo>
                    <a:pt x="2313736" y="73393"/>
                  </a:lnTo>
                  <a:lnTo>
                    <a:pt x="2408783" y="73393"/>
                  </a:lnTo>
                  <a:lnTo>
                    <a:pt x="2455748" y="2387"/>
                  </a:lnTo>
                  <a:close/>
                </a:path>
                <a:path w="3381375" h="707389">
                  <a:moveTo>
                    <a:pt x="2687180" y="636219"/>
                  </a:moveTo>
                  <a:lnTo>
                    <a:pt x="2592120" y="636219"/>
                  </a:lnTo>
                  <a:lnTo>
                    <a:pt x="2545156" y="707237"/>
                  </a:lnTo>
                  <a:lnTo>
                    <a:pt x="2640088" y="707237"/>
                  </a:lnTo>
                  <a:lnTo>
                    <a:pt x="2687180" y="636219"/>
                  </a:lnTo>
                  <a:close/>
                </a:path>
                <a:path w="3381375" h="707389">
                  <a:moveTo>
                    <a:pt x="2687180" y="2387"/>
                  </a:moveTo>
                  <a:lnTo>
                    <a:pt x="2592120" y="2387"/>
                  </a:lnTo>
                  <a:lnTo>
                    <a:pt x="2545156" y="73393"/>
                  </a:lnTo>
                  <a:lnTo>
                    <a:pt x="2640088" y="73393"/>
                  </a:lnTo>
                  <a:lnTo>
                    <a:pt x="2687180" y="2387"/>
                  </a:lnTo>
                  <a:close/>
                </a:path>
                <a:path w="3381375" h="707389">
                  <a:moveTo>
                    <a:pt x="2918485" y="636219"/>
                  </a:moveTo>
                  <a:lnTo>
                    <a:pt x="2823553" y="636219"/>
                  </a:lnTo>
                  <a:lnTo>
                    <a:pt x="2776461" y="707237"/>
                  </a:lnTo>
                  <a:lnTo>
                    <a:pt x="2871520" y="707237"/>
                  </a:lnTo>
                  <a:lnTo>
                    <a:pt x="2918485" y="636219"/>
                  </a:lnTo>
                  <a:close/>
                </a:path>
                <a:path w="3381375" h="707389">
                  <a:moveTo>
                    <a:pt x="2918485" y="2387"/>
                  </a:moveTo>
                  <a:lnTo>
                    <a:pt x="2823553" y="2387"/>
                  </a:lnTo>
                  <a:lnTo>
                    <a:pt x="2776461" y="73393"/>
                  </a:lnTo>
                  <a:lnTo>
                    <a:pt x="2871520" y="73393"/>
                  </a:lnTo>
                  <a:lnTo>
                    <a:pt x="2918485" y="2387"/>
                  </a:lnTo>
                  <a:close/>
                </a:path>
                <a:path w="3381375" h="707389">
                  <a:moveTo>
                    <a:pt x="3149904" y="636219"/>
                  </a:moveTo>
                  <a:lnTo>
                    <a:pt x="3054985" y="636219"/>
                  </a:lnTo>
                  <a:lnTo>
                    <a:pt x="3007893" y="707237"/>
                  </a:lnTo>
                  <a:lnTo>
                    <a:pt x="3102826" y="707237"/>
                  </a:lnTo>
                  <a:lnTo>
                    <a:pt x="3149904" y="636219"/>
                  </a:lnTo>
                  <a:close/>
                </a:path>
                <a:path w="3381375" h="707389">
                  <a:moveTo>
                    <a:pt x="3149904" y="2387"/>
                  </a:moveTo>
                  <a:lnTo>
                    <a:pt x="3054985" y="2387"/>
                  </a:lnTo>
                  <a:lnTo>
                    <a:pt x="3007893" y="73393"/>
                  </a:lnTo>
                  <a:lnTo>
                    <a:pt x="3102826" y="73393"/>
                  </a:lnTo>
                  <a:lnTo>
                    <a:pt x="3149904" y="2387"/>
                  </a:lnTo>
                  <a:close/>
                </a:path>
                <a:path w="3381375" h="707389">
                  <a:moveTo>
                    <a:pt x="3381210" y="636219"/>
                  </a:moveTo>
                  <a:lnTo>
                    <a:pt x="3286290" y="636219"/>
                  </a:lnTo>
                  <a:lnTo>
                    <a:pt x="3239325" y="707237"/>
                  </a:lnTo>
                  <a:lnTo>
                    <a:pt x="3334245" y="707237"/>
                  </a:lnTo>
                  <a:lnTo>
                    <a:pt x="3381210" y="636219"/>
                  </a:lnTo>
                  <a:close/>
                </a:path>
                <a:path w="3381375" h="707389">
                  <a:moveTo>
                    <a:pt x="3381210" y="2387"/>
                  </a:moveTo>
                  <a:lnTo>
                    <a:pt x="3286290" y="2387"/>
                  </a:lnTo>
                  <a:lnTo>
                    <a:pt x="3239325" y="73393"/>
                  </a:lnTo>
                  <a:lnTo>
                    <a:pt x="3334245" y="73393"/>
                  </a:lnTo>
                  <a:lnTo>
                    <a:pt x="3381210" y="23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ja-JP" altLang="en-US"/>
            </a:p>
          </p:txBody>
        </p:sp>
        <p:pic>
          <p:nvPicPr>
            <p:cNvPr id="141366" name="object 97">
              <a:extLst>
                <a:ext uri="{FF2B5EF4-FFF2-40B4-BE49-F238E27FC236}">
                  <a16:creationId xmlns:a16="http://schemas.microsoft.com/office/drawing/2014/main" id="{CA446AD9-0DB4-872C-3823-63B19D8B9718}"/>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2627770" y="5507525"/>
              <a:ext cx="1014319" cy="15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67" name="object 98">
              <a:extLst>
                <a:ext uri="{FF2B5EF4-FFF2-40B4-BE49-F238E27FC236}">
                  <a16:creationId xmlns:a16="http://schemas.microsoft.com/office/drawing/2014/main" id="{32A33E6A-2378-CF92-791E-393B9E20AAD5}"/>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2905786" y="5575155"/>
              <a:ext cx="159295" cy="15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68" name="object 99">
              <a:extLst>
                <a:ext uri="{FF2B5EF4-FFF2-40B4-BE49-F238E27FC236}">
                  <a16:creationId xmlns:a16="http://schemas.microsoft.com/office/drawing/2014/main" id="{C9A381AF-95E7-7FA2-F136-4322756B49A5}"/>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2962892" y="5575155"/>
              <a:ext cx="279518" cy="15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69" name="object 100">
              <a:extLst>
                <a:ext uri="{FF2B5EF4-FFF2-40B4-BE49-F238E27FC236}">
                  <a16:creationId xmlns:a16="http://schemas.microsoft.com/office/drawing/2014/main" id="{B611E8B7-2031-4147-AD0E-358A923CA47B}"/>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3140221" y="5575155"/>
              <a:ext cx="501868" cy="154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1363" name="object 101">
            <a:extLst>
              <a:ext uri="{FF2B5EF4-FFF2-40B4-BE49-F238E27FC236}">
                <a16:creationId xmlns:a16="http://schemas.microsoft.com/office/drawing/2014/main" id="{D457242A-CE90-5B80-E651-C01CF18CD19E}"/>
              </a:ext>
            </a:extLst>
          </p:cNvPr>
          <p:cNvSpPr txBox="1">
            <a:spLocks noChangeArrowheads="1"/>
          </p:cNvSpPr>
          <p:nvPr/>
        </p:nvSpPr>
        <p:spPr bwMode="auto">
          <a:xfrm>
            <a:off x="2667000" y="5524500"/>
            <a:ext cx="9906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2700" rIns="0" bIns="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a:lnSpc>
                <a:spcPts val="538"/>
              </a:lnSpc>
              <a:spcBef>
                <a:spcPts val="100"/>
              </a:spcBef>
              <a:buFontTx/>
              <a:buNone/>
            </a:pPr>
            <a:r>
              <a:rPr lang="ja-JP" altLang="ja-JP" sz="400" b="1">
                <a:latin typeface="UD デジタル 教科書体 NK" panose="02020400000000000000" pitchFamily="18" charset="-128"/>
                <a:ea typeface="UD デジタル 教科書体 NK" panose="02020400000000000000" pitchFamily="18" charset="-128"/>
              </a:rPr>
              <a:t>イラスト：国土交通省ウェブマガジン</a:t>
            </a:r>
            <a:endParaRPr lang="ja-JP" altLang="ja-JP" sz="400">
              <a:latin typeface="UD デジタル 教科書体 NK" panose="02020400000000000000" pitchFamily="18" charset="-128"/>
              <a:ea typeface="UD デジタル 教科書体 NK" panose="02020400000000000000" pitchFamily="18" charset="-128"/>
            </a:endParaRPr>
          </a:p>
          <a:p>
            <a:pPr algn="r">
              <a:lnSpc>
                <a:spcPts val="538"/>
              </a:lnSpc>
              <a:spcBef>
                <a:spcPct val="0"/>
              </a:spcBef>
              <a:buFontTx/>
              <a:buNone/>
            </a:pPr>
            <a:r>
              <a:rPr lang="ja-JP" altLang="ja-JP" sz="400" b="1">
                <a:latin typeface="UD デジタル 教科書体 NK" panose="02020400000000000000" pitchFamily="18" charset="-128"/>
                <a:ea typeface="UD デジタル 教科書体 NK" panose="02020400000000000000" pitchFamily="18" charset="-128"/>
              </a:rPr>
              <a:t>「Grasp」寡黙なヒーロー</a:t>
            </a:r>
            <a:endParaRPr lang="ja-JP" altLang="ja-JP" sz="400">
              <a:latin typeface="UD デジタル 教科書体 NK" panose="02020400000000000000" pitchFamily="18" charset="-128"/>
              <a:ea typeface="UD デジタル 教科書体 NK" panose="02020400000000000000" pitchFamily="18" charset="-128"/>
            </a:endParaRPr>
          </a:p>
        </p:txBody>
      </p:sp>
      <p:sp>
        <p:nvSpPr>
          <p:cNvPr id="141364" name="object 102">
            <a:extLst>
              <a:ext uri="{FF2B5EF4-FFF2-40B4-BE49-F238E27FC236}">
                <a16:creationId xmlns:a16="http://schemas.microsoft.com/office/drawing/2014/main" id="{42A64F6F-9635-B87B-C904-0285FC589210}"/>
              </a:ext>
            </a:extLst>
          </p:cNvPr>
          <p:cNvSpPr txBox="1">
            <a:spLocks noChangeArrowheads="1"/>
          </p:cNvSpPr>
          <p:nvPr/>
        </p:nvSpPr>
        <p:spPr bwMode="auto">
          <a:xfrm>
            <a:off x="8913813" y="6288088"/>
            <a:ext cx="1524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875" rIns="0" bIns="0">
            <a:spAutoFit/>
          </a:bodyPr>
          <a:lstStyle>
            <a:lvl1pPr marL="127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125"/>
              </a:spcBef>
              <a:buFontTx/>
              <a:buNone/>
            </a:pPr>
            <a:r>
              <a:rPr lang="ja-JP" altLang="ja-JP" sz="1400" b="1">
                <a:latin typeface="Meiryo UI" panose="020B0604030504040204" pitchFamily="50" charset="-128"/>
                <a:ea typeface="Meiryo UI" panose="020B0604030504040204" pitchFamily="50" charset="-128"/>
              </a:rPr>
              <a:t>8</a:t>
            </a:r>
            <a:endParaRPr lang="ja-JP" altLang="ja-JP" sz="1400">
              <a:latin typeface="Meiryo UI" panose="020B0604030504040204" pitchFamily="50" charset="-128"/>
              <a:ea typeface="Meiryo UI" panose="020B0604030504040204" pitchFamily="50"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object 2">
            <a:extLst>
              <a:ext uri="{FF2B5EF4-FFF2-40B4-BE49-F238E27FC236}">
                <a16:creationId xmlns:a16="http://schemas.microsoft.com/office/drawing/2014/main" id="{B8A2E0F3-B731-6F34-CBA4-2165AD7A0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0"/>
            <a:ext cx="4524375"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2339" name="object 3">
            <a:extLst>
              <a:ext uri="{FF2B5EF4-FFF2-40B4-BE49-F238E27FC236}">
                <a16:creationId xmlns:a16="http://schemas.microsoft.com/office/drawing/2014/main" id="{7601F1A0-D0D7-BC89-C999-EA48B747E063}"/>
              </a:ext>
            </a:extLst>
          </p:cNvPr>
          <p:cNvGrpSpPr>
            <a:grpSpLocks/>
          </p:cNvGrpSpPr>
          <p:nvPr/>
        </p:nvGrpSpPr>
        <p:grpSpPr bwMode="auto">
          <a:xfrm>
            <a:off x="2198688" y="3157538"/>
            <a:ext cx="4746625" cy="3498850"/>
            <a:chOff x="0" y="4559820"/>
            <a:chExt cx="6858000" cy="5054600"/>
          </a:xfrm>
        </p:grpSpPr>
        <p:pic>
          <p:nvPicPr>
            <p:cNvPr id="142343" name="object 4">
              <a:extLst>
                <a:ext uri="{FF2B5EF4-FFF2-40B4-BE49-F238E27FC236}">
                  <a16:creationId xmlns:a16="http://schemas.microsoft.com/office/drawing/2014/main" id="{CA86D7A6-5FB9-E98F-77F2-C34E902CEF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76559"/>
              <a:ext cx="5147943" cy="503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4" name="object 5">
              <a:extLst>
                <a:ext uri="{FF2B5EF4-FFF2-40B4-BE49-F238E27FC236}">
                  <a16:creationId xmlns:a16="http://schemas.microsoft.com/office/drawing/2014/main" id="{45AD0DD6-3C9C-BD8B-C9B4-2B93972FE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576559"/>
              <a:ext cx="3429000" cy="503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5" name="object 6">
              <a:extLst>
                <a:ext uri="{FF2B5EF4-FFF2-40B4-BE49-F238E27FC236}">
                  <a16:creationId xmlns:a16="http://schemas.microsoft.com/office/drawing/2014/main" id="{37B92044-C38C-8AA1-F675-72B8DDD485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7488" y="5259336"/>
              <a:ext cx="2471166"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6" name="object 7">
              <a:extLst>
                <a:ext uri="{FF2B5EF4-FFF2-40B4-BE49-F238E27FC236}">
                  <a16:creationId xmlns:a16="http://schemas.microsoft.com/office/drawing/2014/main" id="{5C7CB977-9E25-254B-807B-56F797F6B9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8811" y="5259336"/>
              <a:ext cx="38176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7" name="object 8">
              <a:extLst>
                <a:ext uri="{FF2B5EF4-FFF2-40B4-BE49-F238E27FC236}">
                  <a16:creationId xmlns:a16="http://schemas.microsoft.com/office/drawing/2014/main" id="{8E423A0D-9ABF-F5C4-E3CE-6FC342820B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69208" y="5259336"/>
              <a:ext cx="1937765"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8" name="object 9">
              <a:extLst>
                <a:ext uri="{FF2B5EF4-FFF2-40B4-BE49-F238E27FC236}">
                  <a16:creationId xmlns:a16="http://schemas.microsoft.com/office/drawing/2014/main" id="{E78C1BF5-5AE5-B32E-9ED2-B0D32C5AD0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5608" y="5259336"/>
              <a:ext cx="38025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9" name="object 10">
              <a:extLst>
                <a:ext uri="{FF2B5EF4-FFF2-40B4-BE49-F238E27FC236}">
                  <a16:creationId xmlns:a16="http://schemas.microsoft.com/office/drawing/2014/main" id="{E8628B27-6FF2-5720-1C14-81AE80321B7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26819" y="5472696"/>
              <a:ext cx="1165097"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0" name="object 11">
              <a:extLst>
                <a:ext uri="{FF2B5EF4-FFF2-40B4-BE49-F238E27FC236}">
                  <a16:creationId xmlns:a16="http://schemas.microsoft.com/office/drawing/2014/main" id="{8F8AC124-A5F7-EFC9-7D79-97FD56D635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0551" y="5472696"/>
              <a:ext cx="49455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1" name="object 12">
              <a:extLst>
                <a:ext uri="{FF2B5EF4-FFF2-40B4-BE49-F238E27FC236}">
                  <a16:creationId xmlns:a16="http://schemas.microsoft.com/office/drawing/2014/main" id="{921F0AE8-5D0F-131B-96FE-C83DF60113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63723" y="5472696"/>
              <a:ext cx="44728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2" name="object 13">
              <a:extLst>
                <a:ext uri="{FF2B5EF4-FFF2-40B4-BE49-F238E27FC236}">
                  <a16:creationId xmlns:a16="http://schemas.microsoft.com/office/drawing/2014/main" id="{F3EA1772-7613-0A5E-92F8-09D91F8548B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51176" y="5472696"/>
              <a:ext cx="252907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3" name="object 14">
              <a:extLst>
                <a:ext uri="{FF2B5EF4-FFF2-40B4-BE49-F238E27FC236}">
                  <a16:creationId xmlns:a16="http://schemas.microsoft.com/office/drawing/2014/main" id="{E28FFA11-BA54-6BD9-BBA6-8D2C62F59BD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18888" y="5472696"/>
              <a:ext cx="386334"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4" name="object 15">
              <a:extLst>
                <a:ext uri="{FF2B5EF4-FFF2-40B4-BE49-F238E27FC236}">
                  <a16:creationId xmlns:a16="http://schemas.microsoft.com/office/drawing/2014/main" id="{F93A9CA0-2473-1F1A-EA0C-58EA1E8F8D4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43855" y="5472696"/>
              <a:ext cx="184175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5" name="object 16">
              <a:extLst>
                <a:ext uri="{FF2B5EF4-FFF2-40B4-BE49-F238E27FC236}">
                  <a16:creationId xmlns:a16="http://schemas.microsoft.com/office/drawing/2014/main" id="{6503A058-3BFB-4CFC-DAA2-5E3948EC1EE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26819" y="5686056"/>
              <a:ext cx="190881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6" name="object 17">
              <a:extLst>
                <a:ext uri="{FF2B5EF4-FFF2-40B4-BE49-F238E27FC236}">
                  <a16:creationId xmlns:a16="http://schemas.microsoft.com/office/drawing/2014/main" id="{8FD186AC-81A3-E364-2E85-0AAB7323C15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74264" y="5686056"/>
              <a:ext cx="38327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7" name="object 18">
              <a:extLst>
                <a:ext uri="{FF2B5EF4-FFF2-40B4-BE49-F238E27FC236}">
                  <a16:creationId xmlns:a16="http://schemas.microsoft.com/office/drawing/2014/main" id="{694746C1-FC04-4B3F-CFFB-A980AA37C83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996183" y="5686056"/>
              <a:ext cx="3669029"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8" name="object 19">
              <a:extLst>
                <a:ext uri="{FF2B5EF4-FFF2-40B4-BE49-F238E27FC236}">
                  <a16:creationId xmlns:a16="http://schemas.microsoft.com/office/drawing/2014/main" id="{1625BC20-5F85-D634-0B51-82D1BA991210}"/>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403847" y="5686056"/>
              <a:ext cx="38176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59" name="object 20">
              <a:extLst>
                <a:ext uri="{FF2B5EF4-FFF2-40B4-BE49-F238E27FC236}">
                  <a16:creationId xmlns:a16="http://schemas.microsoft.com/office/drawing/2014/main" id="{75CF25D5-CBA6-3FCD-83DE-FCB394C138D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63396" y="5899416"/>
              <a:ext cx="1710689"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0" name="object 21">
              <a:extLst>
                <a:ext uri="{FF2B5EF4-FFF2-40B4-BE49-F238E27FC236}">
                  <a16:creationId xmlns:a16="http://schemas.microsoft.com/office/drawing/2014/main" id="{52B27CC6-3B7B-0A2A-C1D6-6F45022536E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12720" y="5899416"/>
              <a:ext cx="38176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1" name="object 22">
              <a:extLst>
                <a:ext uri="{FF2B5EF4-FFF2-40B4-BE49-F238E27FC236}">
                  <a16:creationId xmlns:a16="http://schemas.microsoft.com/office/drawing/2014/main" id="{CBDBA3A7-90A9-7A48-BAD0-EFE4ED775001}"/>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226819" y="6234696"/>
              <a:ext cx="106603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2" name="object 23">
              <a:extLst>
                <a:ext uri="{FF2B5EF4-FFF2-40B4-BE49-F238E27FC236}">
                  <a16:creationId xmlns:a16="http://schemas.microsoft.com/office/drawing/2014/main" id="{07D04D02-126E-3A26-757D-7FE95E7C0BBB}"/>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1492" y="6234696"/>
              <a:ext cx="35433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3" name="object 24">
              <a:extLst>
                <a:ext uri="{FF2B5EF4-FFF2-40B4-BE49-F238E27FC236}">
                  <a16:creationId xmlns:a16="http://schemas.microsoft.com/office/drawing/2014/main" id="{FF2ECAFB-5B6B-C509-C836-CFF329C35B4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124455" y="6234696"/>
              <a:ext cx="96850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4" name="object 25">
              <a:extLst>
                <a:ext uri="{FF2B5EF4-FFF2-40B4-BE49-F238E27FC236}">
                  <a16:creationId xmlns:a16="http://schemas.microsoft.com/office/drawing/2014/main" id="{FC0215D2-1BEF-6C2B-CC4A-5D3A1BAB9D2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831592" y="6234696"/>
              <a:ext cx="35433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5" name="object 26">
              <a:extLst>
                <a:ext uri="{FF2B5EF4-FFF2-40B4-BE49-F238E27FC236}">
                  <a16:creationId xmlns:a16="http://schemas.microsoft.com/office/drawing/2014/main" id="{E2D8D281-5D43-9774-AEAB-B82B97CE4D7F}"/>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926079" y="6234696"/>
              <a:ext cx="105841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6" name="object 27">
              <a:extLst>
                <a:ext uri="{FF2B5EF4-FFF2-40B4-BE49-F238E27FC236}">
                  <a16:creationId xmlns:a16="http://schemas.microsoft.com/office/drawing/2014/main" id="{0A47E2F0-6286-A821-9599-CB094C8C2C9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723132" y="6234696"/>
              <a:ext cx="38327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7" name="object 28">
              <a:extLst>
                <a:ext uri="{FF2B5EF4-FFF2-40B4-BE49-F238E27FC236}">
                  <a16:creationId xmlns:a16="http://schemas.microsoft.com/office/drawing/2014/main" id="{39AEABC2-4802-363A-F30D-A5BC088C37D8}"/>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845052" y="6234696"/>
              <a:ext cx="1887474"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8" name="object 29">
              <a:extLst>
                <a:ext uri="{FF2B5EF4-FFF2-40B4-BE49-F238E27FC236}">
                  <a16:creationId xmlns:a16="http://schemas.microsoft.com/office/drawing/2014/main" id="{0518F46D-E9CC-C627-FC88-C4D0D280248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471159" y="6234696"/>
              <a:ext cx="354329"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69" name="object 30">
              <a:extLst>
                <a:ext uri="{FF2B5EF4-FFF2-40B4-BE49-F238E27FC236}">
                  <a16:creationId xmlns:a16="http://schemas.microsoft.com/office/drawing/2014/main" id="{E04021FF-6A55-1099-733B-F68D7D3434A8}"/>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564123" y="6234696"/>
              <a:ext cx="44577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0" name="object 31">
              <a:extLst>
                <a:ext uri="{FF2B5EF4-FFF2-40B4-BE49-F238E27FC236}">
                  <a16:creationId xmlns:a16="http://schemas.microsoft.com/office/drawing/2014/main" id="{C382B4A4-DD52-7110-E722-60BE789601CB}"/>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748528" y="6234696"/>
              <a:ext cx="354329"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1" name="object 32">
              <a:extLst>
                <a:ext uri="{FF2B5EF4-FFF2-40B4-BE49-F238E27FC236}">
                  <a16:creationId xmlns:a16="http://schemas.microsoft.com/office/drawing/2014/main" id="{1E1F8413-824D-EBC8-3B27-7EC6D15392C7}"/>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841491" y="6234696"/>
              <a:ext cx="944117"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2" name="object 33">
              <a:extLst>
                <a:ext uri="{FF2B5EF4-FFF2-40B4-BE49-F238E27FC236}">
                  <a16:creationId xmlns:a16="http://schemas.microsoft.com/office/drawing/2014/main" id="{45E105D3-607F-9FFD-323B-016A03E9198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240536" y="6448056"/>
              <a:ext cx="219075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3" name="object 34">
              <a:extLst>
                <a:ext uri="{FF2B5EF4-FFF2-40B4-BE49-F238E27FC236}">
                  <a16:creationId xmlns:a16="http://schemas.microsoft.com/office/drawing/2014/main" id="{2CE4A940-437C-1C72-3981-90E679DC477B}"/>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169920" y="6448056"/>
              <a:ext cx="38327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4" name="object 35">
              <a:extLst>
                <a:ext uri="{FF2B5EF4-FFF2-40B4-BE49-F238E27FC236}">
                  <a16:creationId xmlns:a16="http://schemas.microsoft.com/office/drawing/2014/main" id="{D552745D-F1E0-BAD5-170F-6A8191BDA97F}"/>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291840" y="6448056"/>
              <a:ext cx="199263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5" name="object 36">
              <a:extLst>
                <a:ext uri="{FF2B5EF4-FFF2-40B4-BE49-F238E27FC236}">
                  <a16:creationId xmlns:a16="http://schemas.microsoft.com/office/drawing/2014/main" id="{53C39880-B284-8BD4-F2B1-C43BC09C96E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023103" y="6448056"/>
              <a:ext cx="38176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6" name="object 37">
              <a:extLst>
                <a:ext uri="{FF2B5EF4-FFF2-40B4-BE49-F238E27FC236}">
                  <a16:creationId xmlns:a16="http://schemas.microsoft.com/office/drawing/2014/main" id="{74C7E169-6AF5-A86E-EA4B-1BB0BC1BF040}"/>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235963" y="6783336"/>
              <a:ext cx="152323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7" name="object 38">
              <a:extLst>
                <a:ext uri="{FF2B5EF4-FFF2-40B4-BE49-F238E27FC236}">
                  <a16:creationId xmlns:a16="http://schemas.microsoft.com/office/drawing/2014/main" id="{D53E378F-7CB7-6DAD-3937-0EC700422B59}"/>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2497835" y="6783336"/>
              <a:ext cx="38327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8" name="object 39">
              <a:extLst>
                <a:ext uri="{FF2B5EF4-FFF2-40B4-BE49-F238E27FC236}">
                  <a16:creationId xmlns:a16="http://schemas.microsoft.com/office/drawing/2014/main" id="{800F3EC1-EC8A-8921-1F4D-D764E6ABED81}"/>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2619755" y="6783336"/>
              <a:ext cx="35281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79" name="object 40">
              <a:extLst>
                <a:ext uri="{FF2B5EF4-FFF2-40B4-BE49-F238E27FC236}">
                  <a16:creationId xmlns:a16="http://schemas.microsoft.com/office/drawing/2014/main" id="{BD94CE82-04B4-C59A-56C8-5A7B12A75E9D}"/>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2711195" y="6783336"/>
              <a:ext cx="75361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0" name="object 41">
              <a:extLst>
                <a:ext uri="{FF2B5EF4-FFF2-40B4-BE49-F238E27FC236}">
                  <a16:creationId xmlns:a16="http://schemas.microsoft.com/office/drawing/2014/main" id="{119B8967-71E0-6DE4-BC75-694CB3C3451B}"/>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3203448" y="6783336"/>
              <a:ext cx="351269"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1" name="object 42">
              <a:extLst>
                <a:ext uri="{FF2B5EF4-FFF2-40B4-BE49-F238E27FC236}">
                  <a16:creationId xmlns:a16="http://schemas.microsoft.com/office/drawing/2014/main" id="{4BE9C62C-B65A-04A6-7FEB-3F463EC8688B}"/>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3294888" y="6783336"/>
              <a:ext cx="239344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2" name="object 43">
              <a:extLst>
                <a:ext uri="{FF2B5EF4-FFF2-40B4-BE49-F238E27FC236}">
                  <a16:creationId xmlns:a16="http://schemas.microsoft.com/office/drawing/2014/main" id="{ED2F3112-974B-1211-A68E-5E97E99A9949}"/>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5426964" y="6783336"/>
              <a:ext cx="38025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3" name="object 44">
              <a:extLst>
                <a:ext uri="{FF2B5EF4-FFF2-40B4-BE49-F238E27FC236}">
                  <a16:creationId xmlns:a16="http://schemas.microsoft.com/office/drawing/2014/main" id="{53F32FCA-ACF6-1317-9109-005AF2AA46E8}"/>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1226819" y="6996696"/>
              <a:ext cx="320878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4" name="object 45">
              <a:extLst>
                <a:ext uri="{FF2B5EF4-FFF2-40B4-BE49-F238E27FC236}">
                  <a16:creationId xmlns:a16="http://schemas.microsoft.com/office/drawing/2014/main" id="{DE713A3A-D719-C5EB-3C88-CA9EE825B659}"/>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4175759" y="6996696"/>
              <a:ext cx="38327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5" name="object 46">
              <a:extLst>
                <a:ext uri="{FF2B5EF4-FFF2-40B4-BE49-F238E27FC236}">
                  <a16:creationId xmlns:a16="http://schemas.microsoft.com/office/drawing/2014/main" id="{78ABF9A5-16E3-8218-F7CB-C1A31CD1ED7F}"/>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297679" y="6996696"/>
              <a:ext cx="79781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6" name="object 47">
              <a:extLst>
                <a:ext uri="{FF2B5EF4-FFF2-40B4-BE49-F238E27FC236}">
                  <a16:creationId xmlns:a16="http://schemas.microsoft.com/office/drawing/2014/main" id="{0D803360-F66B-1108-C4B2-2E59AE20F3C3}"/>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834128" y="6996696"/>
              <a:ext cx="35584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7" name="object 48">
              <a:extLst>
                <a:ext uri="{FF2B5EF4-FFF2-40B4-BE49-F238E27FC236}">
                  <a16:creationId xmlns:a16="http://schemas.microsoft.com/office/drawing/2014/main" id="{03E495C9-2DCB-DC43-796C-DE239D599DC3}"/>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4928615" y="6996696"/>
              <a:ext cx="44728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8" name="object 49">
              <a:extLst>
                <a:ext uri="{FF2B5EF4-FFF2-40B4-BE49-F238E27FC236}">
                  <a16:creationId xmlns:a16="http://schemas.microsoft.com/office/drawing/2014/main" id="{577F4029-8CE1-D139-5185-B95409B4C15A}"/>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5116067" y="6996696"/>
              <a:ext cx="35584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89" name="object 50">
              <a:extLst>
                <a:ext uri="{FF2B5EF4-FFF2-40B4-BE49-F238E27FC236}">
                  <a16:creationId xmlns:a16="http://schemas.microsoft.com/office/drawing/2014/main" id="{45B688BC-445D-B4B1-2881-C61FEC6D7B2D}"/>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210555" y="6996696"/>
              <a:ext cx="157505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0" name="object 51">
              <a:extLst>
                <a:ext uri="{FF2B5EF4-FFF2-40B4-BE49-F238E27FC236}">
                  <a16:creationId xmlns:a16="http://schemas.microsoft.com/office/drawing/2014/main" id="{9AD7DC8B-4555-22D5-E956-287D88CBD8B6}"/>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226819" y="7210056"/>
              <a:ext cx="142113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1" name="object 52">
              <a:extLst>
                <a:ext uri="{FF2B5EF4-FFF2-40B4-BE49-F238E27FC236}">
                  <a16:creationId xmlns:a16="http://schemas.microsoft.com/office/drawing/2014/main" id="{AD5686A4-C747-B7E4-1504-C30C6E9E3890}"/>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2388107" y="7210056"/>
              <a:ext cx="38482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2" name="object 53">
              <a:extLst>
                <a:ext uri="{FF2B5EF4-FFF2-40B4-BE49-F238E27FC236}">
                  <a16:creationId xmlns:a16="http://schemas.microsoft.com/office/drawing/2014/main" id="{9CA3665D-23B0-4EAD-8948-E9FF4346C011}"/>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2511551" y="7210056"/>
              <a:ext cx="1331214"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3" name="object 54">
              <a:extLst>
                <a:ext uri="{FF2B5EF4-FFF2-40B4-BE49-F238E27FC236}">
                  <a16:creationId xmlns:a16="http://schemas.microsoft.com/office/drawing/2014/main" id="{780A270C-7120-9FA2-46A7-09AD6B083DF2}"/>
                </a:ext>
              </a:extLst>
            </p:cNvPr>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3581400" y="7210056"/>
              <a:ext cx="37870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4" name="object 55">
              <a:extLst>
                <a:ext uri="{FF2B5EF4-FFF2-40B4-BE49-F238E27FC236}">
                  <a16:creationId xmlns:a16="http://schemas.microsoft.com/office/drawing/2014/main" id="{A7769593-6A89-ED32-515F-9200106BFEE1}"/>
                </a:ext>
              </a:extLst>
            </p:cNvPr>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3698747" y="7210056"/>
              <a:ext cx="108585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5" name="object 56">
              <a:extLst>
                <a:ext uri="{FF2B5EF4-FFF2-40B4-BE49-F238E27FC236}">
                  <a16:creationId xmlns:a16="http://schemas.microsoft.com/office/drawing/2014/main" id="{3F49189D-5596-9D9F-B164-B956713D8DF2}"/>
                </a:ext>
              </a:extLst>
            </p:cNvPr>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4523232" y="7210056"/>
              <a:ext cx="38482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6" name="object 57">
              <a:extLst>
                <a:ext uri="{FF2B5EF4-FFF2-40B4-BE49-F238E27FC236}">
                  <a16:creationId xmlns:a16="http://schemas.microsoft.com/office/drawing/2014/main" id="{2D775FF9-D6EE-4CBA-78E7-73E871435793}"/>
                </a:ext>
              </a:extLst>
            </p:cNvPr>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4648200" y="7210056"/>
              <a:ext cx="2137409"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7" name="object 58">
              <a:extLst>
                <a:ext uri="{FF2B5EF4-FFF2-40B4-BE49-F238E27FC236}">
                  <a16:creationId xmlns:a16="http://schemas.microsoft.com/office/drawing/2014/main" id="{FC5552C3-521B-B038-4A32-C3CFC256D872}"/>
                </a:ext>
              </a:extLst>
            </p:cNvPr>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1231391" y="7423416"/>
              <a:ext cx="2265426"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8" name="object 59">
              <a:extLst>
                <a:ext uri="{FF2B5EF4-FFF2-40B4-BE49-F238E27FC236}">
                  <a16:creationId xmlns:a16="http://schemas.microsoft.com/office/drawing/2014/main" id="{31C2D517-7068-00F4-F44E-A40400DAE7B7}"/>
                </a:ext>
              </a:extLst>
            </p:cNvPr>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3236976" y="7423416"/>
              <a:ext cx="38176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99" name="object 60">
              <a:extLst>
                <a:ext uri="{FF2B5EF4-FFF2-40B4-BE49-F238E27FC236}">
                  <a16:creationId xmlns:a16="http://schemas.microsoft.com/office/drawing/2014/main" id="{6F532863-3055-E140-1B69-16FEB495D8B7}"/>
                </a:ext>
              </a:extLst>
            </p:cNvPr>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357371" y="7423416"/>
              <a:ext cx="284149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0" name="object 61">
              <a:extLst>
                <a:ext uri="{FF2B5EF4-FFF2-40B4-BE49-F238E27FC236}">
                  <a16:creationId xmlns:a16="http://schemas.microsoft.com/office/drawing/2014/main" id="{973B60F7-D72F-876E-DF1C-2E51C30F878D}"/>
                </a:ext>
              </a:extLst>
            </p:cNvPr>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5937503" y="7423416"/>
              <a:ext cx="38176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1" name="object 62">
              <a:extLst>
                <a:ext uri="{FF2B5EF4-FFF2-40B4-BE49-F238E27FC236}">
                  <a16:creationId xmlns:a16="http://schemas.microsoft.com/office/drawing/2014/main" id="{AAE4265C-E6ED-1639-5CAA-DD0D8917B43C}"/>
                </a:ext>
              </a:extLst>
            </p:cNvPr>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1234439" y="7758696"/>
              <a:ext cx="269062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2" name="object 63">
              <a:extLst>
                <a:ext uri="{FF2B5EF4-FFF2-40B4-BE49-F238E27FC236}">
                  <a16:creationId xmlns:a16="http://schemas.microsoft.com/office/drawing/2014/main" id="{B79E91AB-7629-5330-535C-9501B6984096}"/>
                </a:ext>
              </a:extLst>
            </p:cNvPr>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3663696" y="7758696"/>
              <a:ext cx="383273"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3" name="object 64">
              <a:extLst>
                <a:ext uri="{FF2B5EF4-FFF2-40B4-BE49-F238E27FC236}">
                  <a16:creationId xmlns:a16="http://schemas.microsoft.com/office/drawing/2014/main" id="{C5469B31-6698-12B7-13A6-07CAD7F588EB}"/>
                </a:ext>
              </a:extLst>
            </p:cNvPr>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3785615" y="7758696"/>
              <a:ext cx="203530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4" name="object 65">
              <a:extLst>
                <a:ext uri="{FF2B5EF4-FFF2-40B4-BE49-F238E27FC236}">
                  <a16:creationId xmlns:a16="http://schemas.microsoft.com/office/drawing/2014/main" id="{3408F5E3-44BB-6186-D09E-D1C3708F09F0}"/>
                </a:ext>
              </a:extLst>
            </p:cNvPr>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5559552" y="7758696"/>
              <a:ext cx="380250"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5" name="object 66">
              <a:extLst>
                <a:ext uri="{FF2B5EF4-FFF2-40B4-BE49-F238E27FC236}">
                  <a16:creationId xmlns:a16="http://schemas.microsoft.com/office/drawing/2014/main" id="{F006ADD6-BB50-9BD9-4A6C-654116F4B48E}"/>
                </a:ext>
              </a:extLst>
            </p:cNvPr>
            <p:cNvPicPr>
              <a:picLocks noChangeAspect="1" noChangeArrowheads="1"/>
            </p:cNvPicPr>
            <p:nvPr/>
          </p:nvPicPr>
          <p:blipFill>
            <a:blip r:embed="rId64">
              <a:extLst>
                <a:ext uri="{28A0092B-C50C-407E-A947-70E740481C1C}">
                  <a14:useLocalDpi xmlns:a14="http://schemas.microsoft.com/office/drawing/2010/main" val="0"/>
                </a:ext>
              </a:extLst>
            </a:blip>
            <a:srcRect/>
            <a:stretch>
              <a:fillRect/>
            </a:stretch>
          </p:blipFill>
          <p:spPr bwMode="auto">
            <a:xfrm>
              <a:off x="1226819" y="7972056"/>
              <a:ext cx="35584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6" name="object 67">
              <a:extLst>
                <a:ext uri="{FF2B5EF4-FFF2-40B4-BE49-F238E27FC236}">
                  <a16:creationId xmlns:a16="http://schemas.microsoft.com/office/drawing/2014/main" id="{92B0C849-AAC7-6C82-2D84-2AE011791D09}"/>
                </a:ext>
              </a:extLst>
            </p:cNvPr>
            <p:cNvPicPr>
              <a:picLocks noChangeAspect="1" noChangeArrowheads="1"/>
            </p:cNvPicPr>
            <p:nvPr/>
          </p:nvPicPr>
          <p:blipFill>
            <a:blip r:embed="rId65">
              <a:extLst>
                <a:ext uri="{28A0092B-C50C-407E-A947-70E740481C1C}">
                  <a14:useLocalDpi xmlns:a14="http://schemas.microsoft.com/office/drawing/2010/main" val="0"/>
                </a:ext>
              </a:extLst>
            </a:blip>
            <a:srcRect/>
            <a:stretch>
              <a:fillRect/>
            </a:stretch>
          </p:blipFill>
          <p:spPr bwMode="auto">
            <a:xfrm>
              <a:off x="1321308" y="7972056"/>
              <a:ext cx="1453134"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7" name="object 68">
              <a:extLst>
                <a:ext uri="{FF2B5EF4-FFF2-40B4-BE49-F238E27FC236}">
                  <a16:creationId xmlns:a16="http://schemas.microsoft.com/office/drawing/2014/main" id="{79C4B5A6-EC20-B3A9-BF26-A27FBE382ED4}"/>
                </a:ext>
              </a:extLst>
            </p:cNvPr>
            <p:cNvPicPr>
              <a:picLocks noChangeAspect="1" noChangeArrowheads="1"/>
            </p:cNvPicPr>
            <p:nvPr/>
          </p:nvPicPr>
          <p:blipFill>
            <a:blip r:embed="rId66">
              <a:extLst>
                <a:ext uri="{28A0092B-C50C-407E-A947-70E740481C1C}">
                  <a14:useLocalDpi xmlns:a14="http://schemas.microsoft.com/office/drawing/2010/main" val="0"/>
                </a:ext>
              </a:extLst>
            </a:blip>
            <a:srcRect/>
            <a:stretch>
              <a:fillRect/>
            </a:stretch>
          </p:blipFill>
          <p:spPr bwMode="auto">
            <a:xfrm>
              <a:off x="2513076" y="7972056"/>
              <a:ext cx="355841"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8" name="object 69">
              <a:extLst>
                <a:ext uri="{FF2B5EF4-FFF2-40B4-BE49-F238E27FC236}">
                  <a16:creationId xmlns:a16="http://schemas.microsoft.com/office/drawing/2014/main" id="{9077ADBC-1B56-6AD0-84B9-0E25F5DB7BD3}"/>
                </a:ext>
              </a:extLst>
            </p:cNvPr>
            <p:cNvPicPr>
              <a:picLocks noChangeAspect="1" noChangeArrowheads="1"/>
            </p:cNvPicPr>
            <p:nvPr/>
          </p:nvPicPr>
          <p:blipFill>
            <a:blip r:embed="rId67">
              <a:extLst>
                <a:ext uri="{28A0092B-C50C-407E-A947-70E740481C1C}">
                  <a14:useLocalDpi xmlns:a14="http://schemas.microsoft.com/office/drawing/2010/main" val="0"/>
                </a:ext>
              </a:extLst>
            </a:blip>
            <a:srcRect/>
            <a:stretch>
              <a:fillRect/>
            </a:stretch>
          </p:blipFill>
          <p:spPr bwMode="auto">
            <a:xfrm>
              <a:off x="2607564" y="7972056"/>
              <a:ext cx="928877"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09" name="object 70">
              <a:extLst>
                <a:ext uri="{FF2B5EF4-FFF2-40B4-BE49-F238E27FC236}">
                  <a16:creationId xmlns:a16="http://schemas.microsoft.com/office/drawing/2014/main" id="{41838B67-94AD-B802-F6AB-6959CED9D16C}"/>
                </a:ext>
              </a:extLst>
            </p:cNvPr>
            <p:cNvPicPr>
              <a:picLocks noChangeAspect="1" noChangeArrowheads="1"/>
            </p:cNvPicPr>
            <p:nvPr/>
          </p:nvPicPr>
          <p:blipFill>
            <a:blip r:embed="rId68">
              <a:extLst>
                <a:ext uri="{28A0092B-C50C-407E-A947-70E740481C1C}">
                  <a14:useLocalDpi xmlns:a14="http://schemas.microsoft.com/office/drawing/2010/main" val="0"/>
                </a:ext>
              </a:extLst>
            </a:blip>
            <a:srcRect/>
            <a:stretch>
              <a:fillRect/>
            </a:stretch>
          </p:blipFill>
          <p:spPr bwMode="auto">
            <a:xfrm>
              <a:off x="3275076" y="7972056"/>
              <a:ext cx="38482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0" name="object 71">
              <a:extLst>
                <a:ext uri="{FF2B5EF4-FFF2-40B4-BE49-F238E27FC236}">
                  <a16:creationId xmlns:a16="http://schemas.microsoft.com/office/drawing/2014/main" id="{3A103A2A-A8FC-C25F-DC3B-D6C237236E99}"/>
                </a:ext>
              </a:extLst>
            </p:cNvPr>
            <p:cNvPicPr>
              <a:picLocks noChangeAspect="1" noChangeArrowheads="1"/>
            </p:cNvPicPr>
            <p:nvPr/>
          </p:nvPicPr>
          <p:blipFill>
            <a:blip r:embed="rId69">
              <a:extLst>
                <a:ext uri="{28A0092B-C50C-407E-A947-70E740481C1C}">
                  <a14:useLocalDpi xmlns:a14="http://schemas.microsoft.com/office/drawing/2010/main" val="0"/>
                </a:ext>
              </a:extLst>
            </a:blip>
            <a:srcRect/>
            <a:stretch>
              <a:fillRect/>
            </a:stretch>
          </p:blipFill>
          <p:spPr bwMode="auto">
            <a:xfrm>
              <a:off x="3400044" y="7972056"/>
              <a:ext cx="3385565"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1" name="object 72">
              <a:extLst>
                <a:ext uri="{FF2B5EF4-FFF2-40B4-BE49-F238E27FC236}">
                  <a16:creationId xmlns:a16="http://schemas.microsoft.com/office/drawing/2014/main" id="{9CCC1A39-F401-109B-AB84-40195BA72B2C}"/>
                </a:ext>
              </a:extLst>
            </p:cNvPr>
            <p:cNvPicPr>
              <a:picLocks noChangeAspect="1" noChangeArrowheads="1"/>
            </p:cNvPicPr>
            <p:nvPr/>
          </p:nvPicPr>
          <p:blipFill>
            <a:blip r:embed="rId70">
              <a:extLst>
                <a:ext uri="{28A0092B-C50C-407E-A947-70E740481C1C}">
                  <a14:useLocalDpi xmlns:a14="http://schemas.microsoft.com/office/drawing/2010/main" val="0"/>
                </a:ext>
              </a:extLst>
            </a:blip>
            <a:srcRect/>
            <a:stretch>
              <a:fillRect/>
            </a:stretch>
          </p:blipFill>
          <p:spPr bwMode="auto">
            <a:xfrm>
              <a:off x="1271016" y="8185416"/>
              <a:ext cx="829818"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2" name="object 73">
              <a:extLst>
                <a:ext uri="{FF2B5EF4-FFF2-40B4-BE49-F238E27FC236}">
                  <a16:creationId xmlns:a16="http://schemas.microsoft.com/office/drawing/2014/main" id="{DBCC8EFA-0FA1-7FBC-5CA3-285034F1E85F}"/>
                </a:ext>
              </a:extLst>
            </p:cNvPr>
            <p:cNvPicPr>
              <a:picLocks noChangeAspect="1" noChangeArrowheads="1"/>
            </p:cNvPicPr>
            <p:nvPr/>
          </p:nvPicPr>
          <p:blipFill>
            <a:blip r:embed="rId71">
              <a:extLst>
                <a:ext uri="{28A0092B-C50C-407E-A947-70E740481C1C}">
                  <a14:useLocalDpi xmlns:a14="http://schemas.microsoft.com/office/drawing/2010/main" val="0"/>
                </a:ext>
              </a:extLst>
            </a:blip>
            <a:srcRect/>
            <a:stretch>
              <a:fillRect/>
            </a:stretch>
          </p:blipFill>
          <p:spPr bwMode="auto">
            <a:xfrm>
              <a:off x="1840992" y="8185416"/>
              <a:ext cx="381762" cy="42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3" name="object 74">
              <a:extLst>
                <a:ext uri="{FF2B5EF4-FFF2-40B4-BE49-F238E27FC236}">
                  <a16:creationId xmlns:a16="http://schemas.microsoft.com/office/drawing/2014/main" id="{6AE32D73-DE1B-40AA-B7C5-BDAE900DA24D}"/>
                </a:ext>
              </a:extLst>
            </p:cNvPr>
            <p:cNvPicPr>
              <a:picLocks noChangeAspect="1" noChangeArrowheads="1"/>
            </p:cNvPicPr>
            <p:nvPr/>
          </p:nvPicPr>
          <p:blipFill>
            <a:blip r:embed="rId72">
              <a:extLst>
                <a:ext uri="{28A0092B-C50C-407E-A947-70E740481C1C}">
                  <a14:useLocalDpi xmlns:a14="http://schemas.microsoft.com/office/drawing/2010/main" val="0"/>
                </a:ext>
              </a:extLst>
            </a:blip>
            <a:srcRect/>
            <a:stretch>
              <a:fillRect/>
            </a:stretch>
          </p:blipFill>
          <p:spPr bwMode="auto">
            <a:xfrm>
              <a:off x="3259835" y="8380475"/>
              <a:ext cx="797813" cy="54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4" name="object 75">
              <a:extLst>
                <a:ext uri="{FF2B5EF4-FFF2-40B4-BE49-F238E27FC236}">
                  <a16:creationId xmlns:a16="http://schemas.microsoft.com/office/drawing/2014/main" id="{B16C8879-0AC6-9F06-8FE8-BD03AFC483B6}"/>
                </a:ext>
              </a:extLst>
            </p:cNvPr>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3803903" y="8380475"/>
              <a:ext cx="797813" cy="54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5" name="object 76">
              <a:extLst>
                <a:ext uri="{FF2B5EF4-FFF2-40B4-BE49-F238E27FC236}">
                  <a16:creationId xmlns:a16="http://schemas.microsoft.com/office/drawing/2014/main" id="{D5427BF0-2AB2-0B72-C9B4-E609252A21CD}"/>
                </a:ext>
              </a:extLst>
            </p:cNvPr>
            <p:cNvPicPr>
              <a:picLocks noChangeAspect="1" noChangeArrowheads="1"/>
            </p:cNvPicPr>
            <p:nvPr/>
          </p:nvPicPr>
          <p:blipFill>
            <a:blip r:embed="rId74">
              <a:extLst>
                <a:ext uri="{28A0092B-C50C-407E-A947-70E740481C1C}">
                  <a14:useLocalDpi xmlns:a14="http://schemas.microsoft.com/office/drawing/2010/main" val="0"/>
                </a:ext>
              </a:extLst>
            </a:blip>
            <a:srcRect/>
            <a:stretch>
              <a:fillRect/>
            </a:stretch>
          </p:blipFill>
          <p:spPr bwMode="auto">
            <a:xfrm>
              <a:off x="4378452" y="8449055"/>
              <a:ext cx="907541" cy="43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6" name="object 77">
              <a:extLst>
                <a:ext uri="{FF2B5EF4-FFF2-40B4-BE49-F238E27FC236}">
                  <a16:creationId xmlns:a16="http://schemas.microsoft.com/office/drawing/2014/main" id="{45F4A308-D89C-42D7-B1A9-571E2961B022}"/>
                </a:ext>
              </a:extLst>
            </p:cNvPr>
            <p:cNvPicPr>
              <a:picLocks noChangeAspect="1" noChangeArrowheads="1"/>
            </p:cNvPicPr>
            <p:nvPr/>
          </p:nvPicPr>
          <p:blipFill>
            <a:blip r:embed="rId75">
              <a:extLst>
                <a:ext uri="{28A0092B-C50C-407E-A947-70E740481C1C}">
                  <a14:useLocalDpi xmlns:a14="http://schemas.microsoft.com/office/drawing/2010/main" val="0"/>
                </a:ext>
              </a:extLst>
            </a:blip>
            <a:srcRect/>
            <a:stretch>
              <a:fillRect/>
            </a:stretch>
          </p:blipFill>
          <p:spPr bwMode="auto">
            <a:xfrm>
              <a:off x="5132832" y="8449055"/>
              <a:ext cx="1636014" cy="43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7" name="object 78">
              <a:extLst>
                <a:ext uri="{FF2B5EF4-FFF2-40B4-BE49-F238E27FC236}">
                  <a16:creationId xmlns:a16="http://schemas.microsoft.com/office/drawing/2014/main" id="{5FC1D5EB-9629-631E-5E41-3B5E1A443376}"/>
                </a:ext>
              </a:extLst>
            </p:cNvPr>
            <p:cNvPicPr>
              <a:picLocks noChangeAspect="1" noChangeArrowheads="1"/>
            </p:cNvPicPr>
            <p:nvPr/>
          </p:nvPicPr>
          <p:blipFill>
            <a:blip r:embed="rId76">
              <a:extLst>
                <a:ext uri="{28A0092B-C50C-407E-A947-70E740481C1C}">
                  <a14:useLocalDpi xmlns:a14="http://schemas.microsoft.com/office/drawing/2010/main" val="0"/>
                </a:ext>
              </a:extLst>
            </a:blip>
            <a:srcRect/>
            <a:stretch>
              <a:fillRect/>
            </a:stretch>
          </p:blipFill>
          <p:spPr bwMode="auto">
            <a:xfrm>
              <a:off x="0" y="4559820"/>
              <a:ext cx="302501" cy="33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8" name="object 79">
              <a:extLst>
                <a:ext uri="{FF2B5EF4-FFF2-40B4-BE49-F238E27FC236}">
                  <a16:creationId xmlns:a16="http://schemas.microsoft.com/office/drawing/2014/main" id="{D75C9F75-F32E-F734-3281-1C96ADF30CD9}"/>
                </a:ext>
              </a:extLst>
            </p:cNvPr>
            <p:cNvPicPr>
              <a:picLocks noChangeAspect="1" noChangeArrowheads="1"/>
            </p:cNvPicPr>
            <p:nvPr/>
          </p:nvPicPr>
          <p:blipFill>
            <a:blip r:embed="rId77">
              <a:extLst>
                <a:ext uri="{28A0092B-C50C-407E-A947-70E740481C1C}">
                  <a14:useLocalDpi xmlns:a14="http://schemas.microsoft.com/office/drawing/2010/main" val="0"/>
                </a:ext>
              </a:extLst>
            </a:blip>
            <a:srcRect/>
            <a:stretch>
              <a:fillRect/>
            </a:stretch>
          </p:blipFill>
          <p:spPr bwMode="auto">
            <a:xfrm>
              <a:off x="97535" y="4559820"/>
              <a:ext cx="3342894" cy="33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19" name="object 80">
              <a:extLst>
                <a:ext uri="{FF2B5EF4-FFF2-40B4-BE49-F238E27FC236}">
                  <a16:creationId xmlns:a16="http://schemas.microsoft.com/office/drawing/2014/main" id="{30D068C3-D81A-188E-AAA1-1C83EA45AC11}"/>
                </a:ext>
              </a:extLst>
            </p:cNvPr>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3235451" y="4559820"/>
              <a:ext cx="348246" cy="33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420" name="object 81">
              <a:extLst>
                <a:ext uri="{FF2B5EF4-FFF2-40B4-BE49-F238E27FC236}">
                  <a16:creationId xmlns:a16="http://schemas.microsoft.com/office/drawing/2014/main" id="{04B73898-0014-F66E-7D82-EC6E1585E5D2}"/>
                </a:ext>
              </a:extLst>
            </p:cNvPr>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0" y="4693919"/>
              <a:ext cx="6858000" cy="710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object 82">
              <a:extLst>
                <a:ext uri="{FF2B5EF4-FFF2-40B4-BE49-F238E27FC236}">
                  <a16:creationId xmlns:a16="http://schemas.microsoft.com/office/drawing/2014/main" id="{CA82F8E4-7BF0-1CC0-4353-F14F4349C65F}"/>
                </a:ext>
              </a:extLst>
            </p:cNvPr>
            <p:cNvSpPr/>
            <p:nvPr/>
          </p:nvSpPr>
          <p:spPr>
            <a:xfrm>
              <a:off x="1844091" y="8834672"/>
              <a:ext cx="4853354" cy="738467"/>
            </a:xfrm>
            <a:custGeom>
              <a:avLst/>
              <a:gdLst/>
              <a:ahLst/>
              <a:cxnLst/>
              <a:rect l="l" t="t" r="r" b="b"/>
              <a:pathLst>
                <a:path w="4852034" h="739140">
                  <a:moveTo>
                    <a:pt x="4851908" y="0"/>
                  </a:moveTo>
                  <a:lnTo>
                    <a:pt x="0" y="0"/>
                  </a:lnTo>
                  <a:lnTo>
                    <a:pt x="0" y="738670"/>
                  </a:lnTo>
                  <a:lnTo>
                    <a:pt x="4851908" y="738670"/>
                  </a:lnTo>
                  <a:lnTo>
                    <a:pt x="4851908" y="0"/>
                  </a:lnTo>
                  <a:close/>
                </a:path>
              </a:pathLst>
            </a:custGeom>
            <a:solidFill>
              <a:srgbClr val="FFFFFF">
                <a:alpha val="70195"/>
              </a:srgbClr>
            </a:solidFill>
          </p:spPr>
          <p:txBody>
            <a:bodyPr lIns="0" tIns="0" rIns="0" bIns="0"/>
            <a:lstStyle/>
            <a:p>
              <a:pPr>
                <a:defRPr/>
              </a:pPr>
              <a:endParaRPr sz="1416"/>
            </a:p>
          </p:txBody>
        </p:sp>
      </p:grpSp>
      <p:sp>
        <p:nvSpPr>
          <p:cNvPr id="142340" name="object 83">
            <a:extLst>
              <a:ext uri="{FF2B5EF4-FFF2-40B4-BE49-F238E27FC236}">
                <a16:creationId xmlns:a16="http://schemas.microsoft.com/office/drawing/2014/main" id="{FF6547FD-98DC-DCCA-CDE8-8A74A194674B}"/>
              </a:ext>
            </a:extLst>
          </p:cNvPr>
          <p:cNvSpPr txBox="1">
            <a:spLocks noChangeArrowheads="1"/>
          </p:cNvSpPr>
          <p:nvPr/>
        </p:nvSpPr>
        <p:spPr bwMode="auto">
          <a:xfrm>
            <a:off x="3530600" y="6143625"/>
            <a:ext cx="325278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8792" rIns="0" bIns="0">
            <a:spAutoFit/>
          </a:bodyPr>
          <a:lstStyle>
            <a:lvl1pPr marL="71438" indent="-61913">
              <a:spcBef>
                <a:spcPct val="20000"/>
              </a:spcBef>
              <a:buFont typeface="Arial" panose="020B0604020202020204" pitchFamily="34" charset="0"/>
              <a:buChar char="•"/>
              <a:tabLst>
                <a:tab pos="71438"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71438"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71438"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71438"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71438"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71438"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71438"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71438"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71438"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75"/>
              </a:spcBef>
            </a:pPr>
            <a:r>
              <a:rPr lang="ja-JP" altLang="ja-JP" sz="600" b="1">
                <a:latin typeface="BIZ UDPゴシック" panose="020B0400000000000000" pitchFamily="50" charset="-128"/>
                <a:ea typeface="BIZ UDPゴシック" panose="020B0400000000000000" pitchFamily="50" charset="-128"/>
              </a:rPr>
              <a:t>地域インフラ群再生戦略マネジメント実施手法検討会委員</a:t>
            </a:r>
            <a:endParaRPr lang="ja-JP" altLang="ja-JP" sz="600">
              <a:latin typeface="BIZ UDPゴシック" panose="020B0400000000000000" pitchFamily="50" charset="-128"/>
              <a:ea typeface="BIZ UDPゴシック" panose="020B0400000000000000" pitchFamily="50" charset="-128"/>
            </a:endParaRPr>
          </a:p>
          <a:p>
            <a:pPr>
              <a:lnSpc>
                <a:spcPts val="750"/>
              </a:lnSpc>
              <a:spcBef>
                <a:spcPct val="0"/>
              </a:spcBef>
            </a:pPr>
            <a:r>
              <a:rPr lang="ja-JP" altLang="ja-JP" sz="600" b="1">
                <a:latin typeface="BIZ UDPゴシック" panose="020B0400000000000000" pitchFamily="50" charset="-128"/>
                <a:ea typeface="BIZ UDPゴシック" panose="020B0400000000000000" pitchFamily="50" charset="-128"/>
              </a:rPr>
              <a:t>土木学会エキスパート賞</a:t>
            </a:r>
            <a:r>
              <a:rPr lang="ja-JP" altLang="ja-JP" sz="500" b="1">
                <a:latin typeface="BIZ UDPゴシック" panose="020B0400000000000000" pitchFamily="50" charset="-128"/>
                <a:ea typeface="BIZ UDPゴシック" panose="020B0400000000000000" pitchFamily="50" charset="-128"/>
              </a:rPr>
              <a:t>（2021年度）</a:t>
            </a:r>
            <a:r>
              <a:rPr lang="ja-JP" altLang="ja-JP" sz="600" b="1">
                <a:latin typeface="BIZ UDPゴシック" panose="020B0400000000000000" pitchFamily="50" charset="-128"/>
                <a:ea typeface="BIZ UDPゴシック" panose="020B0400000000000000" pitchFamily="50" charset="-128"/>
              </a:rPr>
              <a:t>、マイスター賞</a:t>
            </a:r>
            <a:r>
              <a:rPr lang="ja-JP" altLang="ja-JP" sz="500" b="1">
                <a:latin typeface="BIZ UDPゴシック" panose="020B0400000000000000" pitchFamily="50" charset="-128"/>
                <a:ea typeface="BIZ UDPゴシック" panose="020B0400000000000000" pitchFamily="50" charset="-128"/>
              </a:rPr>
              <a:t>（2024年度）</a:t>
            </a:r>
            <a:r>
              <a:rPr lang="ja-JP" altLang="ja-JP" sz="600" b="1">
                <a:latin typeface="BIZ UDPゴシック" panose="020B0400000000000000" pitchFamily="50" charset="-128"/>
                <a:ea typeface="BIZ UDPゴシック" panose="020B0400000000000000" pitchFamily="50" charset="-128"/>
              </a:rPr>
              <a:t>受賞</a:t>
            </a:r>
            <a:endParaRPr lang="ja-JP" altLang="ja-JP" sz="600">
              <a:latin typeface="BIZ UDPゴシック" panose="020B0400000000000000" pitchFamily="50" charset="-128"/>
              <a:ea typeface="BIZ UDPゴシック" panose="020B0400000000000000" pitchFamily="50" charset="-128"/>
            </a:endParaRPr>
          </a:p>
          <a:p>
            <a:pPr algn="just">
              <a:lnSpc>
                <a:spcPts val="663"/>
              </a:lnSpc>
              <a:spcBef>
                <a:spcPts val="13"/>
              </a:spcBef>
              <a:buFontTx/>
              <a:buNone/>
            </a:pPr>
            <a:r>
              <a:rPr lang="ja-JP" altLang="ja-JP" sz="500">
                <a:latin typeface="BIZ UDPゴシック" panose="020B0400000000000000" pitchFamily="50" charset="-128"/>
                <a:ea typeface="BIZ UDPゴシック" panose="020B0400000000000000" pitchFamily="50" charset="-128"/>
              </a:rPr>
              <a:t>富山市のインフラマネジメント基本計画の策定や「橋梁トリアージ」などの施策を推進することでインフラマネジメントの効率化と生産性向上に貢献。さらには、職員教育「植野塾」を通じて、技術職員の技術力およびマネジメント志向の向上に努め、時代の変遷に耐えうる「考えられる職員」の教育に邁進。</a:t>
            </a:r>
          </a:p>
        </p:txBody>
      </p:sp>
      <p:sp>
        <p:nvSpPr>
          <p:cNvPr id="84" name="object 84">
            <a:extLst>
              <a:ext uri="{FF2B5EF4-FFF2-40B4-BE49-F238E27FC236}">
                <a16:creationId xmlns:a16="http://schemas.microsoft.com/office/drawing/2014/main" id="{48DB9796-9E74-313D-701C-AA4A37947DCE}"/>
              </a:ext>
            </a:extLst>
          </p:cNvPr>
          <p:cNvSpPr txBox="1"/>
          <p:nvPr/>
        </p:nvSpPr>
        <p:spPr>
          <a:xfrm>
            <a:off x="4519613" y="6630988"/>
            <a:ext cx="106362" cy="200025"/>
          </a:xfrm>
          <a:prstGeom prst="rect">
            <a:avLst/>
          </a:prstGeom>
        </p:spPr>
        <p:txBody>
          <a:bodyPr lIns="0" tIns="8792" rIns="0" bIns="0">
            <a:spAutoFit/>
          </a:bodyPr>
          <a:lstStyle/>
          <a:p>
            <a:pPr marL="8792">
              <a:spcBef>
                <a:spcPts val="69"/>
              </a:spcBef>
              <a:defRPr/>
            </a:pPr>
            <a:r>
              <a:rPr sz="1246" spc="-35" dirty="0">
                <a:latin typeface="Arial"/>
                <a:cs typeface="Arial"/>
              </a:rPr>
              <a:t>1</a:t>
            </a:r>
            <a:endParaRPr sz="1246">
              <a:latin typeface="Arial"/>
              <a:cs typeface="Arial"/>
            </a:endParaRPr>
          </a:p>
        </p:txBody>
      </p:sp>
      <p:sp>
        <p:nvSpPr>
          <p:cNvPr id="142342" name="object 85">
            <a:extLst>
              <a:ext uri="{FF2B5EF4-FFF2-40B4-BE49-F238E27FC236}">
                <a16:creationId xmlns:a16="http://schemas.microsoft.com/office/drawing/2014/main" id="{4833733C-466E-0682-5F85-3736D2924363}"/>
              </a:ext>
            </a:extLst>
          </p:cNvPr>
          <p:cNvSpPr txBox="1">
            <a:spLocks noChangeArrowheads="1"/>
          </p:cNvSpPr>
          <p:nvPr/>
        </p:nvSpPr>
        <p:spPr bwMode="auto">
          <a:xfrm>
            <a:off x="2252663" y="69850"/>
            <a:ext cx="4537075"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8792" rIns="0" bIns="0">
            <a:spAutoFit/>
          </a:bodyPr>
          <a:lstStyle>
            <a:lvl1pPr marL="77788">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ts val="75"/>
              </a:spcBef>
              <a:buFontTx/>
              <a:buNone/>
            </a:pPr>
            <a:r>
              <a:rPr lang="ja-JP" altLang="ja-JP" sz="900" b="1">
                <a:latin typeface="Microsoft JhengHei" panose="020B0604030504040204" pitchFamily="34" charset="-120"/>
                <a:ea typeface="Microsoft JhengHei" panose="020B0604030504040204" pitchFamily="34" charset="-120"/>
              </a:rPr>
              <a:t>インフラメンテナンスを担うみなさまへ</a:t>
            </a:r>
            <a:endParaRPr lang="ja-JP" altLang="ja-JP" sz="900">
              <a:latin typeface="Microsoft JhengHei" panose="020B0604030504040204" pitchFamily="34" charset="-120"/>
              <a:ea typeface="Microsoft JhengHei" panose="020B0604030504040204" pitchFamily="34" charset="-120"/>
            </a:endParaRPr>
          </a:p>
          <a:p>
            <a:pPr>
              <a:spcBef>
                <a:spcPts val="1325"/>
              </a:spcBef>
              <a:buFontTx/>
              <a:buNone/>
            </a:pPr>
            <a:r>
              <a:rPr lang="ja-JP" altLang="ja-JP" sz="800" b="1">
                <a:latin typeface="Microsoft JhengHei" panose="020B0604030504040204" pitchFamily="34" charset="-120"/>
                <a:ea typeface="Microsoft JhengHei" panose="020B0604030504040204" pitchFamily="34" charset="-120"/>
              </a:rPr>
              <a:t>日々の業務、本当にお疲れ様です。</a:t>
            </a:r>
            <a:endParaRPr lang="ja-JP" altLang="ja-JP" sz="800">
              <a:latin typeface="Microsoft JhengHei" panose="020B0604030504040204" pitchFamily="34" charset="-120"/>
              <a:ea typeface="Microsoft JhengHei" panose="020B0604030504040204" pitchFamily="34" charset="-120"/>
            </a:endParaRPr>
          </a:p>
          <a:p>
            <a:pPr>
              <a:spcBef>
                <a:spcPts val="1000"/>
              </a:spcBef>
              <a:buFontTx/>
              <a:buNone/>
            </a:pPr>
            <a:r>
              <a:rPr lang="ja-JP" altLang="ja-JP" sz="800" b="1">
                <a:latin typeface="Microsoft JhengHei" panose="020B0604030504040204" pitchFamily="34" charset="-120"/>
                <a:ea typeface="Microsoft JhengHei" panose="020B0604030504040204" pitchFamily="34" charset="-120"/>
              </a:rPr>
              <a:t>私たちが住む街を支えるインフラも、私たちの体と同じく、年々、歳を重ねています。 でも、それをメンテナンスする私たちの手は、決して十分とは言えない状況ではないでしょうか。</a:t>
            </a:r>
            <a:endParaRPr lang="ja-JP" altLang="ja-JP" sz="800">
              <a:latin typeface="Microsoft JhengHei" panose="020B0604030504040204" pitchFamily="34" charset="-120"/>
              <a:ea typeface="Microsoft JhengHei" panose="020B0604030504040204" pitchFamily="34" charset="-120"/>
            </a:endParaRPr>
          </a:p>
          <a:p>
            <a:pPr algn="just">
              <a:spcBef>
                <a:spcPts val="1000"/>
              </a:spcBef>
              <a:buFontTx/>
              <a:buNone/>
            </a:pPr>
            <a:r>
              <a:rPr lang="ja-JP" altLang="ja-JP" sz="800" b="1">
                <a:latin typeface="Microsoft JhengHei" panose="020B0604030504040204" pitchFamily="34" charset="-120"/>
                <a:ea typeface="Microsoft JhengHei" panose="020B0604030504040204" pitchFamily="34" charset="-120"/>
              </a:rPr>
              <a:t>近い将来、一つひとつのインフラを個別に見ていく従来のやり方では、限界がきてしまうかもしれません。そこで今、大切になってくるのが、</a:t>
            </a:r>
            <a:r>
              <a:rPr lang="ja-JP" altLang="ja-JP" sz="800" b="1">
                <a:solidFill>
                  <a:srgbClr val="FF0000"/>
                </a:solidFill>
                <a:latin typeface="Microsoft JhengHei" panose="020B0604030504040204" pitchFamily="34" charset="-120"/>
                <a:ea typeface="Microsoft JhengHei" panose="020B0604030504040204" pitchFamily="34" charset="-120"/>
              </a:rPr>
              <a:t>インフラを大きくまとめてマネジメントする、通称「群マネ」</a:t>
            </a:r>
            <a:r>
              <a:rPr lang="ja-JP" altLang="ja-JP" sz="800" b="1">
                <a:latin typeface="Microsoft JhengHei" panose="020B0604030504040204" pitchFamily="34" charset="-120"/>
                <a:ea typeface="Microsoft JhengHei" panose="020B0604030504040204" pitchFamily="34" charset="-120"/>
              </a:rPr>
              <a:t>という新しい視点です。</a:t>
            </a:r>
            <a:endParaRPr lang="ja-JP" altLang="ja-JP" sz="800">
              <a:latin typeface="Microsoft JhengHei" panose="020B0604030504040204" pitchFamily="34" charset="-120"/>
              <a:ea typeface="Microsoft JhengHei" panose="020B0604030504040204" pitchFamily="34" charset="-120"/>
            </a:endParaRPr>
          </a:p>
          <a:p>
            <a:pPr algn="just">
              <a:spcBef>
                <a:spcPct val="0"/>
              </a:spcBef>
              <a:buFontTx/>
              <a:buNone/>
            </a:pPr>
            <a:r>
              <a:rPr lang="ja-JP" altLang="ja-JP" sz="800" b="1">
                <a:latin typeface="Microsoft JhengHei" panose="020B0604030504040204" pitchFamily="34" charset="-120"/>
                <a:ea typeface="Microsoft JhengHei" panose="020B0604030504040204" pitchFamily="34" charset="-120"/>
              </a:rPr>
              <a:t>例えば、バラバラだったインフラを、自治体の枠やインフラ分野の枠を越えて、</a:t>
            </a:r>
            <a:endParaRPr lang="ja-JP" altLang="ja-JP" sz="800">
              <a:latin typeface="Microsoft JhengHei" panose="020B0604030504040204" pitchFamily="34" charset="-120"/>
              <a:ea typeface="Microsoft JhengHei" panose="020B0604030504040204" pitchFamily="34" charset="-120"/>
            </a:endParaRPr>
          </a:p>
          <a:p>
            <a:pPr>
              <a:spcBef>
                <a:spcPct val="0"/>
              </a:spcBef>
              <a:buFontTx/>
              <a:buNone/>
            </a:pPr>
            <a:r>
              <a:rPr lang="ja-JP" altLang="ja-JP" sz="800" b="1">
                <a:latin typeface="Microsoft JhengHei" panose="020B0604030504040204" pitchFamily="34" charset="-120"/>
                <a:ea typeface="Microsoft JhengHei" panose="020B0604030504040204" pitchFamily="34" charset="-120"/>
              </a:rPr>
              <a:t>一つの「群」として捉え、効率的•効果的にマネジメントしていくことを目指します。</a:t>
            </a:r>
            <a:endParaRPr lang="ja-JP" altLang="ja-JP" sz="800">
              <a:latin typeface="Microsoft JhengHei" panose="020B0604030504040204" pitchFamily="34" charset="-120"/>
              <a:ea typeface="Microsoft JhengHei" panose="020B0604030504040204" pitchFamily="34" charset="-120"/>
            </a:endParaRPr>
          </a:p>
          <a:p>
            <a:pPr>
              <a:spcBef>
                <a:spcPts val="1000"/>
              </a:spcBef>
              <a:buFontTx/>
              <a:buNone/>
            </a:pPr>
            <a:r>
              <a:rPr lang="ja-JP" altLang="ja-JP" sz="800" b="1">
                <a:latin typeface="Microsoft JhengHei" panose="020B0604030504040204" pitchFamily="34" charset="-120"/>
                <a:ea typeface="Microsoft JhengHei" panose="020B0604030504040204" pitchFamily="34" charset="-120"/>
              </a:rPr>
              <a:t>この手引きでは、「群マネ」のコンセプトや類型、期待される効果などを解説した上で、みなさまが具体の一歩を踏み出せるよう、先行事例のノウハウや苦労話をもとに、</a:t>
            </a:r>
            <a:endParaRPr lang="ja-JP" altLang="ja-JP" sz="800">
              <a:latin typeface="Microsoft JhengHei" panose="020B0604030504040204" pitchFamily="34" charset="-120"/>
              <a:ea typeface="Microsoft JhengHei" panose="020B0604030504040204" pitchFamily="34" charset="-120"/>
            </a:endParaRPr>
          </a:p>
          <a:p>
            <a:pPr>
              <a:spcBef>
                <a:spcPct val="0"/>
              </a:spcBef>
              <a:buFontTx/>
              <a:buNone/>
            </a:pPr>
            <a:r>
              <a:rPr lang="ja-JP" altLang="ja-JP" sz="800" b="1">
                <a:latin typeface="Microsoft JhengHei" panose="020B0604030504040204" pitchFamily="34" charset="-120"/>
                <a:ea typeface="Microsoft JhengHei" panose="020B0604030504040204" pitchFamily="34" charset="-120"/>
              </a:rPr>
              <a:t>実施プロセスのヒント（標準的なステップやQ&amp;Aなど）を詰め込んでいます。</a:t>
            </a:r>
            <a:endParaRPr lang="ja-JP" altLang="ja-JP" sz="800">
              <a:latin typeface="Microsoft JhengHei" panose="020B0604030504040204" pitchFamily="34" charset="-120"/>
              <a:ea typeface="Microsoft JhengHei" panose="020B0604030504040204" pitchFamily="34" charset="-120"/>
            </a:endParaRPr>
          </a:p>
          <a:p>
            <a:pPr>
              <a:spcBef>
                <a:spcPts val="1000"/>
              </a:spcBef>
              <a:buFontTx/>
              <a:buNone/>
            </a:pPr>
            <a:r>
              <a:rPr lang="ja-JP" altLang="ja-JP" sz="800" b="1">
                <a:latin typeface="Microsoft JhengHei" panose="020B0604030504040204" pitchFamily="34" charset="-120"/>
                <a:ea typeface="Microsoft JhengHei" panose="020B0604030504040204" pitchFamily="34" charset="-120"/>
              </a:rPr>
              <a:t>これらの知恵は、どこか特別な場所で生まれたものではなく、みなさまと同じく、</a:t>
            </a:r>
            <a:endParaRPr lang="ja-JP" altLang="ja-JP" sz="800">
              <a:latin typeface="Microsoft JhengHei" panose="020B0604030504040204" pitchFamily="34" charset="-120"/>
              <a:ea typeface="Microsoft JhengHei" panose="020B0604030504040204" pitchFamily="34" charset="-120"/>
            </a:endParaRPr>
          </a:p>
          <a:p>
            <a:pPr>
              <a:spcBef>
                <a:spcPct val="0"/>
              </a:spcBef>
              <a:buFontTx/>
              <a:buNone/>
            </a:pPr>
            <a:r>
              <a:rPr lang="ja-JP" altLang="ja-JP" sz="800" b="1">
                <a:latin typeface="Microsoft JhengHei" panose="020B0604030504040204" pitchFamily="34" charset="-120"/>
                <a:ea typeface="Microsoft JhengHei" panose="020B0604030504040204" pitchFamily="34" charset="-120"/>
              </a:rPr>
              <a:t>日々の現場で汗を流し、関係者が何度も膝をつき合わせて話し合い、築き上げられたものです。</a:t>
            </a:r>
            <a:endParaRPr lang="ja-JP" altLang="ja-JP" sz="800">
              <a:latin typeface="Microsoft JhengHei" panose="020B0604030504040204" pitchFamily="34" charset="-120"/>
              <a:ea typeface="Microsoft JhengHei" panose="020B0604030504040204" pitchFamily="34" charset="-120"/>
            </a:endParaRPr>
          </a:p>
          <a:p>
            <a:pPr>
              <a:spcBef>
                <a:spcPts val="1000"/>
              </a:spcBef>
              <a:buFontTx/>
              <a:buNone/>
            </a:pPr>
            <a:r>
              <a:rPr lang="ja-JP" altLang="ja-JP" sz="800" b="1">
                <a:latin typeface="Microsoft JhengHei" panose="020B0604030504040204" pitchFamily="34" charset="-120"/>
                <a:ea typeface="Microsoft JhengHei" panose="020B0604030504040204" pitchFamily="34" charset="-120"/>
              </a:rPr>
              <a:t>「群マネ」で、あなたの街のインフラの未来を守る一歩を踏み出してみませんか?</a:t>
            </a:r>
            <a:endParaRPr lang="ja-JP" altLang="ja-JP" sz="800">
              <a:latin typeface="Microsoft JhengHei" panose="020B0604030504040204" pitchFamily="34" charset="-120"/>
              <a:ea typeface="Microsoft JhengHei" panose="020B0604030504040204" pitchFamily="34" charset="-120"/>
            </a:endParaRPr>
          </a:p>
          <a:p>
            <a:pPr>
              <a:spcBef>
                <a:spcPts val="1100"/>
              </a:spcBef>
              <a:buFontTx/>
              <a:buNone/>
            </a:pPr>
            <a:r>
              <a:rPr lang="ja-JP" altLang="ja-JP" sz="700" b="1">
                <a:solidFill>
                  <a:srgbClr val="FFFFFF"/>
                </a:solidFill>
                <a:latin typeface="Microsoft JhengHei" panose="020B0604030504040204" pitchFamily="34" charset="-120"/>
                <a:ea typeface="Microsoft JhengHei" panose="020B0604030504040204" pitchFamily="34" charset="-120"/>
              </a:rPr>
              <a:t>【自治体や事業者の皆様への手引き推薦メッセージ】</a:t>
            </a:r>
            <a:endParaRPr lang="ja-JP" altLang="ja-JP" sz="700">
              <a:latin typeface="Microsoft JhengHei" panose="020B0604030504040204" pitchFamily="34" charset="-120"/>
              <a:ea typeface="Microsoft JhengHei" panose="020B0604030504040204" pitchFamily="34" charset="-120"/>
            </a:endParaRPr>
          </a:p>
          <a:p>
            <a:pPr algn="ctr">
              <a:spcBef>
                <a:spcPts val="163"/>
              </a:spcBef>
              <a:buFontTx/>
              <a:buNone/>
            </a:pPr>
            <a:r>
              <a:rPr lang="ja-JP" altLang="ja-JP" sz="1600">
                <a:solidFill>
                  <a:srgbClr val="FFFFFF"/>
                </a:solidFill>
                <a:latin typeface="SimSun" panose="02010600030101010101" pitchFamily="2" charset="-122"/>
                <a:ea typeface="SimSun" panose="02010600030101010101" pitchFamily="2" charset="-122"/>
              </a:rPr>
              <a:t>「群マネ」で、インフラ老朽化に立ち向かおう</a:t>
            </a:r>
            <a:endParaRPr lang="ja-JP" altLang="ja-JP" sz="1600">
              <a:latin typeface="SimSun" panose="02010600030101010101" pitchFamily="2" charset="-122"/>
              <a:ea typeface="SimSun" panose="02010600030101010101" pitchFamily="2" charset="-122"/>
            </a:endParaRPr>
          </a:p>
          <a:p>
            <a:pPr>
              <a:spcBef>
                <a:spcPts val="938"/>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社会インフラの老朽化問題は、危機的状態にあります。</a:t>
            </a:r>
            <a:endParaRPr lang="ja-JP" altLang="ja-JP" sz="900">
              <a:latin typeface="HGP創英角ｺﾞｼｯｸUB" panose="020B0900000000000000" pitchFamily="50" charset="-128"/>
              <a:ea typeface="HGP創英角ｺﾞｼｯｸUB" panose="020B0900000000000000" pitchFamily="50" charset="-128"/>
            </a:endParaRPr>
          </a:p>
          <a:p>
            <a:pPr algn="just">
              <a:spcBef>
                <a:spcPct val="0"/>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橋梁の実に92％は地方自治体が管理しており、まさに地方自治体がその最前線にあります。これらの荒廃は日本の社会システムの崩壊へ、つながりかねません。</a:t>
            </a:r>
            <a:endParaRPr lang="ja-JP" altLang="ja-JP" sz="900">
              <a:latin typeface="HGP創英角ｺﾞｼｯｸUB" panose="020B0900000000000000" pitchFamily="50" charset="-128"/>
              <a:ea typeface="HGP創英角ｺﾞｼｯｸUB" panose="020B0900000000000000" pitchFamily="50" charset="-128"/>
            </a:endParaRPr>
          </a:p>
          <a:p>
            <a:pPr>
              <a:spcBef>
                <a:spcPts val="663"/>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これまでの「造る時代」とは異なり、一度に多数の構造物（群）を同時に</a:t>
            </a:r>
            <a:endParaRPr lang="ja-JP" altLang="ja-JP" sz="900">
              <a:latin typeface="HGP創英角ｺﾞｼｯｸUB" panose="020B0900000000000000" pitchFamily="50" charset="-128"/>
              <a:ea typeface="HGP創英角ｺﾞｼｯｸUB" panose="020B0900000000000000" pitchFamily="50" charset="-128"/>
            </a:endParaRPr>
          </a:p>
          <a:p>
            <a:pPr>
              <a:spcBef>
                <a:spcPct val="0"/>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管理しなければなりません。マネジメントが重要です。</a:t>
            </a:r>
            <a:endParaRPr lang="ja-JP" altLang="ja-JP" sz="900">
              <a:latin typeface="HGP創英角ｺﾞｼｯｸUB" panose="020B0900000000000000" pitchFamily="50" charset="-128"/>
              <a:ea typeface="HGP創英角ｺﾞｼｯｸUB" panose="020B0900000000000000" pitchFamily="50" charset="-128"/>
            </a:endParaRPr>
          </a:p>
          <a:p>
            <a:pPr>
              <a:spcBef>
                <a:spcPts val="663"/>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この１手法として、「群マネ」と言う手法が提示されました。</a:t>
            </a:r>
            <a:endParaRPr lang="ja-JP" altLang="ja-JP" sz="900">
              <a:latin typeface="HGP創英角ｺﾞｼｯｸUB" panose="020B0900000000000000" pitchFamily="50" charset="-128"/>
              <a:ea typeface="HGP創英角ｺﾞｼｯｸUB" panose="020B0900000000000000" pitchFamily="50" charset="-128"/>
            </a:endParaRPr>
          </a:p>
          <a:p>
            <a:pPr algn="just">
              <a:spcBef>
                <a:spcPct val="0"/>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個々の力だけでは解決できない課題を、様々な“群”で解決していこうという手法です。マネジメントの1手法として、自分たちの地域にあった新たな手法を考案しながら、取り組んでみてはいかがでしょうか。</a:t>
            </a:r>
            <a:endParaRPr lang="ja-JP" altLang="ja-JP" sz="900">
              <a:latin typeface="HGP創英角ｺﾞｼｯｸUB" panose="020B0900000000000000" pitchFamily="50" charset="-128"/>
              <a:ea typeface="HGP創英角ｺﾞｼｯｸUB" panose="020B0900000000000000" pitchFamily="50" charset="-128"/>
            </a:endParaRPr>
          </a:p>
          <a:p>
            <a:pPr>
              <a:spcBef>
                <a:spcPts val="663"/>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地方自治体の職員の方々そして、事業者の方々には是非、</a:t>
            </a:r>
            <a:endParaRPr lang="ja-JP" altLang="ja-JP" sz="900">
              <a:latin typeface="HGP創英角ｺﾞｼｯｸUB" panose="020B0900000000000000" pitchFamily="50" charset="-128"/>
              <a:ea typeface="HGP創英角ｺﾞｼｯｸUB" panose="020B0900000000000000" pitchFamily="50" charset="-128"/>
            </a:endParaRPr>
          </a:p>
          <a:p>
            <a:pPr>
              <a:spcBef>
                <a:spcPct val="0"/>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「群マネの手引き」を活用し、明日の我が町を持続可能な街にしていき</a:t>
            </a:r>
            <a:endParaRPr lang="ja-JP" altLang="ja-JP" sz="900">
              <a:latin typeface="HGP創英角ｺﾞｼｯｸUB" panose="020B0900000000000000" pitchFamily="50" charset="-128"/>
              <a:ea typeface="HGP創英角ｺﾞｼｯｸUB" panose="020B0900000000000000" pitchFamily="50" charset="-128"/>
            </a:endParaRPr>
          </a:p>
          <a:p>
            <a:pPr>
              <a:spcBef>
                <a:spcPct val="0"/>
              </a:spcBef>
              <a:buFontTx/>
              <a:buNone/>
            </a:pPr>
            <a:r>
              <a:rPr lang="ja-JP" altLang="ja-JP" sz="900">
                <a:solidFill>
                  <a:srgbClr val="FFFFFF"/>
                </a:solidFill>
                <a:latin typeface="HGP創英角ｺﾞｼｯｸUB" panose="020B0900000000000000" pitchFamily="50" charset="-128"/>
                <a:ea typeface="HGP創英角ｺﾞｼｯｸUB" panose="020B0900000000000000" pitchFamily="50" charset="-128"/>
              </a:rPr>
              <a:t>ましょう。</a:t>
            </a:r>
            <a:endParaRPr lang="ja-JP" altLang="ja-JP" sz="900">
              <a:latin typeface="HGP創英角ｺﾞｼｯｸUB" panose="020B0900000000000000" pitchFamily="50" charset="-128"/>
              <a:ea typeface="HGP創英角ｺﾞｼｯｸUB" panose="020B0900000000000000" pitchFamily="50" charset="-128"/>
            </a:endParaRPr>
          </a:p>
          <a:p>
            <a:pPr>
              <a:spcBef>
                <a:spcPts val="13"/>
              </a:spcBef>
              <a:buFontTx/>
              <a:buNone/>
            </a:pPr>
            <a:r>
              <a:rPr lang="ja-JP" altLang="ja-JP" sz="1200">
                <a:solidFill>
                  <a:srgbClr val="FFFFFF"/>
                </a:solidFill>
                <a:latin typeface="HGP創英角ｺﾞｼｯｸUB" panose="020B0900000000000000" pitchFamily="50" charset="-128"/>
                <a:ea typeface="HGP創英角ｺﾞｼｯｸUB" panose="020B0900000000000000" pitchFamily="50" charset="-128"/>
              </a:rPr>
              <a:t>植野 芳彦 </a:t>
            </a:r>
            <a:r>
              <a:rPr lang="ja-JP" altLang="ja-JP" sz="900">
                <a:solidFill>
                  <a:srgbClr val="FFFFFF"/>
                </a:solidFill>
                <a:latin typeface="HGP創英角ｺﾞｼｯｸUB" panose="020B0900000000000000" pitchFamily="50" charset="-128"/>
                <a:ea typeface="HGP創英角ｺﾞｼｯｸUB" panose="020B0900000000000000" pitchFamily="50" charset="-128"/>
              </a:rPr>
              <a:t>（富山市  政策アドバイザ ー）</a:t>
            </a:r>
            <a:endParaRPr lang="ja-JP" altLang="ja-JP" sz="900">
              <a:latin typeface="HGP創英角ｺﾞｼｯｸUB" panose="020B0900000000000000" pitchFamily="50" charset="-128"/>
              <a:ea typeface="HGP創英角ｺﾞｼｯｸUB" panose="020B0900000000000000" pitchFamily="50"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6DAF9-D809-A470-C359-00527917B6DD}"/>
            </a:ext>
          </a:extLst>
        </p:cNvPr>
        <p:cNvGrpSpPr/>
        <p:nvPr/>
      </p:nvGrpSpPr>
      <p:grpSpPr>
        <a:xfrm>
          <a:off x="0" y="0"/>
          <a:ext cx="0" cy="0"/>
          <a:chOff x="0" y="0"/>
          <a:chExt cx="0" cy="0"/>
        </a:xfrm>
      </p:grpSpPr>
      <p:sp>
        <p:nvSpPr>
          <p:cNvPr id="8194" name="スライド番号プレースホルダー 1">
            <a:extLst>
              <a:ext uri="{FF2B5EF4-FFF2-40B4-BE49-F238E27FC236}">
                <a16:creationId xmlns:a16="http://schemas.microsoft.com/office/drawing/2014/main" id="{6779076C-DC42-7278-434B-B5F092DE488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110000"/>
              <a:buFont typeface="Wingdings" panose="05000000000000000000" pitchFamily="2" charset="2"/>
              <a:buBlip>
                <a:blip r:embed="rId2"/>
              </a:buBlip>
              <a:defRPr kumimoji="1" sz="3200">
                <a:solidFill>
                  <a:schemeClr val="tx1"/>
                </a:solidFill>
                <a:latin typeface="Tahoma" panose="020B0604030504040204" pitchFamily="34" charset="0"/>
                <a:ea typeface="ＭＳ Ｐゴシック" panose="020B0600070205080204" pitchFamily="50" charset="-128"/>
              </a:defRPr>
            </a:lvl1pPr>
            <a:lvl2pPr marL="742950" indent="-285750" eaLnBrk="0" hangingPunct="0">
              <a:spcBef>
                <a:spcPct val="20000"/>
              </a:spcBef>
              <a:buClr>
                <a:schemeClr val="tx1"/>
              </a:buClr>
              <a:buSzPct val="60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eaLnBrk="0" hangingPunct="0">
              <a:spcBef>
                <a:spcPct val="20000"/>
              </a:spcBef>
              <a:buClr>
                <a:schemeClr val="hlink"/>
              </a:buClr>
              <a:buSzPct val="95000"/>
              <a:buFont typeface="Wingdings" panose="05000000000000000000" pitchFamily="2" charset="2"/>
              <a:buChar char="w"/>
              <a:defRPr kumimoji="1" sz="2400">
                <a:solidFill>
                  <a:schemeClr val="tx1"/>
                </a:solidFill>
                <a:latin typeface="Tahoma" panose="020B0604030504040204" pitchFamily="34" charset="0"/>
                <a:ea typeface="ＭＳ Ｐゴシック" panose="020B0600070205080204" pitchFamily="50" charset="-128"/>
              </a:defRPr>
            </a:lvl3pPr>
            <a:lvl4pPr marL="1600200" indent="-228600" eaLnBrk="0" hangingPunct="0">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eaLnBrk="0" hangingPunct="0">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fld id="{36C65531-8082-4BB6-9654-EF50E2E26C2C}" type="slidenum">
              <a:rPr kumimoji="0" lang="ja-JP" altLang="en-US" sz="1400"/>
              <a:pPr eaLnBrk="1" hangingPunct="1">
                <a:spcBef>
                  <a:spcPct val="0"/>
                </a:spcBef>
                <a:buClrTx/>
                <a:buSzTx/>
                <a:buFontTx/>
                <a:buNone/>
              </a:pPr>
              <a:t>25</a:t>
            </a:fld>
            <a:endParaRPr kumimoji="0" lang="ja-JP" altLang="en-US" sz="1400"/>
          </a:p>
        </p:txBody>
      </p:sp>
      <p:sp>
        <p:nvSpPr>
          <p:cNvPr id="8195" name="円/楕円 2">
            <a:extLst>
              <a:ext uri="{FF2B5EF4-FFF2-40B4-BE49-F238E27FC236}">
                <a16:creationId xmlns:a16="http://schemas.microsoft.com/office/drawing/2014/main" id="{13F417A3-28FD-6F67-2622-47EF1CAC0059}"/>
              </a:ext>
            </a:extLst>
          </p:cNvPr>
          <p:cNvSpPr>
            <a:spLocks noChangeArrowheads="1"/>
          </p:cNvSpPr>
          <p:nvPr/>
        </p:nvSpPr>
        <p:spPr bwMode="auto">
          <a:xfrm>
            <a:off x="323529" y="764704"/>
            <a:ext cx="7792888" cy="5277568"/>
          </a:xfrm>
          <a:prstGeom prst="ellipse">
            <a:avLst/>
          </a:prstGeom>
          <a:solidFill>
            <a:srgbClr val="00B0F0"/>
          </a:solidFill>
          <a:ln w="9525" algn="ctr">
            <a:solidFill>
              <a:schemeClr val="tx1"/>
            </a:solidFill>
            <a:round/>
            <a:headEnd/>
            <a:tailEnd/>
          </a:ln>
        </p:spPr>
        <p:txBody>
          <a:bodyPr wrap="none"/>
          <a:lstStyle>
            <a:lvl1pPr eaLnBrk="0" hangingPunct="0">
              <a:spcBef>
                <a:spcPct val="20000"/>
              </a:spcBef>
              <a:buClr>
                <a:schemeClr val="hlink"/>
              </a:buClr>
              <a:buSzPct val="110000"/>
              <a:buFont typeface="Wingdings" panose="05000000000000000000" pitchFamily="2" charset="2"/>
              <a:buBlip>
                <a:blip r:embed="rId2"/>
              </a:buBlip>
              <a:defRPr kumimoji="1" sz="3200">
                <a:solidFill>
                  <a:schemeClr val="tx1"/>
                </a:solidFill>
                <a:latin typeface="Tahoma" panose="020B0604030504040204" pitchFamily="34" charset="0"/>
                <a:ea typeface="ＭＳ Ｐゴシック" panose="020B0600070205080204" pitchFamily="50" charset="-128"/>
              </a:defRPr>
            </a:lvl1pPr>
            <a:lvl2pPr marL="742950" indent="-285750" eaLnBrk="0" hangingPunct="0">
              <a:spcBef>
                <a:spcPct val="20000"/>
              </a:spcBef>
              <a:buClr>
                <a:schemeClr val="tx1"/>
              </a:buClr>
              <a:buSzPct val="60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eaLnBrk="0" hangingPunct="0">
              <a:spcBef>
                <a:spcPct val="20000"/>
              </a:spcBef>
              <a:buClr>
                <a:schemeClr val="hlink"/>
              </a:buClr>
              <a:buSzPct val="95000"/>
              <a:buFont typeface="Wingdings" panose="05000000000000000000" pitchFamily="2" charset="2"/>
              <a:buChar char="w"/>
              <a:defRPr kumimoji="1" sz="2400">
                <a:solidFill>
                  <a:schemeClr val="tx1"/>
                </a:solidFill>
                <a:latin typeface="Tahoma" panose="020B0604030504040204" pitchFamily="34" charset="0"/>
                <a:ea typeface="ＭＳ Ｐゴシック" panose="020B0600070205080204" pitchFamily="50" charset="-128"/>
              </a:defRPr>
            </a:lvl3pPr>
            <a:lvl4pPr marL="1600200" indent="-228600" eaLnBrk="0" hangingPunct="0">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eaLnBrk="0" hangingPunct="0">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dirty="0">
                <a:latin typeface="HG創英角ﾎﾟｯﾌﾟ体" panose="040B0A09000000000000" pitchFamily="49" charset="-128"/>
                <a:ea typeface="HG創英角ﾎﾟｯﾌﾟ体" panose="040B0A09000000000000" pitchFamily="49" charset="-128"/>
              </a:rPr>
              <a:t>マネジメント</a:t>
            </a:r>
          </a:p>
        </p:txBody>
      </p:sp>
      <p:sp>
        <p:nvSpPr>
          <p:cNvPr id="8196" name="円/楕円 3">
            <a:extLst>
              <a:ext uri="{FF2B5EF4-FFF2-40B4-BE49-F238E27FC236}">
                <a16:creationId xmlns:a16="http://schemas.microsoft.com/office/drawing/2014/main" id="{BAA63202-D99B-C037-71D3-CB8174F32A49}"/>
              </a:ext>
            </a:extLst>
          </p:cNvPr>
          <p:cNvSpPr>
            <a:spLocks noChangeArrowheads="1"/>
          </p:cNvSpPr>
          <p:nvPr/>
        </p:nvSpPr>
        <p:spPr bwMode="auto">
          <a:xfrm>
            <a:off x="84958" y="2235347"/>
            <a:ext cx="4824536" cy="3671888"/>
          </a:xfrm>
          <a:prstGeom prst="ellipse">
            <a:avLst/>
          </a:prstGeom>
          <a:solidFill>
            <a:schemeClr val="accent1"/>
          </a:solidFill>
          <a:ln w="9525" algn="ctr">
            <a:solidFill>
              <a:schemeClr val="tx1"/>
            </a:solidFill>
            <a:round/>
            <a:headEnd/>
            <a:tailEnd/>
          </a:ln>
        </p:spPr>
        <p:txBody>
          <a:bodyPr wrap="none"/>
          <a:lstStyle>
            <a:lvl1pPr eaLnBrk="0" hangingPunct="0">
              <a:spcBef>
                <a:spcPct val="20000"/>
              </a:spcBef>
              <a:buClr>
                <a:schemeClr val="hlink"/>
              </a:buClr>
              <a:buSzPct val="110000"/>
              <a:buFont typeface="Wingdings" panose="05000000000000000000" pitchFamily="2" charset="2"/>
              <a:buBlip>
                <a:blip r:embed="rId2"/>
              </a:buBlip>
              <a:defRPr kumimoji="1" sz="3200">
                <a:solidFill>
                  <a:schemeClr val="tx1"/>
                </a:solidFill>
                <a:latin typeface="Tahoma" panose="020B0604030504040204" pitchFamily="34" charset="0"/>
                <a:ea typeface="ＭＳ Ｐゴシック" panose="020B0600070205080204" pitchFamily="50" charset="-128"/>
              </a:defRPr>
            </a:lvl1pPr>
            <a:lvl2pPr marL="742950" indent="-285750" eaLnBrk="0" hangingPunct="0">
              <a:spcBef>
                <a:spcPct val="20000"/>
              </a:spcBef>
              <a:buClr>
                <a:schemeClr val="tx1"/>
              </a:buClr>
              <a:buSzPct val="60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eaLnBrk="0" hangingPunct="0">
              <a:spcBef>
                <a:spcPct val="20000"/>
              </a:spcBef>
              <a:buClr>
                <a:schemeClr val="hlink"/>
              </a:buClr>
              <a:buSzPct val="95000"/>
              <a:buFont typeface="Wingdings" panose="05000000000000000000" pitchFamily="2" charset="2"/>
              <a:buChar char="w"/>
              <a:defRPr kumimoji="1" sz="2400">
                <a:solidFill>
                  <a:schemeClr val="tx1"/>
                </a:solidFill>
                <a:latin typeface="Tahoma" panose="020B0604030504040204" pitchFamily="34" charset="0"/>
                <a:ea typeface="ＭＳ Ｐゴシック" panose="020B0600070205080204" pitchFamily="50" charset="-128"/>
              </a:defRPr>
            </a:lvl3pPr>
            <a:lvl4pPr marL="1600200" indent="-228600" eaLnBrk="0" hangingPunct="0">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eaLnBrk="0" hangingPunct="0">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400" dirty="0">
                <a:latin typeface="HG創英角ﾎﾟｯﾌﾟ体" panose="040B0A09000000000000" pitchFamily="49" charset="-128"/>
                <a:ea typeface="HG創英角ﾎﾟｯﾌﾟ体" panose="040B0A09000000000000" pitchFamily="49" charset="-128"/>
              </a:rPr>
              <a:t>リスクマネジメント</a:t>
            </a:r>
          </a:p>
        </p:txBody>
      </p:sp>
      <p:sp>
        <p:nvSpPr>
          <p:cNvPr id="2" name="円/楕円 3">
            <a:extLst>
              <a:ext uri="{FF2B5EF4-FFF2-40B4-BE49-F238E27FC236}">
                <a16:creationId xmlns:a16="http://schemas.microsoft.com/office/drawing/2014/main" id="{5351D045-2A32-179F-11B9-CA01CEE0E4F2}"/>
              </a:ext>
            </a:extLst>
          </p:cNvPr>
          <p:cNvSpPr>
            <a:spLocks noChangeArrowheads="1"/>
          </p:cNvSpPr>
          <p:nvPr/>
        </p:nvSpPr>
        <p:spPr bwMode="auto">
          <a:xfrm>
            <a:off x="1780086" y="4344134"/>
            <a:ext cx="3358008" cy="1632402"/>
          </a:xfrm>
          <a:prstGeom prst="ellipse">
            <a:avLst/>
          </a:prstGeom>
          <a:solidFill>
            <a:schemeClr val="accent1"/>
          </a:solidFill>
          <a:ln w="9525" algn="ctr">
            <a:solidFill>
              <a:schemeClr val="tx1"/>
            </a:solidFill>
            <a:round/>
            <a:headEnd/>
            <a:tailEnd/>
          </a:ln>
        </p:spPr>
        <p:txBody>
          <a:bodyPr wrap="none"/>
          <a:lstStyle>
            <a:lvl1pPr eaLnBrk="0" hangingPunct="0">
              <a:spcBef>
                <a:spcPct val="20000"/>
              </a:spcBef>
              <a:buClr>
                <a:schemeClr val="hlink"/>
              </a:buClr>
              <a:buSzPct val="110000"/>
              <a:buFont typeface="Wingdings" panose="05000000000000000000" pitchFamily="2" charset="2"/>
              <a:buBlip>
                <a:blip r:embed="rId2"/>
              </a:buBlip>
              <a:defRPr kumimoji="1" sz="3200">
                <a:solidFill>
                  <a:schemeClr val="tx1"/>
                </a:solidFill>
                <a:latin typeface="Tahoma" panose="020B0604030504040204" pitchFamily="34" charset="0"/>
                <a:ea typeface="ＭＳ Ｐゴシック" panose="020B0600070205080204" pitchFamily="50" charset="-128"/>
              </a:defRPr>
            </a:lvl1pPr>
            <a:lvl2pPr marL="742950" indent="-285750" eaLnBrk="0" hangingPunct="0">
              <a:spcBef>
                <a:spcPct val="20000"/>
              </a:spcBef>
              <a:buClr>
                <a:schemeClr val="tx1"/>
              </a:buClr>
              <a:buSzPct val="60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eaLnBrk="0" hangingPunct="0">
              <a:spcBef>
                <a:spcPct val="20000"/>
              </a:spcBef>
              <a:buClr>
                <a:schemeClr val="hlink"/>
              </a:buClr>
              <a:buSzPct val="95000"/>
              <a:buFont typeface="Wingdings" panose="05000000000000000000" pitchFamily="2" charset="2"/>
              <a:buChar char="w"/>
              <a:defRPr kumimoji="1" sz="2400">
                <a:solidFill>
                  <a:schemeClr val="tx1"/>
                </a:solidFill>
                <a:latin typeface="Tahoma" panose="020B0604030504040204" pitchFamily="34" charset="0"/>
                <a:ea typeface="ＭＳ Ｐゴシック" panose="020B0600070205080204" pitchFamily="50" charset="-128"/>
              </a:defRPr>
            </a:lvl3pPr>
            <a:lvl4pPr marL="1600200" indent="-228600" eaLnBrk="0" hangingPunct="0">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eaLnBrk="0" hangingPunct="0">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en-US" altLang="ja-JP" sz="2400" dirty="0">
                <a:latin typeface="HG創英角ﾎﾟｯﾌﾟ体" panose="040B0A09000000000000" pitchFamily="49" charset="-128"/>
                <a:ea typeface="HG創英角ﾎﾟｯﾌﾟ体" panose="040B0A09000000000000" pitchFamily="49" charset="-128"/>
              </a:rPr>
              <a:t>PPP/PFI</a:t>
            </a:r>
            <a:endParaRPr lang="ja-JP" altLang="en-US" sz="2400" dirty="0">
              <a:latin typeface="HG創英角ﾎﾟｯﾌﾟ体" panose="040B0A09000000000000" pitchFamily="49" charset="-128"/>
              <a:ea typeface="HG創英角ﾎﾟｯﾌﾟ体" panose="040B0A09000000000000" pitchFamily="49" charset="-128"/>
            </a:endParaRPr>
          </a:p>
        </p:txBody>
      </p:sp>
      <p:sp>
        <p:nvSpPr>
          <p:cNvPr id="3" name="円/楕円 3">
            <a:extLst>
              <a:ext uri="{FF2B5EF4-FFF2-40B4-BE49-F238E27FC236}">
                <a16:creationId xmlns:a16="http://schemas.microsoft.com/office/drawing/2014/main" id="{A7FA5789-3761-BE58-AEFC-D2FBFC1AE555}"/>
              </a:ext>
            </a:extLst>
          </p:cNvPr>
          <p:cNvSpPr>
            <a:spLocks noChangeArrowheads="1"/>
          </p:cNvSpPr>
          <p:nvPr/>
        </p:nvSpPr>
        <p:spPr bwMode="auto">
          <a:xfrm>
            <a:off x="3277072" y="2939494"/>
            <a:ext cx="4839344" cy="2125743"/>
          </a:xfrm>
          <a:prstGeom prst="ellipse">
            <a:avLst/>
          </a:prstGeom>
          <a:solidFill>
            <a:schemeClr val="accent1"/>
          </a:solidFill>
          <a:ln w="9525" algn="ctr">
            <a:solidFill>
              <a:schemeClr val="tx1"/>
            </a:solidFill>
            <a:round/>
            <a:headEnd/>
            <a:tailEnd/>
          </a:ln>
        </p:spPr>
        <p:txBody>
          <a:bodyPr wrap="none"/>
          <a:lstStyle>
            <a:lvl1pPr eaLnBrk="0" hangingPunct="0">
              <a:spcBef>
                <a:spcPct val="20000"/>
              </a:spcBef>
              <a:buClr>
                <a:schemeClr val="hlink"/>
              </a:buClr>
              <a:buSzPct val="110000"/>
              <a:buFont typeface="Wingdings" panose="05000000000000000000" pitchFamily="2" charset="2"/>
              <a:buBlip>
                <a:blip r:embed="rId2"/>
              </a:buBlip>
              <a:defRPr kumimoji="1" sz="3200">
                <a:solidFill>
                  <a:schemeClr val="tx1"/>
                </a:solidFill>
                <a:latin typeface="Tahoma" panose="020B0604030504040204" pitchFamily="34" charset="0"/>
                <a:ea typeface="ＭＳ Ｐゴシック" panose="020B0600070205080204" pitchFamily="50" charset="-128"/>
              </a:defRPr>
            </a:lvl1pPr>
            <a:lvl2pPr marL="742950" indent="-285750" eaLnBrk="0" hangingPunct="0">
              <a:spcBef>
                <a:spcPct val="20000"/>
              </a:spcBef>
              <a:buClr>
                <a:schemeClr val="tx1"/>
              </a:buClr>
              <a:buSzPct val="60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eaLnBrk="0" hangingPunct="0">
              <a:spcBef>
                <a:spcPct val="20000"/>
              </a:spcBef>
              <a:buClr>
                <a:schemeClr val="hlink"/>
              </a:buClr>
              <a:buSzPct val="95000"/>
              <a:buFont typeface="Wingdings" panose="05000000000000000000" pitchFamily="2" charset="2"/>
              <a:buChar char="w"/>
              <a:defRPr kumimoji="1" sz="2400">
                <a:solidFill>
                  <a:schemeClr val="tx1"/>
                </a:solidFill>
                <a:latin typeface="Tahoma" panose="020B0604030504040204" pitchFamily="34" charset="0"/>
                <a:ea typeface="ＭＳ Ｐゴシック" panose="020B0600070205080204" pitchFamily="50" charset="-128"/>
              </a:defRPr>
            </a:lvl3pPr>
            <a:lvl4pPr marL="1600200" indent="-228600" eaLnBrk="0" hangingPunct="0">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eaLnBrk="0" hangingPunct="0">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400" dirty="0">
                <a:latin typeface="HG創英角ﾎﾟｯﾌﾟ体" panose="040B0A09000000000000" pitchFamily="49" charset="-128"/>
                <a:ea typeface="HG創英角ﾎﾟｯﾌﾟ体" panose="040B0A09000000000000" pitchFamily="49" charset="-128"/>
              </a:rPr>
              <a:t>プロジェクトマネジメント</a:t>
            </a:r>
          </a:p>
        </p:txBody>
      </p:sp>
      <p:sp>
        <p:nvSpPr>
          <p:cNvPr id="8197" name="円/楕円 4">
            <a:extLst>
              <a:ext uri="{FF2B5EF4-FFF2-40B4-BE49-F238E27FC236}">
                <a16:creationId xmlns:a16="http://schemas.microsoft.com/office/drawing/2014/main" id="{824F8DC2-92E7-A234-4AFB-398DD10E64B2}"/>
              </a:ext>
            </a:extLst>
          </p:cNvPr>
          <p:cNvSpPr>
            <a:spLocks noChangeArrowheads="1"/>
          </p:cNvSpPr>
          <p:nvPr/>
        </p:nvSpPr>
        <p:spPr bwMode="auto">
          <a:xfrm>
            <a:off x="4109394" y="4149287"/>
            <a:ext cx="1830758" cy="914400"/>
          </a:xfrm>
          <a:prstGeom prst="ellipse">
            <a:avLst/>
          </a:prstGeom>
          <a:solidFill>
            <a:srgbClr val="FF0000"/>
          </a:solidFill>
          <a:ln w="9525" algn="ctr">
            <a:solidFill>
              <a:schemeClr val="tx1"/>
            </a:solidFill>
            <a:round/>
            <a:headEnd/>
            <a:tailEnd/>
          </a:ln>
        </p:spPr>
        <p:txBody>
          <a:bodyPr wrap="none"/>
          <a:lstStyle>
            <a:lvl1pPr eaLnBrk="0" hangingPunct="0">
              <a:spcBef>
                <a:spcPct val="20000"/>
              </a:spcBef>
              <a:buClr>
                <a:schemeClr val="hlink"/>
              </a:buClr>
              <a:buSzPct val="110000"/>
              <a:buFont typeface="Wingdings" panose="05000000000000000000" pitchFamily="2" charset="2"/>
              <a:buBlip>
                <a:blip r:embed="rId2"/>
              </a:buBlip>
              <a:defRPr kumimoji="1" sz="3200">
                <a:solidFill>
                  <a:schemeClr val="tx1"/>
                </a:solidFill>
                <a:latin typeface="Tahoma" panose="020B0604030504040204" pitchFamily="34" charset="0"/>
                <a:ea typeface="ＭＳ Ｐゴシック" panose="020B0600070205080204" pitchFamily="50" charset="-128"/>
              </a:defRPr>
            </a:lvl1pPr>
            <a:lvl2pPr marL="742950" indent="-285750" eaLnBrk="0" hangingPunct="0">
              <a:spcBef>
                <a:spcPct val="20000"/>
              </a:spcBef>
              <a:buClr>
                <a:schemeClr val="tx1"/>
              </a:buClr>
              <a:buSzPct val="60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eaLnBrk="0" hangingPunct="0">
              <a:spcBef>
                <a:spcPct val="20000"/>
              </a:spcBef>
              <a:buClr>
                <a:schemeClr val="hlink"/>
              </a:buClr>
              <a:buSzPct val="95000"/>
              <a:buFont typeface="Wingdings" panose="05000000000000000000" pitchFamily="2" charset="2"/>
              <a:buChar char="w"/>
              <a:defRPr kumimoji="1" sz="2400">
                <a:solidFill>
                  <a:schemeClr val="tx1"/>
                </a:solidFill>
                <a:latin typeface="Tahoma" panose="020B0604030504040204" pitchFamily="34" charset="0"/>
                <a:ea typeface="ＭＳ Ｐゴシック" panose="020B0600070205080204" pitchFamily="50" charset="-128"/>
              </a:defRPr>
            </a:lvl3pPr>
            <a:lvl4pPr marL="1600200" indent="-228600" eaLnBrk="0" hangingPunct="0">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eaLnBrk="0" hangingPunct="0">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eaLnBrk="1" hangingPunct="1">
              <a:spcBef>
                <a:spcPct val="0"/>
              </a:spcBef>
              <a:buClrTx/>
              <a:buSzTx/>
              <a:buFontTx/>
              <a:buNone/>
            </a:pPr>
            <a:r>
              <a:rPr lang="ja-JP" altLang="en-US" sz="2400">
                <a:latin typeface="HG創英角ﾎﾟｯﾌﾟ体" panose="040B0A09000000000000" pitchFamily="49" charset="-128"/>
                <a:ea typeface="HG創英角ﾎﾟｯﾌﾟ体" panose="040B0A09000000000000" pitchFamily="49" charset="-128"/>
              </a:rPr>
              <a:t>群マネ</a:t>
            </a:r>
            <a:endParaRPr lang="ja-JP" altLang="en-US" sz="2400" dirty="0">
              <a:latin typeface="HG創英角ﾎﾟｯﾌﾟ体" panose="040B0A09000000000000" pitchFamily="49" charset="-128"/>
              <a:ea typeface="HG創英角ﾎﾟｯﾌﾟ体" panose="040B0A09000000000000" pitchFamily="49" charset="-128"/>
            </a:endParaRPr>
          </a:p>
        </p:txBody>
      </p:sp>
      <p:sp>
        <p:nvSpPr>
          <p:cNvPr id="4" name="テキスト ボックス 3">
            <a:extLst>
              <a:ext uri="{FF2B5EF4-FFF2-40B4-BE49-F238E27FC236}">
                <a16:creationId xmlns:a16="http://schemas.microsoft.com/office/drawing/2014/main" id="{30523DFE-C88C-6873-1662-53EFC91F290C}"/>
              </a:ext>
            </a:extLst>
          </p:cNvPr>
          <p:cNvSpPr txBox="1"/>
          <p:nvPr/>
        </p:nvSpPr>
        <p:spPr>
          <a:xfrm>
            <a:off x="810768" y="179929"/>
            <a:ext cx="5296643" cy="584775"/>
          </a:xfrm>
          <a:prstGeom prst="rect">
            <a:avLst/>
          </a:prstGeom>
          <a:noFill/>
        </p:spPr>
        <p:txBody>
          <a:bodyPr wrap="none" rtlCol="0">
            <a:spAutoFit/>
          </a:bodyPr>
          <a:lstStyle/>
          <a:p>
            <a:r>
              <a:rPr kumimoji="1" lang="ja-JP" altLang="en-US" sz="3200" dirty="0"/>
              <a:t>群マネは、マネジメントの一部</a:t>
            </a:r>
          </a:p>
        </p:txBody>
      </p:sp>
    </p:spTree>
    <p:extLst>
      <p:ext uri="{BB962C8B-B14F-4D97-AF65-F5344CB8AC3E}">
        <p14:creationId xmlns:p14="http://schemas.microsoft.com/office/powerpoint/2010/main" val="1359139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Oval 1028">
            <a:extLst>
              <a:ext uri="{FF2B5EF4-FFF2-40B4-BE49-F238E27FC236}">
                <a16:creationId xmlns:a16="http://schemas.microsoft.com/office/drawing/2014/main" id="{BEF6F40A-EFC8-8D39-D8AE-FF9518E350FC}"/>
              </a:ext>
            </a:extLst>
          </p:cNvPr>
          <p:cNvSpPr>
            <a:spLocks noChangeArrowheads="1"/>
          </p:cNvSpPr>
          <p:nvPr/>
        </p:nvSpPr>
        <p:spPr bwMode="auto">
          <a:xfrm>
            <a:off x="1914525" y="1270000"/>
            <a:ext cx="6048375" cy="4203700"/>
          </a:xfrm>
          <a:prstGeom prst="ellipse">
            <a:avLst/>
          </a:prstGeom>
          <a:solidFill>
            <a:schemeClr val="tx2">
              <a:lumMod val="20000"/>
              <a:lumOff val="80000"/>
            </a:schemeClr>
          </a:solidFill>
          <a:ln w="9525">
            <a:solidFill>
              <a:schemeClr val="tx1"/>
            </a:solidFill>
            <a:round/>
            <a:headEnd/>
            <a:tailEnd/>
          </a:ln>
        </p:spPr>
        <p:txBody>
          <a:bodyPr wrap="none" anchor="ctr"/>
          <a:lstStyle>
            <a:lvl1pPr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defRPr/>
            </a:pPr>
            <a:endParaRPr lang="ja-JP" altLang="en-US" sz="2400" dirty="0">
              <a:latin typeface="Tahoma" pitchFamily="34" charset="0"/>
              <a:ea typeface="HGP創英角ﾎﾟｯﾌﾟ体" pitchFamily="50" charset="-128"/>
            </a:endParaRPr>
          </a:p>
        </p:txBody>
      </p:sp>
      <p:sp>
        <p:nvSpPr>
          <p:cNvPr id="62467" name="Rectangle 1026">
            <a:extLst>
              <a:ext uri="{FF2B5EF4-FFF2-40B4-BE49-F238E27FC236}">
                <a16:creationId xmlns:a16="http://schemas.microsoft.com/office/drawing/2014/main" id="{2DF3EBC9-57BF-1412-86C8-D3253A79DB0D}"/>
              </a:ext>
            </a:extLst>
          </p:cNvPr>
          <p:cNvSpPr>
            <a:spLocks noChangeArrowheads="1"/>
          </p:cNvSpPr>
          <p:nvPr/>
        </p:nvSpPr>
        <p:spPr bwMode="auto">
          <a:xfrm>
            <a:off x="1430338" y="227013"/>
            <a:ext cx="6810375" cy="490537"/>
          </a:xfrm>
          <a:prstGeom prst="rect">
            <a:avLst/>
          </a:prstGeom>
          <a:solidFill>
            <a:srgbClr val="FFCC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2100">
                <a:latin typeface="HG丸ｺﾞｼｯｸM-PRO" panose="020F0600000000000000" pitchFamily="50" charset="-128"/>
                <a:ea typeface="HG丸ｺﾞｼｯｸM-PRO" panose="020F0600000000000000" pitchFamily="50" charset="-128"/>
              </a:rPr>
              <a:t>今後の社会は総力戦　＝　真の協働</a:t>
            </a:r>
          </a:p>
        </p:txBody>
      </p:sp>
      <p:sp>
        <p:nvSpPr>
          <p:cNvPr id="16" name="円/楕円 15">
            <a:extLst>
              <a:ext uri="{FF2B5EF4-FFF2-40B4-BE49-F238E27FC236}">
                <a16:creationId xmlns:a16="http://schemas.microsoft.com/office/drawing/2014/main" id="{1992CCC6-E4A7-37AE-3B4F-477798F26CC8}"/>
              </a:ext>
            </a:extLst>
          </p:cNvPr>
          <p:cNvSpPr/>
          <p:nvPr/>
        </p:nvSpPr>
        <p:spPr>
          <a:xfrm>
            <a:off x="6140450" y="1531938"/>
            <a:ext cx="2100263" cy="904875"/>
          </a:xfrm>
          <a:prstGeom prst="ellipse">
            <a:avLst/>
          </a:prstGeom>
          <a:solidFill>
            <a:srgbClr val="00B0F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2469" name="Text Box 1031">
            <a:extLst>
              <a:ext uri="{FF2B5EF4-FFF2-40B4-BE49-F238E27FC236}">
                <a16:creationId xmlns:a16="http://schemas.microsoft.com/office/drawing/2014/main" id="{914AA790-C187-4AB2-16E6-14811222E8CA}"/>
              </a:ext>
            </a:extLst>
          </p:cNvPr>
          <p:cNvSpPr txBox="1">
            <a:spLocks noChangeArrowheads="1"/>
          </p:cNvSpPr>
          <p:nvPr/>
        </p:nvSpPr>
        <p:spPr bwMode="auto">
          <a:xfrm>
            <a:off x="3062288" y="2000250"/>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Tahoma" panose="020B0604030504040204" pitchFamily="34" charset="0"/>
            </a:endParaRPr>
          </a:p>
        </p:txBody>
      </p:sp>
      <p:sp>
        <p:nvSpPr>
          <p:cNvPr id="3" name="円/楕円 2">
            <a:extLst>
              <a:ext uri="{FF2B5EF4-FFF2-40B4-BE49-F238E27FC236}">
                <a16:creationId xmlns:a16="http://schemas.microsoft.com/office/drawing/2014/main" id="{2E4C1BAA-D9FF-7627-B7CA-76B10233A9D5}"/>
              </a:ext>
            </a:extLst>
          </p:cNvPr>
          <p:cNvSpPr/>
          <p:nvPr/>
        </p:nvSpPr>
        <p:spPr>
          <a:xfrm>
            <a:off x="3370263" y="2289175"/>
            <a:ext cx="2592387" cy="2543175"/>
          </a:xfrm>
          <a:prstGeom prst="ellipse">
            <a:avLst/>
          </a:prstGeom>
          <a:solidFill>
            <a:srgbClr val="FF66FF"/>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500" dirty="0">
                <a:solidFill>
                  <a:schemeClr val="tx1"/>
                </a:solidFill>
              </a:rPr>
              <a:t>　　</a:t>
            </a:r>
            <a:r>
              <a:rPr lang="ja-JP" altLang="en-US" sz="1500" b="1" dirty="0">
                <a:solidFill>
                  <a:schemeClr val="tx1"/>
                </a:solidFill>
              </a:rPr>
              <a:t>やる気のある</a:t>
            </a:r>
            <a:endParaRPr lang="en-US" altLang="ja-JP" sz="1500" b="1" dirty="0">
              <a:solidFill>
                <a:schemeClr val="tx1"/>
              </a:solidFill>
            </a:endParaRPr>
          </a:p>
          <a:p>
            <a:pPr>
              <a:defRPr/>
            </a:pPr>
            <a:r>
              <a:rPr lang="ja-JP" altLang="en-US" sz="3000" dirty="0">
                <a:solidFill>
                  <a:schemeClr val="tx1"/>
                </a:solidFill>
              </a:rPr>
              <a:t>　市町村</a:t>
            </a:r>
            <a:endParaRPr lang="en-US" altLang="ja-JP" sz="1500" dirty="0">
              <a:solidFill>
                <a:schemeClr val="tx1"/>
              </a:solidFill>
            </a:endParaRPr>
          </a:p>
          <a:p>
            <a:pPr>
              <a:defRPr/>
            </a:pPr>
            <a:endParaRPr lang="en-US" altLang="ja-JP" sz="1500" b="1" dirty="0">
              <a:solidFill>
                <a:schemeClr val="tx1"/>
              </a:solidFill>
            </a:endParaRPr>
          </a:p>
          <a:p>
            <a:pPr>
              <a:defRPr/>
            </a:pPr>
            <a:r>
              <a:rPr lang="ja-JP" altLang="en-US" sz="1500" b="1" dirty="0">
                <a:solidFill>
                  <a:schemeClr val="tx1"/>
                </a:solidFill>
              </a:rPr>
              <a:t>　実行と責任</a:t>
            </a:r>
            <a:endParaRPr lang="en-US" altLang="ja-JP" sz="1500" b="1" dirty="0">
              <a:solidFill>
                <a:schemeClr val="tx1"/>
              </a:solidFill>
            </a:endParaRPr>
          </a:p>
          <a:p>
            <a:pPr>
              <a:defRPr/>
            </a:pPr>
            <a:r>
              <a:rPr lang="ja-JP" altLang="en-US" sz="1500" b="1" dirty="0">
                <a:solidFill>
                  <a:schemeClr val="tx1"/>
                </a:solidFill>
              </a:rPr>
              <a:t>　覚悟・度量</a:t>
            </a:r>
          </a:p>
          <a:p>
            <a:pPr>
              <a:defRPr/>
            </a:pPr>
            <a:endParaRPr lang="en-US" altLang="ja-JP" sz="1350" dirty="0"/>
          </a:p>
          <a:p>
            <a:pPr>
              <a:defRPr/>
            </a:pPr>
            <a:endParaRPr lang="ja-JP" altLang="en-US" sz="1350" dirty="0"/>
          </a:p>
        </p:txBody>
      </p:sp>
      <p:sp>
        <p:nvSpPr>
          <p:cNvPr id="19" name="円/楕円 18">
            <a:extLst>
              <a:ext uri="{FF2B5EF4-FFF2-40B4-BE49-F238E27FC236}">
                <a16:creationId xmlns:a16="http://schemas.microsoft.com/office/drawing/2014/main" id="{85A0E6A3-14FF-5C48-175F-550C33279090}"/>
              </a:ext>
            </a:extLst>
          </p:cNvPr>
          <p:cNvSpPr/>
          <p:nvPr/>
        </p:nvSpPr>
        <p:spPr>
          <a:xfrm>
            <a:off x="879475" y="1500188"/>
            <a:ext cx="3014663" cy="1331912"/>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2472" name="テキスト ボックス 19">
            <a:extLst>
              <a:ext uri="{FF2B5EF4-FFF2-40B4-BE49-F238E27FC236}">
                <a16:creationId xmlns:a16="http://schemas.microsoft.com/office/drawing/2014/main" id="{4D10750E-349D-459E-52F3-5DEB95315F32}"/>
              </a:ext>
            </a:extLst>
          </p:cNvPr>
          <p:cNvSpPr txBox="1">
            <a:spLocks noChangeArrowheads="1"/>
          </p:cNvSpPr>
          <p:nvPr/>
        </p:nvSpPr>
        <p:spPr bwMode="auto">
          <a:xfrm>
            <a:off x="1020763" y="1606550"/>
            <a:ext cx="2725737"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大学・学会</a:t>
            </a:r>
            <a:endParaRPr lang="en-US" altLang="ja-JP" sz="2100" b="1">
              <a:latin typeface="Arial" panose="020B0604020202020204" pitchFamily="34" charset="0"/>
            </a:endParaRPr>
          </a:p>
          <a:p>
            <a:pPr marL="0" lvl="1" algn="ctr">
              <a:spcBef>
                <a:spcPct val="0"/>
              </a:spcBef>
              <a:buFont typeface="Arial" panose="020B0604020202020204" pitchFamily="34" charset="0"/>
              <a:buNone/>
            </a:pPr>
            <a:r>
              <a:rPr lang="ja-JP" altLang="en-US" sz="1800">
                <a:latin typeface="Arial" panose="020B0604020202020204" pitchFamily="34" charset="0"/>
              </a:rPr>
              <a:t>技術支援、評価</a:t>
            </a:r>
            <a:endParaRPr lang="en-US" altLang="ja-JP" sz="1800">
              <a:latin typeface="Arial" panose="020B0604020202020204" pitchFamily="34" charset="0"/>
            </a:endParaRPr>
          </a:p>
          <a:p>
            <a:pPr marL="0" lvl="1" algn="ctr">
              <a:spcBef>
                <a:spcPct val="0"/>
              </a:spcBef>
              <a:buFont typeface="Arial" panose="020B0604020202020204" pitchFamily="34" charset="0"/>
              <a:buNone/>
            </a:pPr>
            <a:r>
              <a:rPr lang="ja-JP" altLang="en-US" sz="1800">
                <a:latin typeface="Arial" panose="020B0604020202020204" pitchFamily="34" charset="0"/>
              </a:rPr>
              <a:t>アドバイス、人材教育</a:t>
            </a:r>
            <a:endParaRPr lang="en-US" altLang="ja-JP" sz="1800">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20" name="円/楕円 19">
            <a:extLst>
              <a:ext uri="{FF2B5EF4-FFF2-40B4-BE49-F238E27FC236}">
                <a16:creationId xmlns:a16="http://schemas.microsoft.com/office/drawing/2014/main" id="{E02D7504-29DF-6F8C-D5C7-8902B72C3146}"/>
              </a:ext>
            </a:extLst>
          </p:cNvPr>
          <p:cNvSpPr/>
          <p:nvPr/>
        </p:nvSpPr>
        <p:spPr>
          <a:xfrm>
            <a:off x="808038" y="3295650"/>
            <a:ext cx="2363787" cy="1336675"/>
          </a:xfrm>
          <a:prstGeom prst="ellipse">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2474" name="テキスト ボックス 19">
            <a:extLst>
              <a:ext uri="{FF2B5EF4-FFF2-40B4-BE49-F238E27FC236}">
                <a16:creationId xmlns:a16="http://schemas.microsoft.com/office/drawing/2014/main" id="{017B8C65-25A8-E645-24E9-6B1FFEAD6C54}"/>
              </a:ext>
            </a:extLst>
          </p:cNvPr>
          <p:cNvSpPr txBox="1">
            <a:spLocks noChangeArrowheads="1"/>
          </p:cNvSpPr>
          <p:nvPr/>
        </p:nvSpPr>
        <p:spPr bwMode="auto">
          <a:xfrm>
            <a:off x="911225" y="3530600"/>
            <a:ext cx="238125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民間企業・コンサル</a:t>
            </a:r>
            <a:endParaRPr lang="en-US" altLang="ja-JP" sz="2100" b="1">
              <a:latin typeface="Arial" panose="020B0604020202020204" pitchFamily="34" charset="0"/>
            </a:endParaRPr>
          </a:p>
          <a:p>
            <a:pPr marL="0" lvl="1" algn="ctr">
              <a:spcBef>
                <a:spcPct val="0"/>
              </a:spcBef>
              <a:buFont typeface="Arial" panose="020B0604020202020204" pitchFamily="34" charset="0"/>
              <a:buNone/>
            </a:pPr>
            <a:r>
              <a:rPr lang="ja-JP" altLang="en-US" sz="1500">
                <a:latin typeface="Arial" panose="020B0604020202020204" pitchFamily="34" charset="0"/>
              </a:rPr>
              <a:t>業務・協力・連携</a:t>
            </a:r>
            <a:endParaRPr lang="en-US" altLang="ja-JP" sz="1500">
              <a:latin typeface="Arial" panose="020B0604020202020204" pitchFamily="34" charset="0"/>
            </a:endParaRPr>
          </a:p>
          <a:p>
            <a:pPr marL="0" lvl="1" algn="ctr">
              <a:spcBef>
                <a:spcPct val="0"/>
              </a:spcBef>
              <a:buFont typeface="Arial" panose="020B0604020202020204" pitchFamily="34" charset="0"/>
              <a:buNone/>
            </a:pPr>
            <a:r>
              <a:rPr lang="en-US" altLang="ja-JP" sz="1500">
                <a:latin typeface="Arial" panose="020B0604020202020204" pitchFamily="34" charset="0"/>
              </a:rPr>
              <a:t>PPP/PFI</a:t>
            </a:r>
            <a:r>
              <a:rPr lang="ja-JP" altLang="en-US" sz="1500">
                <a:latin typeface="Arial" panose="020B0604020202020204" pitchFamily="34" charset="0"/>
              </a:rPr>
              <a:t>、包括管理</a:t>
            </a:r>
            <a:endParaRPr lang="en-US" altLang="ja-JP" sz="1500">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80907" name="テキスト ボックス 3">
            <a:extLst>
              <a:ext uri="{FF2B5EF4-FFF2-40B4-BE49-F238E27FC236}">
                <a16:creationId xmlns:a16="http://schemas.microsoft.com/office/drawing/2014/main" id="{465DDD43-29CC-826B-2033-0C46E68B324D}"/>
              </a:ext>
            </a:extLst>
          </p:cNvPr>
          <p:cNvSpPr txBox="1">
            <a:spLocks noChangeArrowheads="1"/>
          </p:cNvSpPr>
          <p:nvPr/>
        </p:nvSpPr>
        <p:spPr bwMode="auto">
          <a:xfrm>
            <a:off x="5972175" y="1644650"/>
            <a:ext cx="2478088" cy="1339850"/>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defRPr/>
            </a:pPr>
            <a:r>
              <a:rPr lang="ja-JP" altLang="en-US" sz="2100">
                <a:latin typeface="Arial" panose="020B0604020202020204" pitchFamily="34" charset="0"/>
              </a:rPr>
              <a:t>国土交通省</a:t>
            </a:r>
            <a:endParaRPr lang="en-US" altLang="ja-JP" sz="2100">
              <a:latin typeface="Arial" panose="020B0604020202020204" pitchFamily="34" charset="0"/>
            </a:endParaRPr>
          </a:p>
          <a:p>
            <a:pPr marL="0" lvl="1" algn="ctr">
              <a:spcBef>
                <a:spcPct val="0"/>
              </a:spcBef>
              <a:buFont typeface="Arial" panose="020B0604020202020204" pitchFamily="34" charset="0"/>
              <a:buNone/>
              <a:defRPr/>
            </a:pPr>
            <a:r>
              <a:rPr lang="ja-JP" altLang="en-US" sz="1800">
                <a:latin typeface="Arial" panose="020B0604020202020204" pitchFamily="34" charset="0"/>
              </a:rPr>
              <a:t>指導</a:t>
            </a:r>
            <a:endParaRPr lang="en-US" altLang="ja-JP" sz="1800">
              <a:latin typeface="Arial" panose="020B0604020202020204" pitchFamily="34" charset="0"/>
            </a:endParaRPr>
          </a:p>
          <a:p>
            <a:pPr marL="0" lvl="1" algn="ctr">
              <a:spcBef>
                <a:spcPct val="0"/>
              </a:spcBef>
              <a:buFont typeface="Arial" panose="020B0604020202020204" pitchFamily="34" charset="0"/>
              <a:buNone/>
              <a:defRPr/>
            </a:pPr>
            <a:endParaRPr lang="en-US" altLang="ja-JP" sz="1500">
              <a:latin typeface="Arial" panose="020B0604020202020204" pitchFamily="34" charset="0"/>
            </a:endParaRPr>
          </a:p>
          <a:p>
            <a:pPr marL="0" lvl="1" algn="ctr">
              <a:spcBef>
                <a:spcPct val="0"/>
              </a:spcBef>
              <a:buFont typeface="Arial" panose="020B0604020202020204" pitchFamily="34" charset="0"/>
              <a:buNone/>
              <a:defRPr/>
            </a:pPr>
            <a:endParaRPr lang="ja-JP" altLang="en-US" sz="1350">
              <a:latin typeface="Arial" panose="020B0604020202020204" pitchFamily="34" charset="0"/>
            </a:endParaRPr>
          </a:p>
          <a:p>
            <a:pPr algn="ctr" eaLnBrk="1" hangingPunct="1">
              <a:spcBef>
                <a:spcPct val="0"/>
              </a:spcBef>
              <a:buFontTx/>
              <a:buNone/>
              <a:defRPr/>
            </a:pPr>
            <a:endParaRPr lang="ja-JP" altLang="en-US" sz="1350">
              <a:latin typeface="Arial" panose="020B0604020202020204" pitchFamily="34" charset="0"/>
            </a:endParaRPr>
          </a:p>
        </p:txBody>
      </p:sp>
      <p:sp>
        <p:nvSpPr>
          <p:cNvPr id="21" name="円/楕円 20">
            <a:extLst>
              <a:ext uri="{FF2B5EF4-FFF2-40B4-BE49-F238E27FC236}">
                <a16:creationId xmlns:a16="http://schemas.microsoft.com/office/drawing/2014/main" id="{55799817-F9AF-6B80-D371-B6BBD9710FA2}"/>
              </a:ext>
            </a:extLst>
          </p:cNvPr>
          <p:cNvSpPr/>
          <p:nvPr/>
        </p:nvSpPr>
        <p:spPr>
          <a:xfrm>
            <a:off x="6161088" y="4200525"/>
            <a:ext cx="2147887" cy="989013"/>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80909" name="テキスト ボックス 19">
            <a:extLst>
              <a:ext uri="{FF2B5EF4-FFF2-40B4-BE49-F238E27FC236}">
                <a16:creationId xmlns:a16="http://schemas.microsoft.com/office/drawing/2014/main" id="{CE933219-01CC-2653-D1C9-FF18E9E115BD}"/>
              </a:ext>
            </a:extLst>
          </p:cNvPr>
          <p:cNvSpPr txBox="1">
            <a:spLocks noChangeArrowheads="1"/>
          </p:cNvSpPr>
          <p:nvPr/>
        </p:nvSpPr>
        <p:spPr bwMode="auto">
          <a:xfrm>
            <a:off x="5911850" y="4246563"/>
            <a:ext cx="2506663" cy="877887"/>
          </a:xfrm>
          <a:prstGeom prst="rect">
            <a:avLst/>
          </a:prstGeom>
          <a:solidFill>
            <a:schemeClr val="accent6"/>
          </a:solidFill>
          <a:ln>
            <a:noFill/>
          </a:ln>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defRPr/>
            </a:pPr>
            <a:r>
              <a:rPr lang="ja-JP" altLang="en-US" sz="2100" b="1">
                <a:latin typeface="Arial" panose="020B0604020202020204" pitchFamily="34" charset="0"/>
              </a:rPr>
              <a:t>他自治体</a:t>
            </a:r>
            <a:endParaRPr lang="en-US" altLang="ja-JP" sz="2100" b="1">
              <a:latin typeface="Arial" panose="020B0604020202020204" pitchFamily="34" charset="0"/>
            </a:endParaRPr>
          </a:p>
          <a:p>
            <a:pPr marL="0" lvl="1" algn="ctr">
              <a:spcBef>
                <a:spcPct val="0"/>
              </a:spcBef>
              <a:buFont typeface="Arial" panose="020B0604020202020204" pitchFamily="34" charset="0"/>
              <a:buNone/>
              <a:defRPr/>
            </a:pPr>
            <a:r>
              <a:rPr lang="ja-JP" altLang="en-US" sz="1500" b="1">
                <a:latin typeface="Arial" panose="020B0604020202020204" pitchFamily="34" charset="0"/>
              </a:rPr>
              <a:t>情報共有、協力</a:t>
            </a:r>
            <a:endParaRPr lang="en-US" altLang="ja-JP" sz="1500" b="1">
              <a:latin typeface="Arial" panose="020B0604020202020204" pitchFamily="34" charset="0"/>
            </a:endParaRPr>
          </a:p>
          <a:p>
            <a:pPr marL="0" lvl="1" algn="ctr">
              <a:spcBef>
                <a:spcPct val="0"/>
              </a:spcBef>
              <a:buFont typeface="Arial" panose="020B0604020202020204" pitchFamily="34" charset="0"/>
              <a:buNone/>
              <a:defRPr/>
            </a:pPr>
            <a:r>
              <a:rPr lang="ja-JP" altLang="en-US" sz="1500" b="1">
                <a:latin typeface="Arial" panose="020B0604020202020204" pitchFamily="34" charset="0"/>
              </a:rPr>
              <a:t>広域連合</a:t>
            </a:r>
            <a:endParaRPr lang="en-US" altLang="ja-JP" sz="1500" b="1">
              <a:latin typeface="Arial" panose="020B0604020202020204" pitchFamily="34" charset="0"/>
            </a:endParaRPr>
          </a:p>
        </p:txBody>
      </p:sp>
      <p:sp>
        <p:nvSpPr>
          <p:cNvPr id="22" name="左右矢印 21">
            <a:extLst>
              <a:ext uri="{FF2B5EF4-FFF2-40B4-BE49-F238E27FC236}">
                <a16:creationId xmlns:a16="http://schemas.microsoft.com/office/drawing/2014/main" id="{23730BF7-5EA1-0446-E5E7-360C2B62AA10}"/>
              </a:ext>
            </a:extLst>
          </p:cNvPr>
          <p:cNvSpPr/>
          <p:nvPr/>
        </p:nvSpPr>
        <p:spPr>
          <a:xfrm rot="13525433">
            <a:off x="5726113" y="4060825"/>
            <a:ext cx="750888" cy="363537"/>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350" dirty="0"/>
          </a:p>
        </p:txBody>
      </p:sp>
      <p:sp>
        <p:nvSpPr>
          <p:cNvPr id="24" name="左右矢印 23">
            <a:extLst>
              <a:ext uri="{FF2B5EF4-FFF2-40B4-BE49-F238E27FC236}">
                <a16:creationId xmlns:a16="http://schemas.microsoft.com/office/drawing/2014/main" id="{FCC56D07-EFFA-5140-0FF7-26F5A6DDA8F8}"/>
              </a:ext>
            </a:extLst>
          </p:cNvPr>
          <p:cNvSpPr/>
          <p:nvPr/>
        </p:nvSpPr>
        <p:spPr>
          <a:xfrm rot="20164698">
            <a:off x="3022600" y="3217863"/>
            <a:ext cx="809625" cy="363537"/>
          </a:xfrm>
          <a:prstGeom prst="leftRight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350" dirty="0"/>
          </a:p>
        </p:txBody>
      </p:sp>
      <p:sp>
        <p:nvSpPr>
          <p:cNvPr id="26" name="左右矢印 25">
            <a:extLst>
              <a:ext uri="{FF2B5EF4-FFF2-40B4-BE49-F238E27FC236}">
                <a16:creationId xmlns:a16="http://schemas.microsoft.com/office/drawing/2014/main" id="{37E233E0-B994-3C7F-E033-F8287C0B1714}"/>
              </a:ext>
            </a:extLst>
          </p:cNvPr>
          <p:cNvSpPr/>
          <p:nvPr/>
        </p:nvSpPr>
        <p:spPr>
          <a:xfrm>
            <a:off x="5708650" y="2994025"/>
            <a:ext cx="1184275" cy="363538"/>
          </a:xfrm>
          <a:prstGeom prst="leftRightArrow">
            <a:avLst>
              <a:gd name="adj1" fmla="val 42504"/>
              <a:gd name="adj2" fmla="val 5000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350" dirty="0">
              <a:solidFill>
                <a:schemeClr val="accent1"/>
              </a:solidFill>
            </a:endParaRPr>
          </a:p>
        </p:txBody>
      </p:sp>
      <p:sp>
        <p:nvSpPr>
          <p:cNvPr id="27" name="円/楕円 26">
            <a:extLst>
              <a:ext uri="{FF2B5EF4-FFF2-40B4-BE49-F238E27FC236}">
                <a16:creationId xmlns:a16="http://schemas.microsoft.com/office/drawing/2014/main" id="{63FA8A05-8FDA-64AB-A8AA-AB47EA3313A6}"/>
              </a:ext>
            </a:extLst>
          </p:cNvPr>
          <p:cNvSpPr/>
          <p:nvPr/>
        </p:nvSpPr>
        <p:spPr>
          <a:xfrm>
            <a:off x="1603375" y="5408613"/>
            <a:ext cx="6434138" cy="1073150"/>
          </a:xfrm>
          <a:prstGeom prst="ellipse">
            <a:avLst/>
          </a:prstGeom>
          <a:solidFill>
            <a:schemeClr val="accent4">
              <a:lumMod val="20000"/>
              <a:lumOff val="80000"/>
            </a:schemeClr>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2482" name="テキスト ボックス 3">
            <a:extLst>
              <a:ext uri="{FF2B5EF4-FFF2-40B4-BE49-F238E27FC236}">
                <a16:creationId xmlns:a16="http://schemas.microsoft.com/office/drawing/2014/main" id="{87D96EB8-0BF7-A443-7022-5F073EA80FA4}"/>
              </a:ext>
            </a:extLst>
          </p:cNvPr>
          <p:cNvSpPr txBox="1">
            <a:spLocks noChangeArrowheads="1"/>
          </p:cNvSpPr>
          <p:nvPr/>
        </p:nvSpPr>
        <p:spPr bwMode="auto">
          <a:xfrm>
            <a:off x="3322638" y="5427663"/>
            <a:ext cx="2968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a:latin typeface="Arial" panose="020B0604020202020204" pitchFamily="34" charset="0"/>
              </a:rPr>
              <a:t>市民・市民団体・ボランティア</a:t>
            </a:r>
            <a:endParaRPr lang="en-US" altLang="ja-JP" sz="1800">
              <a:latin typeface="Arial" panose="020B0604020202020204" pitchFamily="34" charset="0"/>
            </a:endParaRPr>
          </a:p>
          <a:p>
            <a:pPr algn="ctr" eaLnBrk="1" hangingPunct="1">
              <a:spcBef>
                <a:spcPct val="0"/>
              </a:spcBef>
              <a:buFontTx/>
              <a:buNone/>
            </a:pPr>
            <a:r>
              <a:rPr lang="ja-JP" altLang="en-US" sz="1800">
                <a:latin typeface="Arial" panose="020B0604020202020204" pitchFamily="34" charset="0"/>
              </a:rPr>
              <a:t>との協動</a:t>
            </a:r>
            <a:endParaRPr lang="en-US" altLang="ja-JP" sz="1800">
              <a:latin typeface="Arial" panose="020B0604020202020204" pitchFamily="34" charset="0"/>
            </a:endParaRPr>
          </a:p>
          <a:p>
            <a:pPr algn="ctr" eaLnBrk="1" hangingPunct="1">
              <a:spcBef>
                <a:spcPct val="0"/>
              </a:spcBef>
              <a:buFontTx/>
              <a:buNone/>
            </a:pPr>
            <a:r>
              <a:rPr lang="ja-JP" altLang="en-US" sz="1800" b="1">
                <a:latin typeface="Arial" panose="020B0604020202020204" pitchFamily="34" charset="0"/>
              </a:rPr>
              <a:t>国民の理解は重要</a:t>
            </a:r>
          </a:p>
        </p:txBody>
      </p:sp>
      <p:sp>
        <p:nvSpPr>
          <p:cNvPr id="28" name="左右矢印 27">
            <a:extLst>
              <a:ext uri="{FF2B5EF4-FFF2-40B4-BE49-F238E27FC236}">
                <a16:creationId xmlns:a16="http://schemas.microsoft.com/office/drawing/2014/main" id="{B69DB577-41C3-CCAF-1613-83A3C09E52CB}"/>
              </a:ext>
            </a:extLst>
          </p:cNvPr>
          <p:cNvSpPr/>
          <p:nvPr/>
        </p:nvSpPr>
        <p:spPr>
          <a:xfrm rot="16200000">
            <a:off x="4092575" y="4846638"/>
            <a:ext cx="735013" cy="363537"/>
          </a:xfrm>
          <a:prstGeom prst="leftRightArrow">
            <a:avLst/>
          </a:prstGeom>
          <a:solidFill>
            <a:schemeClr val="accent1">
              <a:lumMod val="40000"/>
              <a:lumOff val="6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350"/>
          </a:p>
        </p:txBody>
      </p:sp>
      <p:sp>
        <p:nvSpPr>
          <p:cNvPr id="23" name="円/楕円 15">
            <a:extLst>
              <a:ext uri="{FF2B5EF4-FFF2-40B4-BE49-F238E27FC236}">
                <a16:creationId xmlns:a16="http://schemas.microsoft.com/office/drawing/2014/main" id="{FAA75CB9-BE96-5B39-6959-84D0E1EB035B}"/>
              </a:ext>
            </a:extLst>
          </p:cNvPr>
          <p:cNvSpPr/>
          <p:nvPr/>
        </p:nvSpPr>
        <p:spPr>
          <a:xfrm>
            <a:off x="6892925" y="2614613"/>
            <a:ext cx="1563688" cy="904875"/>
          </a:xfrm>
          <a:prstGeom prst="ellipse">
            <a:avLst/>
          </a:prstGeom>
          <a:solidFill>
            <a:srgbClr val="00B0F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2485" name="テキスト ボックス 19">
            <a:extLst>
              <a:ext uri="{FF2B5EF4-FFF2-40B4-BE49-F238E27FC236}">
                <a16:creationId xmlns:a16="http://schemas.microsoft.com/office/drawing/2014/main" id="{F6778E44-1E08-A663-B888-8775198B8F47}"/>
              </a:ext>
            </a:extLst>
          </p:cNvPr>
          <p:cNvSpPr txBox="1">
            <a:spLocks noChangeArrowheads="1"/>
          </p:cNvSpPr>
          <p:nvPr/>
        </p:nvSpPr>
        <p:spPr bwMode="auto">
          <a:xfrm>
            <a:off x="6753225" y="2646363"/>
            <a:ext cx="20335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県</a:t>
            </a:r>
            <a:endParaRPr lang="en-US" altLang="ja-JP" sz="2100" b="1">
              <a:latin typeface="Arial" panose="020B0604020202020204" pitchFamily="34" charset="0"/>
            </a:endParaRPr>
          </a:p>
          <a:p>
            <a:pPr marL="0" lvl="1" algn="ctr">
              <a:spcBef>
                <a:spcPct val="0"/>
              </a:spcBef>
              <a:buFont typeface="Arial" panose="020B0604020202020204" pitchFamily="34" charset="0"/>
              <a:buNone/>
            </a:pPr>
            <a:r>
              <a:rPr lang="ja-JP" altLang="en-US" sz="1500" b="1">
                <a:latin typeface="Arial" panose="020B0604020202020204" pitchFamily="34" charset="0"/>
              </a:rPr>
              <a:t>指導、情報共有</a:t>
            </a:r>
            <a:endParaRPr lang="en-US" altLang="ja-JP" sz="15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29" name="左右矢印 1">
            <a:extLst>
              <a:ext uri="{FF2B5EF4-FFF2-40B4-BE49-F238E27FC236}">
                <a16:creationId xmlns:a16="http://schemas.microsoft.com/office/drawing/2014/main" id="{EF0552FE-1A72-4742-3122-127001DE9020}"/>
              </a:ext>
            </a:extLst>
          </p:cNvPr>
          <p:cNvSpPr/>
          <p:nvPr/>
        </p:nvSpPr>
        <p:spPr>
          <a:xfrm rot="20603517">
            <a:off x="5462588" y="2281238"/>
            <a:ext cx="1052512" cy="36353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350" dirty="0"/>
          </a:p>
        </p:txBody>
      </p:sp>
      <p:sp>
        <p:nvSpPr>
          <p:cNvPr id="30" name="左右矢印 23">
            <a:extLst>
              <a:ext uri="{FF2B5EF4-FFF2-40B4-BE49-F238E27FC236}">
                <a16:creationId xmlns:a16="http://schemas.microsoft.com/office/drawing/2014/main" id="{1A8D3F06-79CD-89A0-62E1-2DABC7E238D9}"/>
              </a:ext>
            </a:extLst>
          </p:cNvPr>
          <p:cNvSpPr/>
          <p:nvPr/>
        </p:nvSpPr>
        <p:spPr>
          <a:xfrm rot="2439667">
            <a:off x="3449638" y="2509838"/>
            <a:ext cx="809625" cy="363537"/>
          </a:xfrm>
          <a:prstGeom prst="leftRight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350" dirty="0"/>
          </a:p>
        </p:txBody>
      </p:sp>
      <p:sp>
        <p:nvSpPr>
          <p:cNvPr id="2" name="楕円 1">
            <a:extLst>
              <a:ext uri="{FF2B5EF4-FFF2-40B4-BE49-F238E27FC236}">
                <a16:creationId xmlns:a16="http://schemas.microsoft.com/office/drawing/2014/main" id="{05A842C1-11B2-D4D7-FB77-1FB300489AA9}"/>
              </a:ext>
            </a:extLst>
          </p:cNvPr>
          <p:cNvSpPr/>
          <p:nvPr/>
        </p:nvSpPr>
        <p:spPr>
          <a:xfrm>
            <a:off x="1554163" y="1306513"/>
            <a:ext cx="4384675" cy="397827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31" name="雲形吹き出し 30">
            <a:extLst>
              <a:ext uri="{FF2B5EF4-FFF2-40B4-BE49-F238E27FC236}">
                <a16:creationId xmlns:a16="http://schemas.microsoft.com/office/drawing/2014/main" id="{657AE95B-1A5C-9F36-6BDD-DE3EAA73C0DD}"/>
              </a:ext>
            </a:extLst>
          </p:cNvPr>
          <p:cNvSpPr/>
          <p:nvPr/>
        </p:nvSpPr>
        <p:spPr>
          <a:xfrm>
            <a:off x="493713" y="4724400"/>
            <a:ext cx="2543175" cy="1073150"/>
          </a:xfrm>
          <a:prstGeom prst="cloudCallout">
            <a:avLst>
              <a:gd name="adj1" fmla="val 4143"/>
              <a:gd name="adj2" fmla="val -78366"/>
            </a:avLst>
          </a:prstGeom>
          <a:solidFill>
            <a:srgbClr val="FF0000"/>
          </a:solidFill>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2000" b="1" dirty="0"/>
              <a:t>実は最大のパートナー</a:t>
            </a:r>
            <a:endParaRPr lang="en-US" altLang="ja-JP" sz="2000" b="1" dirty="0"/>
          </a:p>
        </p:txBody>
      </p:sp>
      <p:sp>
        <p:nvSpPr>
          <p:cNvPr id="32" name="雲形吹き出し 31">
            <a:extLst>
              <a:ext uri="{FF2B5EF4-FFF2-40B4-BE49-F238E27FC236}">
                <a16:creationId xmlns:a16="http://schemas.microsoft.com/office/drawing/2014/main" id="{EEEFAB02-1F37-B50C-6F72-A40BCAB11DC3}"/>
              </a:ext>
            </a:extLst>
          </p:cNvPr>
          <p:cNvSpPr/>
          <p:nvPr/>
        </p:nvSpPr>
        <p:spPr>
          <a:xfrm>
            <a:off x="6545263" y="5343525"/>
            <a:ext cx="2325687" cy="1138238"/>
          </a:xfrm>
          <a:prstGeom prst="cloudCallout">
            <a:avLst>
              <a:gd name="adj1" fmla="val -107862"/>
              <a:gd name="adj2" fmla="val -9671"/>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1600" b="1" dirty="0"/>
              <a:t>限界、限定的</a:t>
            </a:r>
            <a:endParaRPr lang="en-US" altLang="ja-JP" sz="1600" b="1" dirty="0"/>
          </a:p>
          <a:p>
            <a:pPr algn="ctr">
              <a:defRPr/>
            </a:pPr>
            <a:r>
              <a:rPr lang="ja-JP" altLang="en-US" sz="1600" b="1" dirty="0"/>
              <a:t>ではあるが。</a:t>
            </a:r>
          </a:p>
        </p:txBody>
      </p:sp>
      <p:sp>
        <p:nvSpPr>
          <p:cNvPr id="33" name="雲形吹き出し 4">
            <a:extLst>
              <a:ext uri="{FF2B5EF4-FFF2-40B4-BE49-F238E27FC236}">
                <a16:creationId xmlns:a16="http://schemas.microsoft.com/office/drawing/2014/main" id="{38C2DAD1-8227-EB87-FFB7-E07D3785587C}"/>
              </a:ext>
            </a:extLst>
          </p:cNvPr>
          <p:cNvSpPr/>
          <p:nvPr/>
        </p:nvSpPr>
        <p:spPr>
          <a:xfrm>
            <a:off x="6873875" y="3508375"/>
            <a:ext cx="2120900" cy="822325"/>
          </a:xfrm>
          <a:prstGeom prst="cloudCallout">
            <a:avLst>
              <a:gd name="adj1" fmla="val -17781"/>
              <a:gd name="adj2" fmla="val -59698"/>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ja-JP" altLang="en-US" sz="2000" b="1" dirty="0"/>
              <a:t>機能不全</a:t>
            </a:r>
          </a:p>
        </p:txBody>
      </p:sp>
      <p:sp>
        <p:nvSpPr>
          <p:cNvPr id="62492" name="テキスト ボックス 3">
            <a:extLst>
              <a:ext uri="{FF2B5EF4-FFF2-40B4-BE49-F238E27FC236}">
                <a16:creationId xmlns:a16="http://schemas.microsoft.com/office/drawing/2014/main" id="{39DA21E6-EA68-3A11-4607-770F56DCB9B2}"/>
              </a:ext>
            </a:extLst>
          </p:cNvPr>
          <p:cNvSpPr txBox="1">
            <a:spLocks noChangeArrowheads="1"/>
          </p:cNvSpPr>
          <p:nvPr/>
        </p:nvSpPr>
        <p:spPr bwMode="auto">
          <a:xfrm>
            <a:off x="368300" y="2560638"/>
            <a:ext cx="41433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b="1">
                <a:latin typeface="Arial" panose="020B0604020202020204" pitchFamily="34" charset="0"/>
              </a:rPr>
              <a:t>土</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木</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技</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術</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者</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の</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活</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躍</a:t>
            </a:r>
          </a:p>
        </p:txBody>
      </p:sp>
    </p:spTree>
    <p:extLst>
      <p:ext uri="{BB962C8B-B14F-4D97-AF65-F5344CB8AC3E}">
        <p14:creationId xmlns:p14="http://schemas.microsoft.com/office/powerpoint/2010/main" val="927763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6">
            <a:extLst>
              <a:ext uri="{FF2B5EF4-FFF2-40B4-BE49-F238E27FC236}">
                <a16:creationId xmlns:a16="http://schemas.microsoft.com/office/drawing/2014/main" id="{4F30947C-F0D1-6E92-3728-8FFCBA4C2149}"/>
              </a:ext>
            </a:extLst>
          </p:cNvPr>
          <p:cNvSpPr>
            <a:spLocks noChangeArrowheads="1"/>
          </p:cNvSpPr>
          <p:nvPr/>
        </p:nvSpPr>
        <p:spPr bwMode="auto">
          <a:xfrm>
            <a:off x="503238" y="98425"/>
            <a:ext cx="8077200" cy="914400"/>
          </a:xfrm>
          <a:prstGeom prst="rect">
            <a:avLst/>
          </a:prstGeom>
          <a:solidFill>
            <a:srgbClr val="FFCC99"/>
          </a:solidFill>
          <a:ln w="9525">
            <a:solidFill>
              <a:schemeClr val="tx1"/>
            </a:solidFill>
            <a:miter lim="800000"/>
            <a:headEnd/>
            <a:tailEnd/>
          </a:ln>
        </p:spPr>
        <p:txBody>
          <a:bodyPr wrap="none" anchor="ctr"/>
          <a:lstStyle>
            <a:lvl1pPr algn="l"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4400">
                <a:latin typeface="HG丸ｺﾞｼｯｸM-PRO" panose="020F0600000000000000" pitchFamily="50" charset="-128"/>
                <a:ea typeface="HG丸ｺﾞｼｯｸM-PRO" panose="020F0600000000000000" pitchFamily="50" charset="-128"/>
              </a:rPr>
              <a:t>役割の明確化</a:t>
            </a:r>
          </a:p>
        </p:txBody>
      </p:sp>
      <p:sp>
        <p:nvSpPr>
          <p:cNvPr id="50180" name="Oval 1028">
            <a:extLst>
              <a:ext uri="{FF2B5EF4-FFF2-40B4-BE49-F238E27FC236}">
                <a16:creationId xmlns:a16="http://schemas.microsoft.com/office/drawing/2014/main" id="{062A2140-551F-39D3-DAA3-CE2890BD1CDF}"/>
              </a:ext>
            </a:extLst>
          </p:cNvPr>
          <p:cNvSpPr>
            <a:spLocks noChangeArrowheads="1"/>
          </p:cNvSpPr>
          <p:nvPr/>
        </p:nvSpPr>
        <p:spPr bwMode="auto">
          <a:xfrm>
            <a:off x="395288" y="908050"/>
            <a:ext cx="8064500" cy="5603875"/>
          </a:xfrm>
          <a:prstGeom prst="ellipse">
            <a:avLst/>
          </a:prstGeom>
          <a:solidFill>
            <a:schemeClr val="tx2">
              <a:lumMod val="20000"/>
              <a:lumOff val="80000"/>
            </a:schemeClr>
          </a:solidFill>
          <a:ln w="9525">
            <a:solidFill>
              <a:schemeClr val="tx1"/>
            </a:solidFill>
            <a:round/>
            <a:headEnd/>
            <a:tailEnd/>
          </a:ln>
        </p:spPr>
        <p:txBody>
          <a:bodyPr wrap="none" anchor="ctr"/>
          <a:lstStyle>
            <a:lvl1pPr algn="l"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defRPr/>
            </a:pPr>
            <a:endParaRPr lang="ja-JP" altLang="en-US" dirty="0">
              <a:latin typeface="Tahoma" pitchFamily="34" charset="0"/>
              <a:ea typeface="HGP創英角ﾎﾟｯﾌﾟ体" pitchFamily="50" charset="-128"/>
            </a:endParaRPr>
          </a:p>
        </p:txBody>
      </p:sp>
      <p:sp>
        <p:nvSpPr>
          <p:cNvPr id="45060" name="Text Box 1031">
            <a:extLst>
              <a:ext uri="{FF2B5EF4-FFF2-40B4-BE49-F238E27FC236}">
                <a16:creationId xmlns:a16="http://schemas.microsoft.com/office/drawing/2014/main" id="{EC51EAD4-115D-F3EC-26A0-3BCA2B7EE3A4}"/>
              </a:ext>
            </a:extLst>
          </p:cNvPr>
          <p:cNvSpPr txBox="1">
            <a:spLocks noChangeArrowheads="1"/>
          </p:cNvSpPr>
          <p:nvPr/>
        </p:nvSpPr>
        <p:spPr bwMode="auto">
          <a:xfrm>
            <a:off x="2590800" y="1524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2400">
              <a:latin typeface="Tahoma" panose="020B0604030504040204" pitchFamily="34" charset="0"/>
            </a:endParaRPr>
          </a:p>
        </p:txBody>
      </p:sp>
      <p:sp>
        <p:nvSpPr>
          <p:cNvPr id="3" name="円/楕円 2">
            <a:extLst>
              <a:ext uri="{FF2B5EF4-FFF2-40B4-BE49-F238E27FC236}">
                <a16:creationId xmlns:a16="http://schemas.microsoft.com/office/drawing/2014/main" id="{6A33207F-DE7E-20AC-AC32-00CAF8291712}"/>
              </a:ext>
            </a:extLst>
          </p:cNvPr>
          <p:cNvSpPr/>
          <p:nvPr/>
        </p:nvSpPr>
        <p:spPr>
          <a:xfrm>
            <a:off x="200025" y="1012825"/>
            <a:ext cx="5154613" cy="3424238"/>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4000" dirty="0">
                <a:solidFill>
                  <a:schemeClr val="tx1"/>
                </a:solidFill>
              </a:rPr>
              <a:t>官</a:t>
            </a:r>
            <a:endParaRPr lang="en-US" altLang="ja-JP" sz="4000" dirty="0">
              <a:solidFill>
                <a:schemeClr val="tx1"/>
              </a:solidFill>
            </a:endParaRPr>
          </a:p>
          <a:p>
            <a:pPr>
              <a:defRPr/>
            </a:pPr>
            <a:endParaRPr lang="en-US" altLang="ja-JP" sz="2000" dirty="0">
              <a:solidFill>
                <a:schemeClr val="tx1"/>
              </a:solidFill>
            </a:endParaRPr>
          </a:p>
          <a:p>
            <a:pPr>
              <a:defRPr/>
            </a:pPr>
            <a:r>
              <a:rPr lang="ja-JP" altLang="en-US" sz="2000" dirty="0">
                <a:solidFill>
                  <a:schemeClr val="tx1"/>
                </a:solidFill>
              </a:rPr>
              <a:t>措置（決断と実行）が</a:t>
            </a:r>
            <a:endParaRPr lang="en-US" altLang="ja-JP" sz="2000" dirty="0">
              <a:solidFill>
                <a:schemeClr val="tx1"/>
              </a:solidFill>
            </a:endParaRPr>
          </a:p>
          <a:p>
            <a:pPr>
              <a:defRPr/>
            </a:pPr>
            <a:r>
              <a:rPr lang="ja-JP" altLang="en-US" sz="2000" dirty="0">
                <a:solidFill>
                  <a:schemeClr val="tx1"/>
                </a:solidFill>
              </a:rPr>
              <a:t>インハウスエンジニアの任務</a:t>
            </a:r>
          </a:p>
          <a:p>
            <a:pPr>
              <a:defRPr/>
            </a:pPr>
            <a:endParaRPr lang="en-US" altLang="ja-JP" dirty="0"/>
          </a:p>
          <a:p>
            <a:pPr>
              <a:defRPr/>
            </a:pPr>
            <a:endParaRPr lang="ja-JP" altLang="en-US" dirty="0"/>
          </a:p>
        </p:txBody>
      </p:sp>
      <p:sp>
        <p:nvSpPr>
          <p:cNvPr id="17" name="円/楕円 16">
            <a:extLst>
              <a:ext uri="{FF2B5EF4-FFF2-40B4-BE49-F238E27FC236}">
                <a16:creationId xmlns:a16="http://schemas.microsoft.com/office/drawing/2014/main" id="{7CBD0736-9FA2-ED1B-3D26-EFFDA1CCF79A}"/>
              </a:ext>
            </a:extLst>
          </p:cNvPr>
          <p:cNvSpPr/>
          <p:nvPr/>
        </p:nvSpPr>
        <p:spPr>
          <a:xfrm>
            <a:off x="4752975" y="1541463"/>
            <a:ext cx="4392613" cy="315595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dirty="0"/>
          </a:p>
          <a:p>
            <a:pPr>
              <a:defRPr/>
            </a:pPr>
            <a:endParaRPr lang="ja-JP" altLang="en-US" dirty="0"/>
          </a:p>
        </p:txBody>
      </p:sp>
      <p:sp>
        <p:nvSpPr>
          <p:cNvPr id="45063" name="テキスト ボックス 3">
            <a:extLst>
              <a:ext uri="{FF2B5EF4-FFF2-40B4-BE49-F238E27FC236}">
                <a16:creationId xmlns:a16="http://schemas.microsoft.com/office/drawing/2014/main" id="{1699513A-F744-A5C9-F6C3-267AB9695AAF}"/>
              </a:ext>
            </a:extLst>
          </p:cNvPr>
          <p:cNvSpPr txBox="1">
            <a:spLocks noChangeArrowheads="1"/>
          </p:cNvSpPr>
          <p:nvPr/>
        </p:nvSpPr>
        <p:spPr bwMode="auto">
          <a:xfrm>
            <a:off x="5691973" y="2011363"/>
            <a:ext cx="3087704"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lgn="l"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eaLnBrk="1" hangingPunct="1">
              <a:spcBef>
                <a:spcPct val="0"/>
              </a:spcBef>
              <a:buFontTx/>
              <a:buNone/>
            </a:pPr>
            <a:r>
              <a:rPr lang="ja-JP" altLang="en-US" sz="4000" dirty="0">
                <a:latin typeface="Arial" panose="020B0604020202020204" pitchFamily="34" charset="0"/>
              </a:rPr>
              <a:t>民（コンサル）</a:t>
            </a:r>
            <a:endParaRPr lang="en-US" altLang="ja-JP" sz="4000" dirty="0">
              <a:latin typeface="Arial" panose="020B0604020202020204" pitchFamily="34" charset="0"/>
            </a:endParaRPr>
          </a:p>
          <a:p>
            <a:pPr marL="0" lvl="1" algn="ctr" eaLnBrk="1" hangingPunct="1">
              <a:spcBef>
                <a:spcPct val="0"/>
              </a:spcBef>
              <a:buFontTx/>
              <a:buNone/>
            </a:pPr>
            <a:r>
              <a:rPr lang="en-US" altLang="ja-JP" sz="2000" dirty="0">
                <a:latin typeface="Arial" panose="020B0604020202020204" pitchFamily="34" charset="0"/>
              </a:rPr>
              <a:t>F/S</a:t>
            </a:r>
            <a:r>
              <a:rPr lang="ja-JP" altLang="en-US" sz="2000" dirty="0">
                <a:latin typeface="Arial" panose="020B0604020202020204" pitchFamily="34" charset="0"/>
              </a:rPr>
              <a:t>、設計、点検・調査</a:t>
            </a:r>
            <a:endParaRPr lang="en-US" altLang="ja-JP" sz="2000" dirty="0">
              <a:latin typeface="Arial" panose="020B0604020202020204" pitchFamily="34" charset="0"/>
            </a:endParaRPr>
          </a:p>
          <a:p>
            <a:pPr marL="0" lvl="1" algn="ctr" eaLnBrk="1" hangingPunct="1">
              <a:spcBef>
                <a:spcPct val="0"/>
              </a:spcBef>
              <a:buFontTx/>
              <a:buNone/>
            </a:pPr>
            <a:r>
              <a:rPr lang="ja-JP" altLang="en-US" sz="2000" dirty="0">
                <a:latin typeface="Arial" panose="020B0604020202020204" pitchFamily="34" charset="0"/>
              </a:rPr>
              <a:t>補修設計</a:t>
            </a:r>
            <a:endParaRPr lang="en-US" altLang="ja-JP" sz="2000" dirty="0">
              <a:latin typeface="Arial" panose="020B0604020202020204" pitchFamily="34" charset="0"/>
            </a:endParaRPr>
          </a:p>
          <a:p>
            <a:pPr marL="0" lvl="1" algn="ctr" eaLnBrk="1" hangingPunct="1">
              <a:spcBef>
                <a:spcPct val="0"/>
              </a:spcBef>
              <a:buFontTx/>
              <a:buNone/>
            </a:pPr>
            <a:endParaRPr lang="en-US" altLang="ja-JP" sz="2000" dirty="0">
              <a:latin typeface="Arial" panose="020B0604020202020204" pitchFamily="34" charset="0"/>
            </a:endParaRPr>
          </a:p>
          <a:p>
            <a:pPr marL="0" lvl="1" algn="ctr" eaLnBrk="1" hangingPunct="1">
              <a:spcBef>
                <a:spcPct val="0"/>
              </a:spcBef>
              <a:buFontTx/>
              <a:buNone/>
            </a:pPr>
            <a:r>
              <a:rPr lang="ja-JP" altLang="en-US" sz="2000" dirty="0">
                <a:latin typeface="Arial" panose="020B0604020202020204" pitchFamily="34" charset="0"/>
              </a:rPr>
              <a:t>（問題解決</a:t>
            </a:r>
            <a:r>
              <a:rPr lang="ja-JP" altLang="en-US" sz="3200" dirty="0">
                <a:solidFill>
                  <a:srgbClr val="FF0000"/>
                </a:solidFill>
                <a:latin typeface="Arial" panose="020B0604020202020204" pitchFamily="34" charset="0"/>
              </a:rPr>
              <a:t>補助</a:t>
            </a:r>
            <a:r>
              <a:rPr lang="ja-JP" altLang="en-US" sz="2000" dirty="0">
                <a:latin typeface="Arial" panose="020B0604020202020204" pitchFamily="34" charset="0"/>
              </a:rPr>
              <a:t>）</a:t>
            </a:r>
            <a:endParaRPr lang="ja-JP" altLang="en-US" sz="1800" dirty="0">
              <a:latin typeface="Arial" panose="020B0604020202020204" pitchFamily="34" charset="0"/>
            </a:endParaRPr>
          </a:p>
          <a:p>
            <a:pPr algn="ctr" eaLnBrk="1" hangingPunct="1">
              <a:spcBef>
                <a:spcPct val="0"/>
              </a:spcBef>
              <a:buFontTx/>
              <a:buNone/>
            </a:pPr>
            <a:endParaRPr lang="ja-JP" altLang="en-US" sz="1800" dirty="0">
              <a:latin typeface="Arial" panose="020B0604020202020204" pitchFamily="34" charset="0"/>
            </a:endParaRPr>
          </a:p>
        </p:txBody>
      </p:sp>
      <p:sp>
        <p:nvSpPr>
          <p:cNvPr id="19" name="円/楕円 18">
            <a:extLst>
              <a:ext uri="{FF2B5EF4-FFF2-40B4-BE49-F238E27FC236}">
                <a16:creationId xmlns:a16="http://schemas.microsoft.com/office/drawing/2014/main" id="{52145E05-D320-1766-6616-A339E8327020}"/>
              </a:ext>
            </a:extLst>
          </p:cNvPr>
          <p:cNvSpPr/>
          <p:nvPr/>
        </p:nvSpPr>
        <p:spPr>
          <a:xfrm>
            <a:off x="1765300" y="4230688"/>
            <a:ext cx="3671888" cy="262731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dirty="0"/>
          </a:p>
          <a:p>
            <a:pPr>
              <a:defRPr/>
            </a:pPr>
            <a:endParaRPr lang="ja-JP" altLang="en-US" dirty="0"/>
          </a:p>
        </p:txBody>
      </p:sp>
      <p:sp>
        <p:nvSpPr>
          <p:cNvPr id="45065" name="テキスト ボックス 19">
            <a:extLst>
              <a:ext uri="{FF2B5EF4-FFF2-40B4-BE49-F238E27FC236}">
                <a16:creationId xmlns:a16="http://schemas.microsoft.com/office/drawing/2014/main" id="{E596FD14-E2E7-7C00-483C-A7DF3EC1F229}"/>
              </a:ext>
            </a:extLst>
          </p:cNvPr>
          <p:cNvSpPr txBox="1">
            <a:spLocks noChangeArrowheads="1"/>
          </p:cNvSpPr>
          <p:nvPr/>
        </p:nvSpPr>
        <p:spPr bwMode="auto">
          <a:xfrm>
            <a:off x="2198688" y="4695825"/>
            <a:ext cx="309086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lgn="l" eaLnBrk="0" hangingPunct="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lgn="l" eaLnBrk="0" hangingPunct="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eaLnBrk="1" hangingPunct="1">
              <a:spcBef>
                <a:spcPct val="0"/>
              </a:spcBef>
              <a:buFontTx/>
              <a:buNone/>
            </a:pPr>
            <a:r>
              <a:rPr lang="ja-JP" altLang="en-US" sz="4000">
                <a:latin typeface="Arial" panose="020B0604020202020204" pitchFamily="34" charset="0"/>
              </a:rPr>
              <a:t>民（ゼネコン）</a:t>
            </a:r>
            <a:endParaRPr lang="en-US" altLang="ja-JP" sz="4000">
              <a:latin typeface="Arial" panose="020B0604020202020204" pitchFamily="34" charset="0"/>
            </a:endParaRPr>
          </a:p>
          <a:p>
            <a:pPr marL="0" lvl="1" algn="ctr" eaLnBrk="1" hangingPunct="1">
              <a:spcBef>
                <a:spcPct val="0"/>
              </a:spcBef>
              <a:buFontTx/>
              <a:buNone/>
            </a:pPr>
            <a:r>
              <a:rPr lang="ja-JP" altLang="en-US" sz="2000">
                <a:latin typeface="Arial" panose="020B0604020202020204" pitchFamily="34" charset="0"/>
              </a:rPr>
              <a:t>建設、補修技術、緊急対応</a:t>
            </a:r>
            <a:endParaRPr lang="en-US" altLang="ja-JP" sz="2000">
              <a:latin typeface="Arial" panose="020B0604020202020204" pitchFamily="34" charset="0"/>
            </a:endParaRPr>
          </a:p>
          <a:p>
            <a:pPr marL="0" lvl="1" algn="ctr" eaLnBrk="1" hangingPunct="1">
              <a:spcBef>
                <a:spcPct val="0"/>
              </a:spcBef>
              <a:buFontTx/>
              <a:buNone/>
            </a:pPr>
            <a:endParaRPr lang="en-US" altLang="ja-JP" sz="2000">
              <a:latin typeface="Arial" panose="020B0604020202020204" pitchFamily="34" charset="0"/>
            </a:endParaRPr>
          </a:p>
          <a:p>
            <a:pPr marL="0" lvl="1" algn="ctr" eaLnBrk="1" hangingPunct="1">
              <a:spcBef>
                <a:spcPct val="0"/>
              </a:spcBef>
              <a:buFontTx/>
              <a:buNone/>
            </a:pPr>
            <a:r>
              <a:rPr lang="ja-JP" altLang="en-US" sz="2000">
                <a:latin typeface="Arial" panose="020B0604020202020204" pitchFamily="34" charset="0"/>
              </a:rPr>
              <a:t>（インフラ整備実行）</a:t>
            </a:r>
            <a:endParaRPr lang="ja-JP" altLang="en-US" sz="1800">
              <a:latin typeface="Arial" panose="020B0604020202020204" pitchFamily="34" charset="0"/>
            </a:endParaRPr>
          </a:p>
        </p:txBody>
      </p:sp>
      <p:sp>
        <p:nvSpPr>
          <p:cNvPr id="5" name="下矢印 4">
            <a:extLst>
              <a:ext uri="{FF2B5EF4-FFF2-40B4-BE49-F238E27FC236}">
                <a16:creationId xmlns:a16="http://schemas.microsoft.com/office/drawing/2014/main" id="{D96EF679-658D-E2B4-DFDF-797EE469A45C}"/>
              </a:ext>
            </a:extLst>
          </p:cNvPr>
          <p:cNvSpPr/>
          <p:nvPr/>
        </p:nvSpPr>
        <p:spPr>
          <a:xfrm rot="17923942">
            <a:off x="4782344" y="2121694"/>
            <a:ext cx="484187" cy="1012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a:p>
        </p:txBody>
      </p:sp>
      <p:sp>
        <p:nvSpPr>
          <p:cNvPr id="23" name="下矢印 22">
            <a:extLst>
              <a:ext uri="{FF2B5EF4-FFF2-40B4-BE49-F238E27FC236}">
                <a16:creationId xmlns:a16="http://schemas.microsoft.com/office/drawing/2014/main" id="{41F01F16-B0C1-BA2F-B40A-6133640958F6}"/>
              </a:ext>
            </a:extLst>
          </p:cNvPr>
          <p:cNvSpPr/>
          <p:nvPr/>
        </p:nvSpPr>
        <p:spPr>
          <a:xfrm rot="19565561">
            <a:off x="2898775" y="3711575"/>
            <a:ext cx="484188" cy="930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a:p>
        </p:txBody>
      </p:sp>
      <p:sp>
        <p:nvSpPr>
          <p:cNvPr id="4" name="角丸四角形 3">
            <a:extLst>
              <a:ext uri="{FF2B5EF4-FFF2-40B4-BE49-F238E27FC236}">
                <a16:creationId xmlns:a16="http://schemas.microsoft.com/office/drawing/2014/main" id="{C87F425B-6C92-452E-8A0F-F0F029FD98FB}"/>
              </a:ext>
            </a:extLst>
          </p:cNvPr>
          <p:cNvSpPr/>
          <p:nvPr/>
        </p:nvSpPr>
        <p:spPr>
          <a:xfrm>
            <a:off x="6059488" y="5054600"/>
            <a:ext cx="2041525" cy="9144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2800" dirty="0">
                <a:solidFill>
                  <a:schemeClr val="tx1"/>
                </a:solidFill>
              </a:rPr>
              <a:t>インフラ</a:t>
            </a:r>
          </a:p>
        </p:txBody>
      </p:sp>
      <p:sp>
        <p:nvSpPr>
          <p:cNvPr id="6" name="四角形吹き出し 5">
            <a:extLst>
              <a:ext uri="{FF2B5EF4-FFF2-40B4-BE49-F238E27FC236}">
                <a16:creationId xmlns:a16="http://schemas.microsoft.com/office/drawing/2014/main" id="{EB8E0D24-DA94-9D4E-2E5A-6367CD75B59C}"/>
              </a:ext>
            </a:extLst>
          </p:cNvPr>
          <p:cNvSpPr/>
          <p:nvPr/>
        </p:nvSpPr>
        <p:spPr>
          <a:xfrm>
            <a:off x="86178" y="4672807"/>
            <a:ext cx="1420813" cy="1147762"/>
          </a:xfrm>
          <a:prstGeom prst="wedgeRectCallout">
            <a:avLst>
              <a:gd name="adj1" fmla="val 160824"/>
              <a:gd name="adj2" fmla="val -94091"/>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b="1" dirty="0">
                <a:solidFill>
                  <a:schemeClr val="tx1"/>
                </a:solidFill>
              </a:rPr>
              <a:t>明確な指示</a:t>
            </a:r>
            <a:endParaRPr lang="en-US" altLang="ja-JP" b="1" dirty="0">
              <a:solidFill>
                <a:schemeClr val="tx1"/>
              </a:solidFill>
            </a:endParaRPr>
          </a:p>
          <a:p>
            <a:pPr>
              <a:defRPr/>
            </a:pPr>
            <a:r>
              <a:rPr lang="ja-JP" altLang="en-US" b="1" dirty="0">
                <a:solidFill>
                  <a:schemeClr val="tx1"/>
                </a:solidFill>
              </a:rPr>
              <a:t>確実な検査</a:t>
            </a:r>
            <a:endParaRPr lang="en-US" altLang="ja-JP" b="1" dirty="0">
              <a:solidFill>
                <a:schemeClr val="tx1"/>
              </a:solidFill>
            </a:endParaRPr>
          </a:p>
          <a:p>
            <a:pPr>
              <a:defRPr/>
            </a:pPr>
            <a:r>
              <a:rPr lang="ja-JP" altLang="en-US" b="1" dirty="0">
                <a:solidFill>
                  <a:schemeClr val="tx1"/>
                </a:solidFill>
              </a:rPr>
              <a:t>契約</a:t>
            </a:r>
          </a:p>
        </p:txBody>
      </p:sp>
      <p:sp>
        <p:nvSpPr>
          <p:cNvPr id="14" name="四角形吹き出し 13">
            <a:extLst>
              <a:ext uri="{FF2B5EF4-FFF2-40B4-BE49-F238E27FC236}">
                <a16:creationId xmlns:a16="http://schemas.microsoft.com/office/drawing/2014/main" id="{8DB7BEC4-67AA-4721-6062-2A7AC69D8525}"/>
              </a:ext>
            </a:extLst>
          </p:cNvPr>
          <p:cNvSpPr/>
          <p:nvPr/>
        </p:nvSpPr>
        <p:spPr>
          <a:xfrm>
            <a:off x="5354638" y="1139825"/>
            <a:ext cx="1422400" cy="841375"/>
          </a:xfrm>
          <a:prstGeom prst="wedgeRectCallout">
            <a:avLst>
              <a:gd name="adj1" fmla="val -70083"/>
              <a:gd name="adj2" fmla="val 133883"/>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b="1" dirty="0">
                <a:solidFill>
                  <a:schemeClr val="tx1"/>
                </a:solidFill>
              </a:rPr>
              <a:t>明確な指示</a:t>
            </a:r>
            <a:endParaRPr lang="en-US" altLang="ja-JP" b="1" dirty="0">
              <a:solidFill>
                <a:schemeClr val="tx1"/>
              </a:solidFill>
            </a:endParaRPr>
          </a:p>
          <a:p>
            <a:pPr>
              <a:defRPr/>
            </a:pPr>
            <a:r>
              <a:rPr lang="ja-JP" altLang="en-US" b="1" dirty="0">
                <a:solidFill>
                  <a:schemeClr val="tx1"/>
                </a:solidFill>
              </a:rPr>
              <a:t>確実な検査</a:t>
            </a:r>
            <a:endParaRPr lang="en-US" altLang="ja-JP" b="1" dirty="0">
              <a:solidFill>
                <a:schemeClr val="tx1"/>
              </a:solidFill>
            </a:endParaRPr>
          </a:p>
          <a:p>
            <a:pPr>
              <a:defRPr/>
            </a:pPr>
            <a:r>
              <a:rPr lang="ja-JP" altLang="en-US" b="1" dirty="0">
                <a:solidFill>
                  <a:schemeClr val="tx1"/>
                </a:solidFill>
              </a:rPr>
              <a:t>委託</a:t>
            </a:r>
          </a:p>
        </p:txBody>
      </p:sp>
    </p:spTree>
    <p:extLst>
      <p:ext uri="{BB962C8B-B14F-4D97-AF65-F5344CB8AC3E}">
        <p14:creationId xmlns:p14="http://schemas.microsoft.com/office/powerpoint/2010/main" val="1113839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楕円 1">
            <a:extLst>
              <a:ext uri="{FF2B5EF4-FFF2-40B4-BE49-F238E27FC236}">
                <a16:creationId xmlns:a16="http://schemas.microsoft.com/office/drawing/2014/main" id="{0FDF3BD2-D3A9-3DF6-C2D0-2FFC1CEE8B43}"/>
              </a:ext>
            </a:extLst>
          </p:cNvPr>
          <p:cNvSpPr/>
          <p:nvPr/>
        </p:nvSpPr>
        <p:spPr>
          <a:xfrm>
            <a:off x="806003" y="1258905"/>
            <a:ext cx="7588369" cy="5092756"/>
          </a:xfrm>
          <a:prstGeom prst="ellipse">
            <a:avLst/>
          </a:prstGeom>
          <a:solidFill>
            <a:schemeClr val="accent3">
              <a:lumMod val="40000"/>
              <a:lumOff val="60000"/>
            </a:schemeClr>
          </a:solid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スライド番号プレースホルダー 3"/>
          <p:cNvSpPr>
            <a:spLocks noGrp="1"/>
          </p:cNvSpPr>
          <p:nvPr>
            <p:ph type="sldNum" sz="quarter" idx="11"/>
          </p:nvPr>
        </p:nvSpPr>
        <p:spPr/>
        <p:txBody>
          <a:bodyPr/>
          <a:lstStyle/>
          <a:p>
            <a:fld id="{7D5A2C38-BF5A-4117-A3B3-4E986D472ED9}" type="slidenum">
              <a:rPr kumimoji="1" lang="ja-JP" altLang="en-US" smtClean="0"/>
              <a:t>28</a:t>
            </a:fld>
            <a:endParaRPr kumimoji="1" lang="ja-JP" altLang="en-US" dirty="0"/>
          </a:p>
        </p:txBody>
      </p:sp>
      <p:sp>
        <p:nvSpPr>
          <p:cNvPr id="45" name="Rectangle 8"/>
          <p:cNvSpPr>
            <a:spLocks noChangeArrowheads="1"/>
          </p:cNvSpPr>
          <p:nvPr/>
        </p:nvSpPr>
        <p:spPr bwMode="auto">
          <a:xfrm>
            <a:off x="1072932" y="506339"/>
            <a:ext cx="7459507" cy="640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nchor="ct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sz="2800" dirty="0">
                <a:solidFill>
                  <a:schemeClr val="tx2">
                    <a:lumMod val="60000"/>
                    <a:lumOff val="40000"/>
                  </a:schemeClr>
                </a:solidFill>
                <a:ea typeface="HGPｺﾞｼｯｸE" pitchFamily="50" charset="-128"/>
              </a:rPr>
              <a:t>マネジメント像と個別施策　</a:t>
            </a:r>
          </a:p>
        </p:txBody>
      </p:sp>
      <p:sp>
        <p:nvSpPr>
          <p:cNvPr id="48" name="正方形/長方形 47"/>
          <p:cNvSpPr/>
          <p:nvPr/>
        </p:nvSpPr>
        <p:spPr>
          <a:xfrm>
            <a:off x="-45216" y="4593625"/>
            <a:ext cx="2520000"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a:lstStyle/>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業務レベルの設定</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セカンドオピニオン</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p:txBody>
      </p:sp>
      <p:sp>
        <p:nvSpPr>
          <p:cNvPr id="49" name="正方形/長方形 48"/>
          <p:cNvSpPr/>
          <p:nvPr/>
        </p:nvSpPr>
        <p:spPr>
          <a:xfrm>
            <a:off x="32729" y="2541240"/>
            <a:ext cx="1656000"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a:lstStyle/>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橋梁維持管理システムの構築</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en-US" altLang="ja-JP" sz="1200" b="1" dirty="0">
                <a:solidFill>
                  <a:schemeClr val="tx1"/>
                </a:solidFill>
                <a:latin typeface="HGｺﾞｼｯｸM" panose="020B0609000000000000" pitchFamily="49" charset="-128"/>
                <a:ea typeface="HGｺﾞｼｯｸM" panose="020B0609000000000000" pitchFamily="49" charset="-128"/>
              </a:rPr>
              <a:t>BIM</a:t>
            </a:r>
            <a:r>
              <a:rPr lang="ja-JP" altLang="en-US" sz="1200" b="1" dirty="0">
                <a:solidFill>
                  <a:schemeClr val="tx1"/>
                </a:solidFill>
                <a:latin typeface="HGｺﾞｼｯｸM" panose="020B0609000000000000" pitchFamily="49" charset="-128"/>
                <a:ea typeface="HGｺﾞｼｯｸM" panose="020B0609000000000000" pitchFamily="49" charset="-128"/>
              </a:rPr>
              <a:t>の導入</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p:txBody>
      </p:sp>
      <p:sp>
        <p:nvSpPr>
          <p:cNvPr id="50" name="正方形/長方形 49"/>
          <p:cNvSpPr/>
          <p:nvPr/>
        </p:nvSpPr>
        <p:spPr>
          <a:xfrm>
            <a:off x="136933" y="1035267"/>
            <a:ext cx="1872000"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a:lstStyle/>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フィールド提供</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ja-JP" altLang="en-US" sz="1200" b="1" dirty="0">
                <a:solidFill>
                  <a:srgbClr val="000066"/>
                </a:solidFill>
                <a:latin typeface="HGｺﾞｼｯｸM" panose="020B0609000000000000" pitchFamily="49" charset="-128"/>
                <a:ea typeface="HGｺﾞｼｯｸM" panose="020B0609000000000000" pitchFamily="49" charset="-128"/>
              </a:rPr>
              <a:t>モニタリング技術等の検証・導入</a:t>
            </a:r>
            <a:endParaRPr lang="en-US" altLang="ja-JP" sz="1200" b="1" dirty="0">
              <a:solidFill>
                <a:srgbClr val="000066"/>
              </a:solidFill>
              <a:latin typeface="HGｺﾞｼｯｸM" panose="020B0609000000000000" pitchFamily="49" charset="-128"/>
              <a:ea typeface="HGｺﾞｼｯｸM" panose="020B0609000000000000" pitchFamily="49" charset="-128"/>
            </a:endParaRPr>
          </a:p>
        </p:txBody>
      </p:sp>
      <p:sp>
        <p:nvSpPr>
          <p:cNvPr id="52" name="正方形/長方形 51"/>
          <p:cNvSpPr/>
          <p:nvPr/>
        </p:nvSpPr>
        <p:spPr>
          <a:xfrm>
            <a:off x="6507037" y="2709739"/>
            <a:ext cx="2520000"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a:lstStyle/>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研究協力の推進</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ja-JP" altLang="en-US" sz="1200" b="1" dirty="0">
                <a:solidFill>
                  <a:srgbClr val="000066"/>
                </a:solidFill>
                <a:latin typeface="HGｺﾞｼｯｸM" panose="020B0609000000000000" pitchFamily="49" charset="-128"/>
                <a:ea typeface="HGｺﾞｼｯｸM" panose="020B0609000000000000" pitchFamily="49" charset="-128"/>
              </a:rPr>
              <a:t>包括的民間委託などの新たなしくみの導入</a:t>
            </a:r>
            <a:endParaRPr lang="en-US" altLang="ja-JP" sz="1200" b="1" dirty="0">
              <a:solidFill>
                <a:srgbClr val="000066"/>
              </a:solidFill>
              <a:latin typeface="HGｺﾞｼｯｸM" panose="020B0609000000000000" pitchFamily="49" charset="-128"/>
              <a:ea typeface="HGｺﾞｼｯｸM" panose="020B0609000000000000" pitchFamily="49" charset="-128"/>
            </a:endParaRPr>
          </a:p>
        </p:txBody>
      </p:sp>
      <p:grpSp>
        <p:nvGrpSpPr>
          <p:cNvPr id="36" name="グループ化 35"/>
          <p:cNvGrpSpPr/>
          <p:nvPr/>
        </p:nvGrpSpPr>
        <p:grpSpPr>
          <a:xfrm>
            <a:off x="157749" y="5136672"/>
            <a:ext cx="1872000" cy="1630591"/>
            <a:chOff x="4382504" y="734390"/>
            <a:chExt cx="1080000" cy="1080000"/>
          </a:xfrm>
        </p:grpSpPr>
        <p:sp>
          <p:nvSpPr>
            <p:cNvPr id="35" name="円/楕円 34"/>
            <p:cNvSpPr/>
            <p:nvPr/>
          </p:nvSpPr>
          <p:spPr>
            <a:xfrm>
              <a:off x="4467261" y="785534"/>
              <a:ext cx="900000" cy="900000"/>
            </a:xfrm>
            <a:prstGeom prst="ellipse">
              <a:avLst/>
            </a:prstGeom>
            <a:gradFill flip="none" rotWithShape="1">
              <a:gsLst>
                <a:gs pos="0">
                  <a:srgbClr val="99CC00">
                    <a:tint val="66000"/>
                    <a:satMod val="160000"/>
                  </a:srgbClr>
                </a:gs>
                <a:gs pos="50000">
                  <a:srgbClr val="99CC00">
                    <a:tint val="44500"/>
                    <a:satMod val="160000"/>
                  </a:srgbClr>
                </a:gs>
                <a:gs pos="100000">
                  <a:srgbClr val="99CC00">
                    <a:tint val="23500"/>
                    <a:satMod val="160000"/>
                  </a:srgb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8" name="正方形/長方形 17"/>
            <p:cNvSpPr/>
            <p:nvPr/>
          </p:nvSpPr>
          <p:spPr>
            <a:xfrm>
              <a:off x="4382504" y="734390"/>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精度の高い</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点検・診断</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の実施</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34" name="グループ化 33"/>
          <p:cNvGrpSpPr/>
          <p:nvPr/>
        </p:nvGrpSpPr>
        <p:grpSpPr>
          <a:xfrm>
            <a:off x="7529371" y="4446495"/>
            <a:ext cx="1523246" cy="1529873"/>
            <a:chOff x="7112602" y="1254335"/>
            <a:chExt cx="1080000" cy="1080000"/>
          </a:xfrm>
        </p:grpSpPr>
        <p:sp>
          <p:nvSpPr>
            <p:cNvPr id="33" name="円/楕円 32"/>
            <p:cNvSpPr/>
            <p:nvPr/>
          </p:nvSpPr>
          <p:spPr>
            <a:xfrm>
              <a:off x="7156795" y="1403967"/>
              <a:ext cx="900000" cy="900000"/>
            </a:xfrm>
            <a:prstGeom prst="ellipse">
              <a:avLst/>
            </a:prstGeom>
            <a:gradFill flip="none" rotWithShape="1">
              <a:gsLst>
                <a:gs pos="0">
                  <a:srgbClr val="99CC00">
                    <a:tint val="66000"/>
                    <a:satMod val="160000"/>
                  </a:srgbClr>
                </a:gs>
                <a:gs pos="50000">
                  <a:srgbClr val="99CC00">
                    <a:tint val="44500"/>
                    <a:satMod val="160000"/>
                  </a:srgbClr>
                </a:gs>
                <a:gs pos="100000">
                  <a:srgbClr val="99CC00">
                    <a:tint val="23500"/>
                    <a:satMod val="160000"/>
                  </a:srgb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0" name="正方形/長方形 19"/>
            <p:cNvSpPr/>
            <p:nvPr/>
          </p:nvSpPr>
          <p:spPr>
            <a:xfrm>
              <a:off x="7112602" y="1254335"/>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戦略的な</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更新の推進</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40" name="グループ化 39"/>
          <p:cNvGrpSpPr/>
          <p:nvPr/>
        </p:nvGrpSpPr>
        <p:grpSpPr>
          <a:xfrm>
            <a:off x="2114375" y="5370702"/>
            <a:ext cx="1818288" cy="1656557"/>
            <a:chOff x="2034785" y="3490844"/>
            <a:chExt cx="1080000" cy="1080000"/>
          </a:xfrm>
        </p:grpSpPr>
        <p:sp>
          <p:nvSpPr>
            <p:cNvPr id="39" name="円/楕円 38"/>
            <p:cNvSpPr/>
            <p:nvPr/>
          </p:nvSpPr>
          <p:spPr>
            <a:xfrm>
              <a:off x="2124785" y="3580844"/>
              <a:ext cx="900000" cy="900000"/>
            </a:xfrm>
            <a:prstGeom prst="ellipse">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4" name="正方形/長方形 23"/>
            <p:cNvSpPr/>
            <p:nvPr/>
          </p:nvSpPr>
          <p:spPr>
            <a:xfrm>
              <a:off x="2034785" y="3490844"/>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実態と</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合致した</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計画策定</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38" name="グループ化 37"/>
          <p:cNvGrpSpPr/>
          <p:nvPr/>
        </p:nvGrpSpPr>
        <p:grpSpPr>
          <a:xfrm>
            <a:off x="6331370" y="1177011"/>
            <a:ext cx="1729234" cy="1446753"/>
            <a:chOff x="681379" y="2934326"/>
            <a:chExt cx="1080000" cy="1080000"/>
          </a:xfrm>
        </p:grpSpPr>
        <p:sp>
          <p:nvSpPr>
            <p:cNvPr id="37" name="円/楕円 36"/>
            <p:cNvSpPr/>
            <p:nvPr/>
          </p:nvSpPr>
          <p:spPr>
            <a:xfrm>
              <a:off x="704586" y="3085010"/>
              <a:ext cx="900000" cy="900000"/>
            </a:xfrm>
            <a:prstGeom prst="ellipse">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5" name="正方形/長方形 24"/>
            <p:cNvSpPr/>
            <p:nvPr/>
          </p:nvSpPr>
          <p:spPr>
            <a:xfrm>
              <a:off x="681379" y="2934326"/>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rgbClr val="000066"/>
                  </a:solidFill>
                  <a:latin typeface="HGｺﾞｼｯｸM" panose="020B0609000000000000" pitchFamily="49" charset="-128"/>
                  <a:ea typeface="HGｺﾞｼｯｸM" panose="020B0609000000000000" pitchFamily="49" charset="-128"/>
                </a:rPr>
                <a:t>情報の</a:t>
              </a:r>
              <a:endParaRPr lang="en-US" altLang="ja-JP" sz="2000" b="1" dirty="0">
                <a:solidFill>
                  <a:srgbClr val="000066"/>
                </a:solidFill>
                <a:latin typeface="HGｺﾞｼｯｸM" panose="020B0609000000000000" pitchFamily="49" charset="-128"/>
                <a:ea typeface="HGｺﾞｼｯｸM" panose="020B0609000000000000" pitchFamily="49" charset="-128"/>
              </a:endParaRPr>
            </a:p>
            <a:p>
              <a:pPr algn="ctr"/>
              <a:r>
                <a:rPr lang="ja-JP" altLang="en-US" sz="2000" b="1" dirty="0">
                  <a:solidFill>
                    <a:srgbClr val="000066"/>
                  </a:solidFill>
                  <a:latin typeface="HGｺﾞｼｯｸM" panose="020B0609000000000000" pitchFamily="49" charset="-128"/>
                  <a:ea typeface="HGｺﾞｼｯｸM" panose="020B0609000000000000" pitchFamily="49" charset="-128"/>
                </a:rPr>
                <a:t>発信と</a:t>
              </a:r>
              <a:endParaRPr lang="en-US" altLang="ja-JP" sz="2000" b="1" dirty="0">
                <a:solidFill>
                  <a:srgbClr val="000066"/>
                </a:solidFill>
                <a:latin typeface="HGｺﾞｼｯｸM" panose="020B0609000000000000" pitchFamily="49" charset="-128"/>
                <a:ea typeface="HGｺﾞｼｯｸM" panose="020B0609000000000000" pitchFamily="49" charset="-128"/>
              </a:endParaRPr>
            </a:p>
            <a:p>
              <a:pPr algn="ctr"/>
              <a:r>
                <a:rPr lang="ja-JP" altLang="en-US" sz="2000" b="1" dirty="0">
                  <a:solidFill>
                    <a:srgbClr val="000066"/>
                  </a:solidFill>
                  <a:latin typeface="HGｺﾞｼｯｸM" panose="020B0609000000000000" pitchFamily="49" charset="-128"/>
                  <a:ea typeface="HGｺﾞｼｯｸM" panose="020B0609000000000000" pitchFamily="49" charset="-128"/>
                </a:rPr>
                <a:t>理解醸成</a:t>
              </a:r>
              <a:endParaRPr lang="en-US" altLang="ja-JP" sz="2000" b="1" dirty="0">
                <a:solidFill>
                  <a:srgbClr val="000066"/>
                </a:solidFill>
                <a:latin typeface="HGｺﾞｼｯｸM" panose="020B0609000000000000" pitchFamily="49" charset="-128"/>
                <a:ea typeface="HGｺﾞｼｯｸM" panose="020B0609000000000000" pitchFamily="49" charset="-128"/>
              </a:endParaRPr>
            </a:p>
          </p:txBody>
        </p:sp>
      </p:grpSp>
      <p:grpSp>
        <p:nvGrpSpPr>
          <p:cNvPr id="30" name="グループ化 29"/>
          <p:cNvGrpSpPr/>
          <p:nvPr/>
        </p:nvGrpSpPr>
        <p:grpSpPr>
          <a:xfrm>
            <a:off x="3459629" y="843659"/>
            <a:ext cx="1984985" cy="1631615"/>
            <a:chOff x="2601317" y="4611137"/>
            <a:chExt cx="1080000" cy="1080000"/>
          </a:xfrm>
        </p:grpSpPr>
        <p:sp>
          <p:nvSpPr>
            <p:cNvPr id="29" name="円/楕円 28"/>
            <p:cNvSpPr/>
            <p:nvPr/>
          </p:nvSpPr>
          <p:spPr>
            <a:xfrm>
              <a:off x="2707383" y="4693062"/>
              <a:ext cx="900000" cy="900000"/>
            </a:xfrm>
            <a:prstGeom prst="ellipse">
              <a:avLst/>
            </a:prstGeom>
            <a:solidFill>
              <a:srgbClr val="FFFF00"/>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7" name="正方形/長方形 16"/>
            <p:cNvSpPr/>
            <p:nvPr/>
          </p:nvSpPr>
          <p:spPr>
            <a:xfrm>
              <a:off x="2601317" y="4611137"/>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橋梁</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トリアージ</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の推進</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42" name="グループ化 41"/>
          <p:cNvGrpSpPr/>
          <p:nvPr/>
        </p:nvGrpSpPr>
        <p:grpSpPr>
          <a:xfrm>
            <a:off x="-119720" y="3032753"/>
            <a:ext cx="1872000" cy="1786482"/>
            <a:chOff x="3924971" y="5876577"/>
            <a:chExt cx="1090157" cy="1038999"/>
          </a:xfrm>
        </p:grpSpPr>
        <p:sp>
          <p:nvSpPr>
            <p:cNvPr id="41" name="円/楕円 40"/>
            <p:cNvSpPr/>
            <p:nvPr/>
          </p:nvSpPr>
          <p:spPr>
            <a:xfrm>
              <a:off x="4020050" y="5922069"/>
              <a:ext cx="900000" cy="900000"/>
            </a:xfrm>
            <a:prstGeom prst="ellipse">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3" name="正方形/長方形 22"/>
            <p:cNvSpPr/>
            <p:nvPr/>
          </p:nvSpPr>
          <p:spPr>
            <a:xfrm>
              <a:off x="3924971" y="5876577"/>
              <a:ext cx="1090157" cy="1038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データの</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確実な保存</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利活用の</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推進</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43" name="グループ化 42"/>
          <p:cNvGrpSpPr/>
          <p:nvPr/>
        </p:nvGrpSpPr>
        <p:grpSpPr>
          <a:xfrm>
            <a:off x="805114" y="1361268"/>
            <a:ext cx="1871999" cy="1512365"/>
            <a:chOff x="6895925" y="4869160"/>
            <a:chExt cx="1080000" cy="1080000"/>
          </a:xfrm>
        </p:grpSpPr>
        <p:sp>
          <p:nvSpPr>
            <p:cNvPr id="28" name="円/楕円 27"/>
            <p:cNvSpPr/>
            <p:nvPr/>
          </p:nvSpPr>
          <p:spPr>
            <a:xfrm>
              <a:off x="6985925" y="4959160"/>
              <a:ext cx="900000" cy="900000"/>
            </a:xfrm>
            <a:prstGeom prst="ellipse">
              <a:avLst/>
            </a:prstGeom>
            <a:gradFill flip="none" rotWithShape="1">
              <a:gsLst>
                <a:gs pos="0">
                  <a:srgbClr val="323232">
                    <a:tint val="66000"/>
                    <a:satMod val="160000"/>
                  </a:srgbClr>
                </a:gs>
                <a:gs pos="50000">
                  <a:srgbClr val="323232">
                    <a:tint val="44500"/>
                    <a:satMod val="160000"/>
                  </a:srgbClr>
                </a:gs>
                <a:gs pos="100000">
                  <a:srgbClr val="323232">
                    <a:tint val="23500"/>
                    <a:satMod val="160000"/>
                  </a:srgb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2" name="正方形/長方形 21"/>
            <p:cNvSpPr/>
            <p:nvPr/>
          </p:nvSpPr>
          <p:spPr>
            <a:xfrm>
              <a:off x="6895925" y="4869160"/>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新たな技術</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の積極的な</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導入</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27" name="グループ化 26"/>
          <p:cNvGrpSpPr/>
          <p:nvPr/>
        </p:nvGrpSpPr>
        <p:grpSpPr>
          <a:xfrm>
            <a:off x="7331944" y="3143021"/>
            <a:ext cx="1695093" cy="1312079"/>
            <a:chOff x="7106450" y="653026"/>
            <a:chExt cx="1695093" cy="1312079"/>
          </a:xfrm>
        </p:grpSpPr>
        <p:sp>
          <p:nvSpPr>
            <p:cNvPr id="26" name="円/楕円 25"/>
            <p:cNvSpPr/>
            <p:nvPr/>
          </p:nvSpPr>
          <p:spPr>
            <a:xfrm>
              <a:off x="7169858" y="696546"/>
              <a:ext cx="1495167" cy="1266404"/>
            </a:xfrm>
            <a:prstGeom prst="ellipse">
              <a:avLst/>
            </a:prstGeom>
            <a:gradFill flip="none" rotWithShape="1">
              <a:gsLst>
                <a:gs pos="0">
                  <a:srgbClr val="323232">
                    <a:tint val="66000"/>
                    <a:satMod val="160000"/>
                  </a:srgbClr>
                </a:gs>
                <a:gs pos="50000">
                  <a:srgbClr val="323232">
                    <a:tint val="44500"/>
                    <a:satMod val="160000"/>
                  </a:srgbClr>
                </a:gs>
                <a:gs pos="100000">
                  <a:srgbClr val="323232">
                    <a:tint val="23500"/>
                    <a:satMod val="160000"/>
                  </a:srgb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1" name="正方形/長方形 20"/>
            <p:cNvSpPr/>
            <p:nvPr/>
          </p:nvSpPr>
          <p:spPr>
            <a:xfrm>
              <a:off x="7106450" y="653026"/>
              <a:ext cx="1695093" cy="13120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民間等との</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連携の推進</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grpSp>
        <p:nvGrpSpPr>
          <p:cNvPr id="32" name="グループ化 31"/>
          <p:cNvGrpSpPr/>
          <p:nvPr/>
        </p:nvGrpSpPr>
        <p:grpSpPr>
          <a:xfrm>
            <a:off x="4557861" y="5136672"/>
            <a:ext cx="1773509" cy="1822634"/>
            <a:chOff x="1837172" y="1098766"/>
            <a:chExt cx="1080000" cy="1080000"/>
          </a:xfrm>
        </p:grpSpPr>
        <p:sp>
          <p:nvSpPr>
            <p:cNvPr id="31" name="円/楕円 30"/>
            <p:cNvSpPr/>
            <p:nvPr/>
          </p:nvSpPr>
          <p:spPr>
            <a:xfrm>
              <a:off x="1927172" y="1188766"/>
              <a:ext cx="900000" cy="900000"/>
            </a:xfrm>
            <a:prstGeom prst="ellipse">
              <a:avLst/>
            </a:prstGeom>
            <a:gradFill flip="none" rotWithShape="1">
              <a:gsLst>
                <a:gs pos="0">
                  <a:srgbClr val="99CC00">
                    <a:tint val="66000"/>
                    <a:satMod val="160000"/>
                  </a:srgbClr>
                </a:gs>
                <a:gs pos="50000">
                  <a:srgbClr val="99CC00">
                    <a:tint val="44500"/>
                    <a:satMod val="160000"/>
                  </a:srgbClr>
                </a:gs>
                <a:gs pos="100000">
                  <a:srgbClr val="99CC00">
                    <a:tint val="23500"/>
                    <a:satMod val="160000"/>
                  </a:srgbClr>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9" name="正方形/長方形 18"/>
            <p:cNvSpPr/>
            <p:nvPr/>
          </p:nvSpPr>
          <p:spPr>
            <a:xfrm>
              <a:off x="1837172" y="1098766"/>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的確な</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維持修繕</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000" b="1" dirty="0">
                  <a:solidFill>
                    <a:schemeClr val="tx1"/>
                  </a:solidFill>
                  <a:latin typeface="HGｺﾞｼｯｸM" panose="020B0609000000000000" pitchFamily="49" charset="-128"/>
                  <a:ea typeface="HGｺﾞｼｯｸM" panose="020B0609000000000000" pitchFamily="49" charset="-128"/>
                </a:rPr>
                <a:t>の実施</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p:txBody>
        </p:sp>
      </p:grpSp>
      <p:sp>
        <p:nvSpPr>
          <p:cNvPr id="51" name="正方形/長方形 50"/>
          <p:cNvSpPr/>
          <p:nvPr/>
        </p:nvSpPr>
        <p:spPr>
          <a:xfrm>
            <a:off x="6165415" y="6148317"/>
            <a:ext cx="2520000"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a:lstStyle/>
          <a:p>
            <a:pPr marL="285750" indent="-285750">
              <a:buFont typeface="Wingdings" panose="05000000000000000000" pitchFamily="2" charset="2"/>
              <a:buChar char="u"/>
              <a:defRPr/>
            </a:pPr>
            <a:r>
              <a:rPr lang="ja-JP" altLang="en-US" sz="1200" b="1" dirty="0">
                <a:solidFill>
                  <a:srgbClr val="000066"/>
                </a:solidFill>
                <a:latin typeface="HGｺﾞｼｯｸM" panose="020B0609000000000000" pitchFamily="49" charset="-128"/>
                <a:ea typeface="HGｺﾞｼｯｸM" panose="020B0609000000000000" pitchFamily="49" charset="-128"/>
              </a:rPr>
              <a:t>維持修繕効果の検証</a:t>
            </a:r>
            <a:endParaRPr lang="en-US" altLang="ja-JP" sz="1200" b="1" dirty="0">
              <a:solidFill>
                <a:srgbClr val="000066"/>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ja-JP" altLang="en-US" sz="1200" b="1" dirty="0">
                <a:solidFill>
                  <a:srgbClr val="000066"/>
                </a:solidFill>
                <a:latin typeface="HGｺﾞｼｯｸM" panose="020B0609000000000000" pitchFamily="49" charset="-128"/>
                <a:ea typeface="HGｺﾞｼｯｸM" panose="020B0609000000000000" pitchFamily="49" charset="-128"/>
              </a:rPr>
              <a:t>早期再劣化の防止</a:t>
            </a:r>
            <a:endParaRPr lang="en-US" altLang="ja-JP" sz="1200" b="1" dirty="0">
              <a:solidFill>
                <a:srgbClr val="000066"/>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ja-JP" altLang="en-US" sz="1200" b="1" dirty="0">
                <a:solidFill>
                  <a:srgbClr val="000066"/>
                </a:solidFill>
                <a:latin typeface="HGｺﾞｼｯｸM" panose="020B0609000000000000" pitchFamily="49" charset="-128"/>
                <a:ea typeface="HGｺﾞｼｯｸM" panose="020B0609000000000000" pitchFamily="49" charset="-128"/>
              </a:rPr>
              <a:t>材料・工法等の富山市標準化</a:t>
            </a:r>
            <a:endParaRPr lang="en-US" altLang="ja-JP" sz="1200" b="1" dirty="0">
              <a:solidFill>
                <a:srgbClr val="000066"/>
              </a:solidFill>
              <a:latin typeface="HGｺﾞｼｯｸM" panose="020B0609000000000000" pitchFamily="49" charset="-128"/>
              <a:ea typeface="HGｺﾞｼｯｸM" panose="020B0609000000000000" pitchFamily="49" charset="-128"/>
            </a:endParaRPr>
          </a:p>
        </p:txBody>
      </p:sp>
      <p:sp>
        <p:nvSpPr>
          <p:cNvPr id="58" name="正方形/長方形 57"/>
          <p:cNvSpPr/>
          <p:nvPr/>
        </p:nvSpPr>
        <p:spPr>
          <a:xfrm>
            <a:off x="2614104" y="4239401"/>
            <a:ext cx="4500000" cy="450000"/>
          </a:xfrm>
          <a:prstGeom prst="rect">
            <a:avLst/>
          </a:prstGeom>
          <a:noFill/>
          <a:ln w="3175">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2800" b="1" dirty="0">
                <a:solidFill>
                  <a:srgbClr val="000066"/>
                </a:solidFill>
                <a:latin typeface="HGｺﾞｼｯｸM" panose="020B0609000000000000" pitchFamily="49" charset="-128"/>
                <a:ea typeface="HGｺﾞｼｯｸM" panose="020B0609000000000000" pitchFamily="49" charset="-128"/>
              </a:rPr>
              <a:t>個別施策の推進、継続的な評価・改善の実施</a:t>
            </a:r>
            <a:endParaRPr kumimoji="1" lang="en-US" altLang="ja-JP" sz="2800" b="1" dirty="0">
              <a:solidFill>
                <a:srgbClr val="000066"/>
              </a:solidFill>
              <a:latin typeface="HGｺﾞｼｯｸM" panose="020B0609000000000000" pitchFamily="49" charset="-128"/>
              <a:ea typeface="HGｺﾞｼｯｸM" panose="020B0609000000000000" pitchFamily="49" charset="-128"/>
            </a:endParaRPr>
          </a:p>
        </p:txBody>
      </p:sp>
      <p:sp>
        <p:nvSpPr>
          <p:cNvPr id="5" name="正方形/長方形 4">
            <a:extLst>
              <a:ext uri="{FF2B5EF4-FFF2-40B4-BE49-F238E27FC236}">
                <a16:creationId xmlns:a16="http://schemas.microsoft.com/office/drawing/2014/main" id="{6E7EC07E-E434-F303-932C-C44E959C89BA}"/>
              </a:ext>
            </a:extLst>
          </p:cNvPr>
          <p:cNvSpPr/>
          <p:nvPr/>
        </p:nvSpPr>
        <p:spPr>
          <a:xfrm>
            <a:off x="7203608" y="4082333"/>
            <a:ext cx="2520000"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b" anchorCtr="0"/>
          <a:lstStyle/>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更新のマネジメント</a:t>
            </a:r>
            <a:endParaRPr lang="en-US" altLang="ja-JP" sz="1200" b="1" dirty="0">
              <a:solidFill>
                <a:schemeClr val="tx1"/>
              </a:solidFill>
              <a:latin typeface="HGｺﾞｼｯｸM" panose="020B0609000000000000" pitchFamily="49" charset="-128"/>
              <a:ea typeface="HGｺﾞｼｯｸM" panose="020B0609000000000000" pitchFamily="49" charset="-128"/>
            </a:endParaRPr>
          </a:p>
          <a:p>
            <a:pPr marL="285750" indent="-285750">
              <a:buFont typeface="Wingdings" panose="05000000000000000000" pitchFamily="2" charset="2"/>
              <a:buChar char="u"/>
              <a:defRPr/>
            </a:pPr>
            <a:r>
              <a:rPr lang="ja-JP" altLang="en-US" sz="1200" b="1" dirty="0">
                <a:solidFill>
                  <a:schemeClr val="tx1"/>
                </a:solidFill>
                <a:latin typeface="HGｺﾞｼｯｸM" panose="020B0609000000000000" pitchFamily="49" charset="-128"/>
                <a:ea typeface="HGｺﾞｼｯｸM" panose="020B0609000000000000" pitchFamily="49" charset="-128"/>
              </a:rPr>
              <a:t>撤去技術の検証</a:t>
            </a:r>
            <a:endParaRPr lang="en-US" altLang="ja-JP" sz="1200" b="1" dirty="0">
              <a:solidFill>
                <a:srgbClr val="000066"/>
              </a:solidFill>
              <a:latin typeface="HGｺﾞｼｯｸM" panose="020B0609000000000000" pitchFamily="49" charset="-128"/>
              <a:ea typeface="HGｺﾞｼｯｸM" panose="020B0609000000000000" pitchFamily="49" charset="-128"/>
            </a:endParaRPr>
          </a:p>
        </p:txBody>
      </p:sp>
      <p:sp>
        <p:nvSpPr>
          <p:cNvPr id="3" name="テキスト ボックス 2">
            <a:extLst>
              <a:ext uri="{FF2B5EF4-FFF2-40B4-BE49-F238E27FC236}">
                <a16:creationId xmlns:a16="http://schemas.microsoft.com/office/drawing/2014/main" id="{64D1FC00-113A-3B7D-733E-7A90F6DA2E96}"/>
              </a:ext>
            </a:extLst>
          </p:cNvPr>
          <p:cNvSpPr txBox="1"/>
          <p:nvPr/>
        </p:nvSpPr>
        <p:spPr>
          <a:xfrm>
            <a:off x="231573" y="0"/>
            <a:ext cx="8199955" cy="584775"/>
          </a:xfrm>
          <a:prstGeom prst="rect">
            <a:avLst/>
          </a:prstGeom>
          <a:noFill/>
        </p:spPr>
        <p:txBody>
          <a:bodyPr wrap="square">
            <a:spAutoFit/>
          </a:bodyPr>
          <a:lstStyle/>
          <a:p>
            <a:r>
              <a:rPr kumimoji="1" lang="ja-JP" altLang="en-US" sz="3200" dirty="0">
                <a:latin typeface="ＭＳ ゴシック" panose="020B0609070205080204" pitchFamily="49" charset="-128"/>
                <a:ea typeface="ＭＳ ゴシック" panose="020B0609070205080204" pitchFamily="49" charset="-128"/>
              </a:rPr>
              <a:t>マネジメントがすべてを決める</a:t>
            </a:r>
            <a:endParaRPr kumimoji="1" lang="en-US" altLang="ja-JP" sz="3200" dirty="0">
              <a:latin typeface="ＭＳ ゴシック" panose="020B0609070205080204" pitchFamily="49" charset="-128"/>
              <a:ea typeface="ＭＳ ゴシック" panose="020B0609070205080204" pitchFamily="49" charset="-128"/>
            </a:endParaRPr>
          </a:p>
        </p:txBody>
      </p:sp>
      <p:grpSp>
        <p:nvGrpSpPr>
          <p:cNvPr id="6" name="グループ化 5">
            <a:extLst>
              <a:ext uri="{FF2B5EF4-FFF2-40B4-BE49-F238E27FC236}">
                <a16:creationId xmlns:a16="http://schemas.microsoft.com/office/drawing/2014/main" id="{F500DCF8-DA79-254C-232B-C3FF24CBEC3E}"/>
              </a:ext>
            </a:extLst>
          </p:cNvPr>
          <p:cNvGrpSpPr/>
          <p:nvPr/>
        </p:nvGrpSpPr>
        <p:grpSpPr>
          <a:xfrm>
            <a:off x="2732903" y="2512124"/>
            <a:ext cx="3733986" cy="1631615"/>
            <a:chOff x="2548978" y="4915088"/>
            <a:chExt cx="1080000" cy="1080000"/>
          </a:xfrm>
        </p:grpSpPr>
        <p:sp>
          <p:nvSpPr>
            <p:cNvPr id="7" name="円/楕円 28">
              <a:extLst>
                <a:ext uri="{FF2B5EF4-FFF2-40B4-BE49-F238E27FC236}">
                  <a16:creationId xmlns:a16="http://schemas.microsoft.com/office/drawing/2014/main" id="{F68D0B73-935E-81F8-EE9B-CA0EB7EFCC14}"/>
                </a:ext>
              </a:extLst>
            </p:cNvPr>
            <p:cNvSpPr/>
            <p:nvPr/>
          </p:nvSpPr>
          <p:spPr>
            <a:xfrm>
              <a:off x="2655202" y="5051462"/>
              <a:ext cx="900000" cy="900000"/>
            </a:xfrm>
            <a:prstGeom prst="ellipse">
              <a:avLst/>
            </a:prstGeom>
            <a:solidFill>
              <a:srgbClr val="FF0000"/>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8" name="正方形/長方形 7">
              <a:extLst>
                <a:ext uri="{FF2B5EF4-FFF2-40B4-BE49-F238E27FC236}">
                  <a16:creationId xmlns:a16="http://schemas.microsoft.com/office/drawing/2014/main" id="{EA323EE1-9621-5586-472E-9B74544223FE}"/>
                </a:ext>
              </a:extLst>
            </p:cNvPr>
            <p:cNvSpPr/>
            <p:nvPr/>
          </p:nvSpPr>
          <p:spPr>
            <a:xfrm>
              <a:off x="2548978" y="4915088"/>
              <a:ext cx="1080000" cy="10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latin typeface="HGｺﾞｼｯｸM" panose="020B0609000000000000" pitchFamily="49" charset="-128"/>
                  <a:ea typeface="HGｺﾞｼｯｸM" panose="020B0609000000000000" pitchFamily="49" charset="-128"/>
                </a:rPr>
                <a:t>富山市橋梁</a:t>
              </a:r>
              <a:endParaRPr lang="en-US" altLang="ja-JP" sz="20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800" b="1" dirty="0">
                  <a:solidFill>
                    <a:schemeClr val="tx1"/>
                  </a:solidFill>
                  <a:latin typeface="HGｺﾞｼｯｸM" panose="020B0609000000000000" pitchFamily="49" charset="-128"/>
                  <a:ea typeface="HGｺﾞｼｯｸM" panose="020B0609000000000000" pitchFamily="49" charset="-128"/>
                </a:rPr>
                <a:t>マネジメント</a:t>
              </a:r>
              <a:endParaRPr lang="en-US" altLang="ja-JP" sz="2800" b="1" dirty="0">
                <a:solidFill>
                  <a:schemeClr val="tx1"/>
                </a:solidFill>
                <a:latin typeface="HGｺﾞｼｯｸM" panose="020B0609000000000000" pitchFamily="49" charset="-128"/>
                <a:ea typeface="HGｺﾞｼｯｸM" panose="020B0609000000000000" pitchFamily="49" charset="-128"/>
              </a:endParaRPr>
            </a:p>
            <a:p>
              <a:pPr algn="ctr"/>
              <a:r>
                <a:rPr lang="ja-JP" altLang="en-US" sz="2800" b="1" dirty="0">
                  <a:solidFill>
                    <a:schemeClr val="tx1"/>
                  </a:solidFill>
                  <a:latin typeface="HGｺﾞｼｯｸM" panose="020B0609000000000000" pitchFamily="49" charset="-128"/>
                  <a:ea typeface="HGｺﾞｼｯｸM" panose="020B0609000000000000" pitchFamily="49" charset="-128"/>
                </a:rPr>
                <a:t>基本計画</a:t>
              </a:r>
              <a:endParaRPr lang="en-US" altLang="ja-JP" sz="2800" b="1" dirty="0">
                <a:solidFill>
                  <a:schemeClr val="tx1"/>
                </a:solidFill>
                <a:latin typeface="HGｺﾞｼｯｸM" panose="020B0609000000000000" pitchFamily="49" charset="-128"/>
                <a:ea typeface="HGｺﾞｼｯｸM" panose="020B0609000000000000" pitchFamily="49" charset="-128"/>
              </a:endParaRPr>
            </a:p>
          </p:txBody>
        </p:sp>
      </p:grpSp>
      <p:cxnSp>
        <p:nvCxnSpPr>
          <p:cNvPr id="10" name="直線矢印コネクタ 9">
            <a:extLst>
              <a:ext uri="{FF2B5EF4-FFF2-40B4-BE49-F238E27FC236}">
                <a16:creationId xmlns:a16="http://schemas.microsoft.com/office/drawing/2014/main" id="{E4868950-8828-7B7F-D43A-A3EBD336336F}"/>
              </a:ext>
            </a:extLst>
          </p:cNvPr>
          <p:cNvCxnSpPr>
            <a:cxnSpLocks/>
          </p:cNvCxnSpPr>
          <p:nvPr/>
        </p:nvCxnSpPr>
        <p:spPr>
          <a:xfrm flipV="1">
            <a:off x="2676303" y="1687862"/>
            <a:ext cx="680272" cy="25732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90A988AC-2A32-E2AD-43B2-86303DC5F978}"/>
              </a:ext>
            </a:extLst>
          </p:cNvPr>
          <p:cNvCxnSpPr>
            <a:cxnSpLocks/>
          </p:cNvCxnSpPr>
          <p:nvPr/>
        </p:nvCxnSpPr>
        <p:spPr>
          <a:xfrm flipH="1">
            <a:off x="6605524" y="5295903"/>
            <a:ext cx="679301" cy="44233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E609C221-6A68-5963-907B-3ECDAD8EC74B}"/>
              </a:ext>
            </a:extLst>
          </p:cNvPr>
          <p:cNvCxnSpPr>
            <a:cxnSpLocks/>
          </p:cNvCxnSpPr>
          <p:nvPr/>
        </p:nvCxnSpPr>
        <p:spPr>
          <a:xfrm>
            <a:off x="8179490" y="2246059"/>
            <a:ext cx="471393" cy="49344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71C01AAC-581E-B579-1DCF-1D14CA02DCC4}"/>
              </a:ext>
            </a:extLst>
          </p:cNvPr>
          <p:cNvCxnSpPr>
            <a:cxnSpLocks/>
          </p:cNvCxnSpPr>
          <p:nvPr/>
        </p:nvCxnSpPr>
        <p:spPr>
          <a:xfrm>
            <a:off x="5561876" y="1539623"/>
            <a:ext cx="603539" cy="12297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35EC6883-E5D9-315C-5536-14F73EDB677D}"/>
              </a:ext>
            </a:extLst>
          </p:cNvPr>
          <p:cNvCxnSpPr>
            <a:cxnSpLocks/>
          </p:cNvCxnSpPr>
          <p:nvPr/>
        </p:nvCxnSpPr>
        <p:spPr>
          <a:xfrm flipH="1" flipV="1">
            <a:off x="1642287" y="4658456"/>
            <a:ext cx="458064" cy="62090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044977E1-F375-018F-4AAD-9DC8AF2824AB}"/>
              </a:ext>
            </a:extLst>
          </p:cNvPr>
          <p:cNvCxnSpPr>
            <a:cxnSpLocks/>
          </p:cNvCxnSpPr>
          <p:nvPr/>
        </p:nvCxnSpPr>
        <p:spPr>
          <a:xfrm flipV="1">
            <a:off x="1592156" y="2972926"/>
            <a:ext cx="332759" cy="38404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線矢印コネクタ 56">
            <a:extLst>
              <a:ext uri="{FF2B5EF4-FFF2-40B4-BE49-F238E27FC236}">
                <a16:creationId xmlns:a16="http://schemas.microsoft.com/office/drawing/2014/main" id="{42665760-C86F-813B-7135-53E371AF0768}"/>
              </a:ext>
            </a:extLst>
          </p:cNvPr>
          <p:cNvCxnSpPr>
            <a:cxnSpLocks/>
          </p:cNvCxnSpPr>
          <p:nvPr/>
        </p:nvCxnSpPr>
        <p:spPr>
          <a:xfrm flipH="1" flipV="1">
            <a:off x="3864011" y="5775823"/>
            <a:ext cx="720688" cy="20054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043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Oval 1028">
            <a:extLst>
              <a:ext uri="{FF2B5EF4-FFF2-40B4-BE49-F238E27FC236}">
                <a16:creationId xmlns:a16="http://schemas.microsoft.com/office/drawing/2014/main" id="{8BE434CF-DBFF-B596-FC8E-749CD1635933}"/>
              </a:ext>
            </a:extLst>
          </p:cNvPr>
          <p:cNvSpPr>
            <a:spLocks noChangeArrowheads="1"/>
          </p:cNvSpPr>
          <p:nvPr/>
        </p:nvSpPr>
        <p:spPr bwMode="auto">
          <a:xfrm>
            <a:off x="1812925" y="904875"/>
            <a:ext cx="6048375" cy="4203700"/>
          </a:xfrm>
          <a:prstGeom prst="ellipse">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2400">
                <a:latin typeface="Tahoma" panose="020B0604030504040204" pitchFamily="34" charset="0"/>
                <a:ea typeface="HGP創英角ﾎﾟｯﾌﾟ体" panose="040B0A00000000000000" pitchFamily="50" charset="-128"/>
              </a:rPr>
              <a:t>マネジメント企業（体）</a:t>
            </a:r>
            <a:endParaRPr lang="en-US" altLang="ja-JP" sz="2400">
              <a:latin typeface="Tahoma" panose="020B0604030504040204" pitchFamily="34" charset="0"/>
              <a:ea typeface="HGP創英角ﾎﾟｯﾌﾟ体" panose="040B0A00000000000000" pitchFamily="50" charset="-128"/>
            </a:endParaRPr>
          </a:p>
          <a:p>
            <a:pPr algn="ctr" eaLnBrk="1" hangingPunct="1">
              <a:spcBef>
                <a:spcPct val="0"/>
              </a:spcBef>
              <a:buFontTx/>
              <a:buNone/>
            </a:pPr>
            <a:r>
              <a:rPr lang="ja-JP" altLang="en-US" sz="2400">
                <a:latin typeface="ＭＳ ゴシック" panose="020B0609070205080204" pitchFamily="49" charset="-128"/>
                <a:ea typeface="ＭＳ ゴシック" panose="020B0609070205080204" pitchFamily="49" charset="-128"/>
              </a:rPr>
              <a:t>（地元</a:t>
            </a:r>
            <a:r>
              <a:rPr lang="en-US" altLang="ja-JP" sz="2400">
                <a:latin typeface="ＭＳ ゴシック" panose="020B0609070205080204" pitchFamily="49" charset="-128"/>
                <a:ea typeface="ＭＳ ゴシック" panose="020B0609070205080204" pitchFamily="49" charset="-128"/>
              </a:rPr>
              <a:t>or</a:t>
            </a:r>
            <a:r>
              <a:rPr lang="ja-JP" altLang="en-US" sz="2400">
                <a:latin typeface="ＭＳ ゴシック" panose="020B0609070205080204" pitchFamily="49" charset="-128"/>
                <a:ea typeface="ＭＳ ゴシック" panose="020B0609070205080204" pitchFamily="49" charset="-128"/>
              </a:rPr>
              <a:t>中央）監理、実行、</a:t>
            </a:r>
            <a:endParaRPr lang="en-US" altLang="ja-JP" sz="2400">
              <a:latin typeface="ＭＳ ゴシック" panose="020B0609070205080204" pitchFamily="49" charset="-128"/>
              <a:ea typeface="ＭＳ ゴシック" panose="020B0609070205080204" pitchFamily="49" charset="-128"/>
            </a:endParaRPr>
          </a:p>
          <a:p>
            <a:pPr algn="ctr" eaLnBrk="1" hangingPunct="1">
              <a:spcBef>
                <a:spcPct val="0"/>
              </a:spcBef>
              <a:buFontTx/>
              <a:buNone/>
            </a:pPr>
            <a:endParaRPr lang="en-US" altLang="ja-JP" sz="2400">
              <a:latin typeface="Tahoma" panose="020B0604030504040204" pitchFamily="34" charset="0"/>
              <a:ea typeface="HGP創英角ﾎﾟｯﾌﾟ体" panose="040B0A00000000000000" pitchFamily="50" charset="-128"/>
            </a:endParaRPr>
          </a:p>
          <a:p>
            <a:pPr algn="ctr" eaLnBrk="1" hangingPunct="1">
              <a:spcBef>
                <a:spcPct val="0"/>
              </a:spcBef>
              <a:buFontTx/>
              <a:buNone/>
            </a:pPr>
            <a:r>
              <a:rPr lang="ja-JP" altLang="en-US" sz="2000">
                <a:latin typeface="Tahoma" panose="020B0604030504040204" pitchFamily="34" charset="0"/>
                <a:ea typeface="HGP創英角ﾎﾟｯﾌﾟ体" panose="040B0A00000000000000" pitchFamily="50" charset="-128"/>
              </a:rPr>
              <a:t>マネジメント　</a:t>
            </a:r>
            <a:endParaRPr lang="en-US" altLang="ja-JP" sz="2000">
              <a:latin typeface="Tahoma" panose="020B0604030504040204" pitchFamily="34" charset="0"/>
              <a:ea typeface="HGP創英角ﾎﾟｯﾌﾟ体" panose="040B0A00000000000000" pitchFamily="50" charset="-128"/>
            </a:endParaRPr>
          </a:p>
          <a:p>
            <a:pPr algn="ctr" eaLnBrk="1" hangingPunct="1">
              <a:spcBef>
                <a:spcPct val="0"/>
              </a:spcBef>
              <a:buFontTx/>
              <a:buNone/>
            </a:pPr>
            <a:r>
              <a:rPr lang="ja-JP" altLang="en-US" sz="2000">
                <a:latin typeface="Tahoma" panose="020B0604030504040204" pitchFamily="34" charset="0"/>
                <a:ea typeface="HGP創英角ﾎﾟｯﾌﾟ体" panose="040B0A00000000000000" pitchFamily="50" charset="-128"/>
              </a:rPr>
              <a:t>官庁との協議</a:t>
            </a:r>
            <a:endParaRPr lang="en-US" altLang="ja-JP" sz="2000">
              <a:latin typeface="Tahoma" panose="020B0604030504040204" pitchFamily="34" charset="0"/>
              <a:ea typeface="HGP創英角ﾎﾟｯﾌﾟ体" panose="040B0A00000000000000" pitchFamily="50" charset="-128"/>
            </a:endParaRPr>
          </a:p>
          <a:p>
            <a:pPr algn="ctr" eaLnBrk="1" hangingPunct="1">
              <a:spcBef>
                <a:spcPct val="0"/>
              </a:spcBef>
              <a:buFontTx/>
              <a:buNone/>
            </a:pPr>
            <a:r>
              <a:rPr lang="ja-JP" altLang="en-US" sz="2000">
                <a:latin typeface="Tahoma" panose="020B0604030504040204" pitchFamily="34" charset="0"/>
                <a:ea typeface="HGP創英角ﾎﾟｯﾌﾟ体" panose="040B0A00000000000000" pitchFamily="50" charset="-128"/>
              </a:rPr>
              <a:t>苦情受付　等</a:t>
            </a:r>
          </a:p>
        </p:txBody>
      </p:sp>
      <p:sp>
        <p:nvSpPr>
          <p:cNvPr id="64515" name="Rectangle 1026">
            <a:extLst>
              <a:ext uri="{FF2B5EF4-FFF2-40B4-BE49-F238E27FC236}">
                <a16:creationId xmlns:a16="http://schemas.microsoft.com/office/drawing/2014/main" id="{6424FADF-0235-75F7-EA11-CB8CDDFFBF28}"/>
              </a:ext>
            </a:extLst>
          </p:cNvPr>
          <p:cNvSpPr>
            <a:spLocks noChangeArrowheads="1"/>
          </p:cNvSpPr>
          <p:nvPr/>
        </p:nvSpPr>
        <p:spPr bwMode="auto">
          <a:xfrm>
            <a:off x="1431925" y="153988"/>
            <a:ext cx="6810375" cy="490537"/>
          </a:xfrm>
          <a:prstGeom prst="rect">
            <a:avLst/>
          </a:prstGeom>
          <a:solidFill>
            <a:srgbClr val="FFCC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2100">
                <a:latin typeface="HG丸ｺﾞｼｯｸM-PRO" panose="020F0600000000000000" pitchFamily="50" charset="-128"/>
                <a:ea typeface="HG丸ｺﾞｼｯｸM-PRO" panose="020F0600000000000000" pitchFamily="50" charset="-128"/>
              </a:rPr>
              <a:t>企業の“群”　実施企業体　イメージ</a:t>
            </a:r>
          </a:p>
        </p:txBody>
      </p:sp>
      <p:sp>
        <p:nvSpPr>
          <p:cNvPr id="16" name="円/楕円 15">
            <a:extLst>
              <a:ext uri="{FF2B5EF4-FFF2-40B4-BE49-F238E27FC236}">
                <a16:creationId xmlns:a16="http://schemas.microsoft.com/office/drawing/2014/main" id="{24B2DB5F-D878-A992-284B-CB086ACBC972}"/>
              </a:ext>
            </a:extLst>
          </p:cNvPr>
          <p:cNvSpPr/>
          <p:nvPr/>
        </p:nvSpPr>
        <p:spPr>
          <a:xfrm>
            <a:off x="5821363" y="927100"/>
            <a:ext cx="2100262" cy="904875"/>
          </a:xfrm>
          <a:prstGeom prst="ellipse">
            <a:avLst/>
          </a:prstGeom>
          <a:solidFill>
            <a:srgbClr val="00B0F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4517" name="Text Box 1031">
            <a:extLst>
              <a:ext uri="{FF2B5EF4-FFF2-40B4-BE49-F238E27FC236}">
                <a16:creationId xmlns:a16="http://schemas.microsoft.com/office/drawing/2014/main" id="{999C08B4-6F2E-2321-0494-AF1D7A6B49B8}"/>
              </a:ext>
            </a:extLst>
          </p:cNvPr>
          <p:cNvSpPr txBox="1">
            <a:spLocks noChangeArrowheads="1"/>
          </p:cNvSpPr>
          <p:nvPr/>
        </p:nvSpPr>
        <p:spPr bwMode="auto">
          <a:xfrm>
            <a:off x="3062288" y="2000250"/>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Tahoma" panose="020B0604030504040204" pitchFamily="34" charset="0"/>
            </a:endParaRPr>
          </a:p>
        </p:txBody>
      </p:sp>
      <p:sp>
        <p:nvSpPr>
          <p:cNvPr id="19" name="円/楕円 18">
            <a:extLst>
              <a:ext uri="{FF2B5EF4-FFF2-40B4-BE49-F238E27FC236}">
                <a16:creationId xmlns:a16="http://schemas.microsoft.com/office/drawing/2014/main" id="{65C5ACE0-DCD1-BCA5-6A2A-ABC0792CE9FB}"/>
              </a:ext>
            </a:extLst>
          </p:cNvPr>
          <p:cNvSpPr/>
          <p:nvPr/>
        </p:nvSpPr>
        <p:spPr>
          <a:xfrm>
            <a:off x="1454150" y="755650"/>
            <a:ext cx="3014663" cy="615950"/>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4519" name="テキスト ボックス 19">
            <a:extLst>
              <a:ext uri="{FF2B5EF4-FFF2-40B4-BE49-F238E27FC236}">
                <a16:creationId xmlns:a16="http://schemas.microsoft.com/office/drawing/2014/main" id="{053E8528-025C-3B01-2A9D-ECD015CA9A0A}"/>
              </a:ext>
            </a:extLst>
          </p:cNvPr>
          <p:cNvSpPr txBox="1">
            <a:spLocks noChangeArrowheads="1"/>
          </p:cNvSpPr>
          <p:nvPr/>
        </p:nvSpPr>
        <p:spPr bwMode="auto">
          <a:xfrm>
            <a:off x="1684338" y="842963"/>
            <a:ext cx="2725737"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点検・補修設計　企業</a:t>
            </a:r>
            <a:endParaRPr lang="en-US" altLang="ja-JP" sz="2100" b="1">
              <a:latin typeface="Arial" panose="020B0604020202020204" pitchFamily="34" charset="0"/>
            </a:endParaRPr>
          </a:p>
          <a:p>
            <a:pPr marL="0" lvl="1" algn="ctr">
              <a:spcBef>
                <a:spcPct val="0"/>
              </a:spcBef>
              <a:buFont typeface="Arial" panose="020B0604020202020204" pitchFamily="34" charset="0"/>
              <a:buNone/>
            </a:pPr>
            <a:endParaRPr lang="en-US" altLang="ja-JP" sz="18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20" name="円/楕円 19">
            <a:extLst>
              <a:ext uri="{FF2B5EF4-FFF2-40B4-BE49-F238E27FC236}">
                <a16:creationId xmlns:a16="http://schemas.microsoft.com/office/drawing/2014/main" id="{8F935077-0F2A-EB7E-096D-623B7A1DE330}"/>
              </a:ext>
            </a:extLst>
          </p:cNvPr>
          <p:cNvSpPr/>
          <p:nvPr/>
        </p:nvSpPr>
        <p:spPr>
          <a:xfrm>
            <a:off x="835025" y="1343025"/>
            <a:ext cx="2363788" cy="715963"/>
          </a:xfrm>
          <a:prstGeom prst="ellipse">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4521" name="テキスト ボックス 19">
            <a:extLst>
              <a:ext uri="{FF2B5EF4-FFF2-40B4-BE49-F238E27FC236}">
                <a16:creationId xmlns:a16="http://schemas.microsoft.com/office/drawing/2014/main" id="{618D34E6-733B-CDE6-9738-EBDBAAF93525}"/>
              </a:ext>
            </a:extLst>
          </p:cNvPr>
          <p:cNvSpPr txBox="1">
            <a:spLocks noChangeArrowheads="1"/>
          </p:cNvSpPr>
          <p:nvPr/>
        </p:nvSpPr>
        <p:spPr bwMode="auto">
          <a:xfrm>
            <a:off x="1222375" y="1492250"/>
            <a:ext cx="1641475"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施工企業　</a:t>
            </a:r>
            <a:r>
              <a:rPr lang="en-US" altLang="ja-JP" sz="2100" b="1">
                <a:latin typeface="Arial" panose="020B0604020202020204" pitchFamily="34" charset="0"/>
              </a:rPr>
              <a:t>A</a:t>
            </a:r>
          </a:p>
          <a:p>
            <a:pPr marL="0" lvl="1" algn="ctr">
              <a:spcBef>
                <a:spcPct val="0"/>
              </a:spcBef>
              <a:buFont typeface="Arial" panose="020B0604020202020204" pitchFamily="34" charset="0"/>
              <a:buNone/>
            </a:pPr>
            <a:endParaRPr lang="en-US" altLang="ja-JP" sz="15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80907" name="テキスト ボックス 3">
            <a:extLst>
              <a:ext uri="{FF2B5EF4-FFF2-40B4-BE49-F238E27FC236}">
                <a16:creationId xmlns:a16="http://schemas.microsoft.com/office/drawing/2014/main" id="{04A4B91A-041B-5706-3A52-3E1DCB1E8DD9}"/>
              </a:ext>
            </a:extLst>
          </p:cNvPr>
          <p:cNvSpPr txBox="1">
            <a:spLocks noChangeArrowheads="1"/>
          </p:cNvSpPr>
          <p:nvPr/>
        </p:nvSpPr>
        <p:spPr bwMode="auto">
          <a:xfrm>
            <a:off x="5649913" y="973138"/>
            <a:ext cx="2478087" cy="738187"/>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defRPr/>
            </a:pPr>
            <a:r>
              <a:rPr lang="ja-JP" altLang="en-US" sz="2100" b="1" dirty="0">
                <a:latin typeface="Arial" panose="020B0604020202020204" pitchFamily="34" charset="0"/>
              </a:rPr>
              <a:t>材料・資材</a:t>
            </a:r>
            <a:endParaRPr lang="en-US" altLang="ja-JP" sz="2100" b="1" dirty="0">
              <a:latin typeface="Arial" panose="020B0604020202020204" pitchFamily="34" charset="0"/>
            </a:endParaRPr>
          </a:p>
          <a:p>
            <a:pPr marL="0" lvl="1" algn="ctr">
              <a:spcBef>
                <a:spcPct val="0"/>
              </a:spcBef>
              <a:buFont typeface="Arial" panose="020B0604020202020204" pitchFamily="34" charset="0"/>
              <a:buNone/>
              <a:defRPr/>
            </a:pPr>
            <a:r>
              <a:rPr lang="ja-JP" altLang="en-US" sz="2100" b="1" dirty="0">
                <a:latin typeface="Arial" panose="020B0604020202020204" pitchFamily="34" charset="0"/>
              </a:rPr>
              <a:t>提供企業</a:t>
            </a:r>
            <a:endParaRPr lang="ja-JP" altLang="en-US" sz="1350" dirty="0">
              <a:latin typeface="Arial" panose="020B0604020202020204" pitchFamily="34" charset="0"/>
            </a:endParaRPr>
          </a:p>
        </p:txBody>
      </p:sp>
      <p:sp>
        <p:nvSpPr>
          <p:cNvPr id="21" name="円/楕円 20">
            <a:extLst>
              <a:ext uri="{FF2B5EF4-FFF2-40B4-BE49-F238E27FC236}">
                <a16:creationId xmlns:a16="http://schemas.microsoft.com/office/drawing/2014/main" id="{9E87CFEB-5B6D-906A-ABF5-DFC378039B9C}"/>
              </a:ext>
            </a:extLst>
          </p:cNvPr>
          <p:cNvSpPr/>
          <p:nvPr/>
        </p:nvSpPr>
        <p:spPr>
          <a:xfrm>
            <a:off x="6838950" y="2643188"/>
            <a:ext cx="2147888" cy="990600"/>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23" name="円/楕円 15">
            <a:extLst>
              <a:ext uri="{FF2B5EF4-FFF2-40B4-BE49-F238E27FC236}">
                <a16:creationId xmlns:a16="http://schemas.microsoft.com/office/drawing/2014/main" id="{39AAA3BB-2F60-04C6-08B9-B2DDA3D1311C}"/>
              </a:ext>
            </a:extLst>
          </p:cNvPr>
          <p:cNvSpPr/>
          <p:nvPr/>
        </p:nvSpPr>
        <p:spPr>
          <a:xfrm>
            <a:off x="6696075" y="1636713"/>
            <a:ext cx="2100263" cy="904875"/>
          </a:xfrm>
          <a:prstGeom prst="ellipse">
            <a:avLst/>
          </a:prstGeom>
          <a:solidFill>
            <a:srgbClr val="00B0F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2" name="楕円 1">
            <a:extLst>
              <a:ext uri="{FF2B5EF4-FFF2-40B4-BE49-F238E27FC236}">
                <a16:creationId xmlns:a16="http://schemas.microsoft.com/office/drawing/2014/main" id="{0FD74905-D414-9CC6-1B35-7D83E474AD6E}"/>
              </a:ext>
            </a:extLst>
          </p:cNvPr>
          <p:cNvSpPr/>
          <p:nvPr/>
        </p:nvSpPr>
        <p:spPr>
          <a:xfrm>
            <a:off x="2605088" y="965200"/>
            <a:ext cx="4384675" cy="3976688"/>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64526" name="テキスト ボックス 3">
            <a:extLst>
              <a:ext uri="{FF2B5EF4-FFF2-40B4-BE49-F238E27FC236}">
                <a16:creationId xmlns:a16="http://schemas.microsoft.com/office/drawing/2014/main" id="{24853D69-7F10-997E-CA90-B5DD2BF26B3A}"/>
              </a:ext>
            </a:extLst>
          </p:cNvPr>
          <p:cNvSpPr txBox="1">
            <a:spLocks noChangeArrowheads="1"/>
          </p:cNvSpPr>
          <p:nvPr/>
        </p:nvSpPr>
        <p:spPr bwMode="auto">
          <a:xfrm>
            <a:off x="6792913" y="1836738"/>
            <a:ext cx="18002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b="1">
                <a:latin typeface="Arial" panose="020B0604020202020204" pitchFamily="34" charset="0"/>
              </a:rPr>
              <a:t>草刈り、清掃等</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企業</a:t>
            </a:r>
          </a:p>
        </p:txBody>
      </p:sp>
      <p:sp>
        <p:nvSpPr>
          <p:cNvPr id="5" name="円/楕円 19">
            <a:extLst>
              <a:ext uri="{FF2B5EF4-FFF2-40B4-BE49-F238E27FC236}">
                <a16:creationId xmlns:a16="http://schemas.microsoft.com/office/drawing/2014/main" id="{7A6D0B35-1901-757D-D803-7CF51190BEF5}"/>
              </a:ext>
            </a:extLst>
          </p:cNvPr>
          <p:cNvSpPr/>
          <p:nvPr/>
        </p:nvSpPr>
        <p:spPr>
          <a:xfrm>
            <a:off x="819150" y="1920875"/>
            <a:ext cx="2363788" cy="711200"/>
          </a:xfrm>
          <a:prstGeom prst="ellipse">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7" name="円/楕円 19">
            <a:extLst>
              <a:ext uri="{FF2B5EF4-FFF2-40B4-BE49-F238E27FC236}">
                <a16:creationId xmlns:a16="http://schemas.microsoft.com/office/drawing/2014/main" id="{28A4BF52-9583-76D0-50AB-CDBBB8FA5BF9}"/>
              </a:ext>
            </a:extLst>
          </p:cNvPr>
          <p:cNvSpPr/>
          <p:nvPr/>
        </p:nvSpPr>
        <p:spPr>
          <a:xfrm>
            <a:off x="857250" y="2505075"/>
            <a:ext cx="2365375" cy="735013"/>
          </a:xfrm>
          <a:prstGeom prst="ellipse">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4529" name="テキスト ボックス 19">
            <a:extLst>
              <a:ext uri="{FF2B5EF4-FFF2-40B4-BE49-F238E27FC236}">
                <a16:creationId xmlns:a16="http://schemas.microsoft.com/office/drawing/2014/main" id="{48AB6C57-2FA7-7532-A0CA-561D9C7B2492}"/>
              </a:ext>
            </a:extLst>
          </p:cNvPr>
          <p:cNvSpPr txBox="1">
            <a:spLocks noChangeArrowheads="1"/>
          </p:cNvSpPr>
          <p:nvPr/>
        </p:nvSpPr>
        <p:spPr bwMode="auto">
          <a:xfrm>
            <a:off x="1255713" y="2068513"/>
            <a:ext cx="16414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施工企業　</a:t>
            </a:r>
            <a:r>
              <a:rPr lang="en-US" altLang="ja-JP" sz="2100" b="1">
                <a:latin typeface="Arial" panose="020B0604020202020204" pitchFamily="34" charset="0"/>
              </a:rPr>
              <a:t>B</a:t>
            </a:r>
          </a:p>
          <a:p>
            <a:pPr marL="0" lvl="1" algn="ctr">
              <a:spcBef>
                <a:spcPct val="0"/>
              </a:spcBef>
              <a:buFont typeface="Arial" panose="020B0604020202020204" pitchFamily="34" charset="0"/>
              <a:buNone/>
            </a:pPr>
            <a:endParaRPr lang="en-US" altLang="ja-JP" sz="15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64530" name="テキスト ボックス 19">
            <a:extLst>
              <a:ext uri="{FF2B5EF4-FFF2-40B4-BE49-F238E27FC236}">
                <a16:creationId xmlns:a16="http://schemas.microsoft.com/office/drawing/2014/main" id="{8ED349CF-E830-FFE2-DB64-D85B16616591}"/>
              </a:ext>
            </a:extLst>
          </p:cNvPr>
          <p:cNvSpPr txBox="1">
            <a:spLocks noChangeArrowheads="1"/>
          </p:cNvSpPr>
          <p:nvPr/>
        </p:nvSpPr>
        <p:spPr bwMode="auto">
          <a:xfrm>
            <a:off x="1277938" y="2705100"/>
            <a:ext cx="16414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施工企業　</a:t>
            </a:r>
            <a:r>
              <a:rPr lang="en-US" altLang="ja-JP" sz="2100" b="1">
                <a:latin typeface="Arial" panose="020B0604020202020204" pitchFamily="34" charset="0"/>
              </a:rPr>
              <a:t>C</a:t>
            </a:r>
          </a:p>
          <a:p>
            <a:pPr marL="0" lvl="1" algn="ctr">
              <a:spcBef>
                <a:spcPct val="0"/>
              </a:spcBef>
              <a:buFont typeface="Arial" panose="020B0604020202020204" pitchFamily="34" charset="0"/>
              <a:buNone/>
            </a:pPr>
            <a:endParaRPr lang="en-US" altLang="ja-JP" sz="15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64531" name="テキスト ボックス 9">
            <a:extLst>
              <a:ext uri="{FF2B5EF4-FFF2-40B4-BE49-F238E27FC236}">
                <a16:creationId xmlns:a16="http://schemas.microsoft.com/office/drawing/2014/main" id="{9D2752EF-4111-ED9F-A406-9FC961EB743C}"/>
              </a:ext>
            </a:extLst>
          </p:cNvPr>
          <p:cNvSpPr txBox="1">
            <a:spLocks noChangeArrowheads="1"/>
          </p:cNvSpPr>
          <p:nvPr/>
        </p:nvSpPr>
        <p:spPr bwMode="auto">
          <a:xfrm>
            <a:off x="7178675" y="2836863"/>
            <a:ext cx="15684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b="1">
                <a:latin typeface="Arial" panose="020B0604020202020204" pitchFamily="34" charset="0"/>
              </a:rPr>
              <a:t>ボランティア</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協力団体　等</a:t>
            </a:r>
            <a:endParaRPr lang="en-US" altLang="ja-JP" sz="1800" b="1">
              <a:latin typeface="Arial" panose="020B0604020202020204" pitchFamily="34" charset="0"/>
            </a:endParaRPr>
          </a:p>
          <a:p>
            <a:pPr>
              <a:spcBef>
                <a:spcPct val="0"/>
              </a:spcBef>
              <a:buFontTx/>
              <a:buNone/>
            </a:pPr>
            <a:endParaRPr lang="ja-JP" altLang="en-US" sz="1800">
              <a:latin typeface="Arial" panose="020B0604020202020204" pitchFamily="34" charset="0"/>
            </a:endParaRPr>
          </a:p>
        </p:txBody>
      </p:sp>
      <p:sp>
        <p:nvSpPr>
          <p:cNvPr id="11" name="円/楕円 15">
            <a:extLst>
              <a:ext uri="{FF2B5EF4-FFF2-40B4-BE49-F238E27FC236}">
                <a16:creationId xmlns:a16="http://schemas.microsoft.com/office/drawing/2014/main" id="{159F2CE5-5A13-541E-13C0-7CE020FD73DF}"/>
              </a:ext>
            </a:extLst>
          </p:cNvPr>
          <p:cNvSpPr/>
          <p:nvPr/>
        </p:nvSpPr>
        <p:spPr>
          <a:xfrm>
            <a:off x="6594475" y="4213225"/>
            <a:ext cx="2100263" cy="758825"/>
          </a:xfrm>
          <a:prstGeom prst="ellipse">
            <a:avLst/>
          </a:prstGeom>
          <a:solidFill>
            <a:srgbClr val="00B0F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12" name="円/楕円 15">
            <a:extLst>
              <a:ext uri="{FF2B5EF4-FFF2-40B4-BE49-F238E27FC236}">
                <a16:creationId xmlns:a16="http://schemas.microsoft.com/office/drawing/2014/main" id="{472A7FB0-75BB-ED0C-67CC-8871BD8CBF56}"/>
              </a:ext>
            </a:extLst>
          </p:cNvPr>
          <p:cNvSpPr/>
          <p:nvPr/>
        </p:nvSpPr>
        <p:spPr>
          <a:xfrm>
            <a:off x="6889750" y="3735388"/>
            <a:ext cx="2100263" cy="601662"/>
          </a:xfrm>
          <a:prstGeom prst="ellipse">
            <a:avLst/>
          </a:prstGeom>
          <a:solidFill>
            <a:srgbClr val="00B0F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4534" name="テキスト ボックス 12">
            <a:extLst>
              <a:ext uri="{FF2B5EF4-FFF2-40B4-BE49-F238E27FC236}">
                <a16:creationId xmlns:a16="http://schemas.microsoft.com/office/drawing/2014/main" id="{1544F7AB-7FDD-F10F-9C49-1551CA766AC2}"/>
              </a:ext>
            </a:extLst>
          </p:cNvPr>
          <p:cNvSpPr txBox="1">
            <a:spLocks noChangeArrowheads="1"/>
          </p:cNvSpPr>
          <p:nvPr/>
        </p:nvSpPr>
        <p:spPr bwMode="auto">
          <a:xfrm>
            <a:off x="7408863" y="3889375"/>
            <a:ext cx="110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b="1">
                <a:latin typeface="Arial" panose="020B0604020202020204" pitchFamily="34" charset="0"/>
              </a:rPr>
              <a:t>銀行　等</a:t>
            </a:r>
          </a:p>
        </p:txBody>
      </p:sp>
      <p:sp>
        <p:nvSpPr>
          <p:cNvPr id="64535" name="テキスト ボックス 13">
            <a:extLst>
              <a:ext uri="{FF2B5EF4-FFF2-40B4-BE49-F238E27FC236}">
                <a16:creationId xmlns:a16="http://schemas.microsoft.com/office/drawing/2014/main" id="{12B5DB10-480D-3BB2-67B4-B08B5D2FFDE7}"/>
              </a:ext>
            </a:extLst>
          </p:cNvPr>
          <p:cNvSpPr txBox="1">
            <a:spLocks noChangeArrowheads="1"/>
          </p:cNvSpPr>
          <p:nvPr/>
        </p:nvSpPr>
        <p:spPr bwMode="auto">
          <a:xfrm>
            <a:off x="7059613" y="4408488"/>
            <a:ext cx="13382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b="1">
                <a:latin typeface="Arial" panose="020B0604020202020204" pitchFamily="34" charset="0"/>
              </a:rPr>
              <a:t>弁護士など</a:t>
            </a:r>
          </a:p>
        </p:txBody>
      </p:sp>
      <p:sp>
        <p:nvSpPr>
          <p:cNvPr id="64536" name="テキスト ボックス 14">
            <a:extLst>
              <a:ext uri="{FF2B5EF4-FFF2-40B4-BE49-F238E27FC236}">
                <a16:creationId xmlns:a16="http://schemas.microsoft.com/office/drawing/2014/main" id="{44CFF6F9-34D4-B699-DB2C-AC9A67F5A951}"/>
              </a:ext>
            </a:extLst>
          </p:cNvPr>
          <p:cNvSpPr txBox="1">
            <a:spLocks noChangeArrowheads="1"/>
          </p:cNvSpPr>
          <p:nvPr/>
        </p:nvSpPr>
        <p:spPr bwMode="auto">
          <a:xfrm>
            <a:off x="1311275" y="5294313"/>
            <a:ext cx="71088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800" b="1">
                <a:solidFill>
                  <a:srgbClr val="FF0000"/>
                </a:solidFill>
                <a:latin typeface="Arial" panose="020B0604020202020204" pitchFamily="34" charset="0"/>
              </a:rPr>
              <a:t>【</a:t>
            </a:r>
            <a:r>
              <a:rPr lang="ja-JP" altLang="en-US" sz="1800" b="1">
                <a:solidFill>
                  <a:srgbClr val="FF0000"/>
                </a:solidFill>
                <a:latin typeface="Arial" panose="020B0604020202020204" pitchFamily="34" charset="0"/>
              </a:rPr>
              <a:t>課題</a:t>
            </a:r>
            <a:r>
              <a:rPr lang="en-US" altLang="ja-JP" sz="1800" b="1">
                <a:solidFill>
                  <a:srgbClr val="FF0000"/>
                </a:solidFill>
                <a:latin typeface="Arial" panose="020B0604020202020204" pitchFamily="34" charset="0"/>
              </a:rPr>
              <a:t>】</a:t>
            </a:r>
          </a:p>
          <a:p>
            <a:pPr>
              <a:spcBef>
                <a:spcPct val="0"/>
              </a:spcBef>
              <a:buFontTx/>
              <a:buNone/>
            </a:pPr>
            <a:r>
              <a:rPr lang="ja-JP" altLang="en-US" sz="1800" b="1">
                <a:solidFill>
                  <a:srgbClr val="FF0000"/>
                </a:solidFill>
                <a:latin typeface="Arial" panose="020B0604020202020204" pitchFamily="34" charset="0"/>
              </a:rPr>
              <a:t>・群を組むには、</a:t>
            </a:r>
            <a:endParaRPr lang="en-US" altLang="ja-JP" sz="1800" b="1">
              <a:solidFill>
                <a:srgbClr val="FF0000"/>
              </a:solidFill>
              <a:latin typeface="Arial" panose="020B0604020202020204" pitchFamily="34" charset="0"/>
            </a:endParaRPr>
          </a:p>
          <a:p>
            <a:pPr>
              <a:spcBef>
                <a:spcPct val="0"/>
              </a:spcBef>
              <a:buFontTx/>
              <a:buNone/>
            </a:pPr>
            <a:r>
              <a:rPr lang="ja-JP" altLang="en-US" sz="1800" b="1">
                <a:solidFill>
                  <a:srgbClr val="FF0000"/>
                </a:solidFill>
                <a:latin typeface="Arial" panose="020B0604020202020204" pitchFamily="34" charset="0"/>
              </a:rPr>
              <a:t>　官庁間のプライド、民間企業間のプライドを捨てる必要がある。</a:t>
            </a:r>
            <a:endParaRPr lang="en-US" altLang="ja-JP" sz="1800" b="1">
              <a:solidFill>
                <a:srgbClr val="FF0000"/>
              </a:solidFill>
              <a:latin typeface="Arial" panose="020B0604020202020204" pitchFamily="34" charset="0"/>
            </a:endParaRPr>
          </a:p>
          <a:p>
            <a:pPr>
              <a:spcBef>
                <a:spcPct val="0"/>
              </a:spcBef>
              <a:buFontTx/>
              <a:buNone/>
            </a:pPr>
            <a:r>
              <a:rPr lang="ja-JP" altLang="en-US" sz="1800" b="1">
                <a:solidFill>
                  <a:srgbClr val="FF0000"/>
                </a:solidFill>
                <a:latin typeface="Arial" panose="020B0604020202020204" pitchFamily="34" charset="0"/>
              </a:rPr>
              <a:t>・古い慣習からの脱却。鍵は、地元企業に有る。</a:t>
            </a:r>
            <a:endParaRPr lang="en-US" altLang="ja-JP" sz="1800" b="1">
              <a:solidFill>
                <a:srgbClr val="FF0000"/>
              </a:solidFill>
              <a:latin typeface="Arial" panose="020B0604020202020204" pitchFamily="34" charset="0"/>
            </a:endParaRPr>
          </a:p>
          <a:p>
            <a:pPr>
              <a:spcBef>
                <a:spcPct val="0"/>
              </a:spcBef>
              <a:buFontTx/>
              <a:buNone/>
            </a:pPr>
            <a:r>
              <a:rPr lang="ja-JP" altLang="en-US" sz="1800" b="1">
                <a:solidFill>
                  <a:srgbClr val="FF0000"/>
                </a:solidFill>
                <a:latin typeface="Arial" panose="020B0604020202020204" pitchFamily="34" charset="0"/>
              </a:rPr>
              <a:t>・真の使命追行のために。災害時に最大に発揮される！</a:t>
            </a:r>
          </a:p>
        </p:txBody>
      </p:sp>
      <p:sp>
        <p:nvSpPr>
          <p:cNvPr id="17" name="円/楕円 19">
            <a:extLst>
              <a:ext uri="{FF2B5EF4-FFF2-40B4-BE49-F238E27FC236}">
                <a16:creationId xmlns:a16="http://schemas.microsoft.com/office/drawing/2014/main" id="{40229630-52BF-79AB-5F3E-0BFFA43B4535}"/>
              </a:ext>
            </a:extLst>
          </p:cNvPr>
          <p:cNvSpPr/>
          <p:nvPr/>
        </p:nvSpPr>
        <p:spPr>
          <a:xfrm>
            <a:off x="1149350" y="3325813"/>
            <a:ext cx="2363788" cy="71596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18" name="円/楕円 19">
            <a:extLst>
              <a:ext uri="{FF2B5EF4-FFF2-40B4-BE49-F238E27FC236}">
                <a16:creationId xmlns:a16="http://schemas.microsoft.com/office/drawing/2014/main" id="{995961B3-9C57-E2A3-2D10-AF3A6ED187C4}"/>
              </a:ext>
            </a:extLst>
          </p:cNvPr>
          <p:cNvSpPr/>
          <p:nvPr/>
        </p:nvSpPr>
        <p:spPr>
          <a:xfrm>
            <a:off x="1949450" y="4108450"/>
            <a:ext cx="2365375" cy="600075"/>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350" dirty="0"/>
          </a:p>
          <a:p>
            <a:pPr>
              <a:defRPr/>
            </a:pPr>
            <a:endParaRPr lang="ja-JP" altLang="en-US" sz="1350" dirty="0"/>
          </a:p>
        </p:txBody>
      </p:sp>
      <p:sp>
        <p:nvSpPr>
          <p:cNvPr id="64539" name="テキスト ボックス 19">
            <a:extLst>
              <a:ext uri="{FF2B5EF4-FFF2-40B4-BE49-F238E27FC236}">
                <a16:creationId xmlns:a16="http://schemas.microsoft.com/office/drawing/2014/main" id="{F5D5DA43-66BE-C19A-0E3D-73DFDDAD657B}"/>
              </a:ext>
            </a:extLst>
          </p:cNvPr>
          <p:cNvSpPr txBox="1">
            <a:spLocks noChangeArrowheads="1"/>
          </p:cNvSpPr>
          <p:nvPr/>
        </p:nvSpPr>
        <p:spPr bwMode="auto">
          <a:xfrm>
            <a:off x="1316038" y="3449638"/>
            <a:ext cx="208121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非破壊検査会社</a:t>
            </a:r>
            <a:endParaRPr lang="en-US" altLang="ja-JP" sz="2100" b="1">
              <a:latin typeface="Arial" panose="020B0604020202020204" pitchFamily="34" charset="0"/>
            </a:endParaRPr>
          </a:p>
          <a:p>
            <a:pPr marL="0" lvl="1" algn="ctr">
              <a:spcBef>
                <a:spcPct val="0"/>
              </a:spcBef>
              <a:buFont typeface="Arial" panose="020B0604020202020204" pitchFamily="34" charset="0"/>
              <a:buNone/>
            </a:pPr>
            <a:endParaRPr lang="en-US" altLang="ja-JP" sz="15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64540" name="テキスト ボックス 19">
            <a:extLst>
              <a:ext uri="{FF2B5EF4-FFF2-40B4-BE49-F238E27FC236}">
                <a16:creationId xmlns:a16="http://schemas.microsoft.com/office/drawing/2014/main" id="{7E107C77-ABCE-C04F-26C1-5B50CD14CAA3}"/>
              </a:ext>
            </a:extLst>
          </p:cNvPr>
          <p:cNvSpPr txBox="1">
            <a:spLocks noChangeArrowheads="1"/>
          </p:cNvSpPr>
          <p:nvPr/>
        </p:nvSpPr>
        <p:spPr bwMode="auto">
          <a:xfrm>
            <a:off x="2278063" y="4224338"/>
            <a:ext cx="18097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lvl="1" algn="ctr">
              <a:spcBef>
                <a:spcPct val="0"/>
              </a:spcBef>
              <a:buFont typeface="Arial" panose="020B0604020202020204" pitchFamily="34" charset="0"/>
              <a:buNone/>
            </a:pPr>
            <a:r>
              <a:rPr lang="ja-JP" altLang="en-US" sz="2100" b="1">
                <a:latin typeface="Arial" panose="020B0604020202020204" pitchFamily="34" charset="0"/>
              </a:rPr>
              <a:t>地質調査企業</a:t>
            </a:r>
            <a:endParaRPr lang="en-US" altLang="ja-JP" sz="2100" b="1">
              <a:latin typeface="Arial" panose="020B0604020202020204" pitchFamily="34" charset="0"/>
            </a:endParaRPr>
          </a:p>
          <a:p>
            <a:pPr marL="0" lvl="1" algn="ctr">
              <a:spcBef>
                <a:spcPct val="0"/>
              </a:spcBef>
              <a:buFont typeface="Arial" panose="020B0604020202020204" pitchFamily="34" charset="0"/>
              <a:buNone/>
            </a:pPr>
            <a:endParaRPr lang="en-US" altLang="ja-JP" sz="1500" b="1">
              <a:latin typeface="Arial" panose="020B0604020202020204" pitchFamily="34" charset="0"/>
            </a:endParaRPr>
          </a:p>
          <a:p>
            <a:pPr marL="0" lvl="1" algn="ctr">
              <a:spcBef>
                <a:spcPct val="0"/>
              </a:spcBef>
              <a:buFont typeface="Arial" panose="020B0604020202020204" pitchFamily="34" charset="0"/>
              <a:buNone/>
            </a:pPr>
            <a:endParaRPr lang="en-US" altLang="ja-JP" sz="3000">
              <a:latin typeface="Arial" panose="020B0604020202020204" pitchFamily="34" charset="0"/>
            </a:endParaRPr>
          </a:p>
        </p:txBody>
      </p:sp>
      <p:sp>
        <p:nvSpPr>
          <p:cNvPr id="64541" name="テキスト ボックス 2">
            <a:extLst>
              <a:ext uri="{FF2B5EF4-FFF2-40B4-BE49-F238E27FC236}">
                <a16:creationId xmlns:a16="http://schemas.microsoft.com/office/drawing/2014/main" id="{86C0F78D-51B7-1558-EBB0-9DE8380E03A2}"/>
              </a:ext>
            </a:extLst>
          </p:cNvPr>
          <p:cNvSpPr txBox="1">
            <a:spLocks noChangeArrowheads="1"/>
          </p:cNvSpPr>
          <p:nvPr/>
        </p:nvSpPr>
        <p:spPr bwMode="auto">
          <a:xfrm>
            <a:off x="219075" y="909638"/>
            <a:ext cx="4159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800" b="1">
                <a:latin typeface="Arial" panose="020B0604020202020204" pitchFamily="34" charset="0"/>
              </a:rPr>
              <a:t>そ</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れ</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ぞ</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れ</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の</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得</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意</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分</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野</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で</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活</a:t>
            </a:r>
            <a:endParaRPr lang="en-US" altLang="ja-JP" sz="1800" b="1">
              <a:latin typeface="Arial" panose="020B0604020202020204" pitchFamily="34" charset="0"/>
            </a:endParaRPr>
          </a:p>
          <a:p>
            <a:pPr>
              <a:spcBef>
                <a:spcPct val="0"/>
              </a:spcBef>
              <a:buFontTx/>
              <a:buNone/>
            </a:pPr>
            <a:r>
              <a:rPr lang="ja-JP" altLang="en-US" sz="1800" b="1">
                <a:latin typeface="Arial" panose="020B0604020202020204" pitchFamily="34" charset="0"/>
              </a:rPr>
              <a:t>躍</a:t>
            </a:r>
          </a:p>
        </p:txBody>
      </p:sp>
    </p:spTree>
    <p:extLst>
      <p:ext uri="{BB962C8B-B14F-4D97-AF65-F5344CB8AC3E}">
        <p14:creationId xmlns:p14="http://schemas.microsoft.com/office/powerpoint/2010/main" val="3900781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3FAE7DD-15BA-7C54-5937-9B8047282FBE}"/>
              </a:ext>
            </a:extLst>
          </p:cNvPr>
          <p:cNvSpPr txBox="1"/>
          <p:nvPr/>
        </p:nvSpPr>
        <p:spPr>
          <a:xfrm>
            <a:off x="293914" y="98868"/>
            <a:ext cx="8142514" cy="6494085"/>
          </a:xfrm>
          <a:prstGeom prst="rect">
            <a:avLst/>
          </a:prstGeom>
          <a:noFill/>
        </p:spPr>
        <p:txBody>
          <a:bodyPr wrap="square">
            <a:spAutoFit/>
          </a:bodyPr>
          <a:lstStyle/>
          <a:p>
            <a:pPr>
              <a:buNone/>
            </a:pPr>
            <a:r>
              <a:rPr lang="ja-JP" altLang="en-US" sz="2800" b="1" dirty="0"/>
              <a:t>日本の</a:t>
            </a:r>
            <a:r>
              <a:rPr lang="en-US" altLang="ja-JP" sz="2800" b="1" dirty="0"/>
              <a:t>2030</a:t>
            </a:r>
            <a:r>
              <a:rPr lang="ja-JP" altLang="en-US" sz="2800" b="1" dirty="0"/>
              <a:t>年問題</a:t>
            </a:r>
          </a:p>
          <a:p>
            <a:pPr>
              <a:buNone/>
            </a:pPr>
            <a:endParaRPr lang="en-US" altLang="ja-JP" sz="2800" b="1" dirty="0"/>
          </a:p>
          <a:p>
            <a:pPr>
              <a:buNone/>
            </a:pPr>
            <a:r>
              <a:rPr lang="ja-JP" altLang="en-US" sz="2000" b="1" dirty="0"/>
              <a:t>労働力不足</a:t>
            </a:r>
            <a:endParaRPr lang="en-US" altLang="ja-JP" sz="2000" b="1" dirty="0"/>
          </a:p>
          <a:p>
            <a:pPr>
              <a:buNone/>
            </a:pPr>
            <a:r>
              <a:rPr lang="ja-JP" altLang="en-US" sz="2000" b="1" dirty="0"/>
              <a:t>・</a:t>
            </a:r>
            <a:r>
              <a:rPr lang="ja-JP" altLang="en-US" sz="2000" dirty="0"/>
              <a:t>団塊ジュニア世代が</a:t>
            </a:r>
            <a:r>
              <a:rPr lang="en-US" altLang="ja-JP" sz="2000" dirty="0"/>
              <a:t>50</a:t>
            </a:r>
            <a:r>
              <a:rPr lang="ja-JP" altLang="en-US" sz="2000" dirty="0"/>
              <a:t>代後半になり、現役労働人口が減少 </a:t>
            </a:r>
          </a:p>
          <a:p>
            <a:pPr>
              <a:buFont typeface="Arial" panose="020B0604020202020204" pitchFamily="34" charset="0"/>
              <a:buChar char="•"/>
            </a:pPr>
            <a:r>
              <a:rPr lang="ja-JP" altLang="en-US" sz="2000" dirty="0"/>
              <a:t>建設、物流、介護、インフラ維持管理で人手不足が深刻化 </a:t>
            </a:r>
          </a:p>
          <a:p>
            <a:pPr>
              <a:buFont typeface="Arial" panose="020B0604020202020204" pitchFamily="34" charset="0"/>
              <a:buChar char="•"/>
            </a:pPr>
            <a:r>
              <a:rPr lang="ja-JP" altLang="en-US" sz="2000" dirty="0"/>
              <a:t>技術継承が困難になる </a:t>
            </a:r>
          </a:p>
          <a:p>
            <a:pPr>
              <a:buNone/>
            </a:pPr>
            <a:r>
              <a:rPr lang="ja-JP" altLang="en-US" sz="2000" dirty="0"/>
              <a:t>　特に橋梁・道路・上下水道などの維持管理では、</a:t>
            </a:r>
            <a:br>
              <a:rPr lang="ja-JP" altLang="en-US" sz="2000" dirty="0"/>
            </a:br>
            <a:r>
              <a:rPr lang="ja-JP" altLang="en-US" sz="2000" dirty="0"/>
              <a:t>「老朽化は進むのに、点検・補修する人が減る」</a:t>
            </a:r>
            <a:endParaRPr lang="en-US" altLang="ja-JP" sz="2000" dirty="0"/>
          </a:p>
          <a:p>
            <a:pPr>
              <a:buNone/>
            </a:pPr>
            <a:r>
              <a:rPr lang="ja-JP" altLang="en-US" sz="2000" dirty="0"/>
              <a:t>・技術開発が思うように進んでいない。市場の未成熟　⇒投資不足</a:t>
            </a:r>
            <a:endParaRPr lang="en-US" altLang="ja-JP" sz="2000" dirty="0"/>
          </a:p>
          <a:p>
            <a:pPr>
              <a:buNone/>
            </a:pPr>
            <a:br>
              <a:rPr lang="ja-JP" altLang="en-US" sz="2000" dirty="0"/>
            </a:br>
            <a:r>
              <a:rPr lang="ja-JP" altLang="en-US" sz="2000" b="1" dirty="0"/>
              <a:t>インフラ老朽化</a:t>
            </a:r>
          </a:p>
          <a:p>
            <a:pPr>
              <a:buNone/>
            </a:pPr>
            <a:r>
              <a:rPr lang="ja-JP" altLang="en-US" sz="2000" dirty="0"/>
              <a:t>・高度経済成長期に整備された橋梁・トンネル・水道が一気に更新時</a:t>
            </a:r>
            <a:endParaRPr lang="en-US" altLang="ja-JP" sz="2000" dirty="0"/>
          </a:p>
          <a:p>
            <a:pPr>
              <a:buNone/>
            </a:pPr>
            <a:r>
              <a:rPr lang="ja-JP" altLang="en-US" sz="2000" dirty="0"/>
              <a:t>　期を迎える。</a:t>
            </a:r>
          </a:p>
          <a:p>
            <a:pPr>
              <a:buFont typeface="Arial" panose="020B0604020202020204" pitchFamily="34" charset="0"/>
              <a:buChar char="•"/>
            </a:pPr>
            <a:r>
              <a:rPr lang="ja-JP" altLang="en-US" sz="2000" dirty="0"/>
              <a:t>道路橋 、水道管、下水道、港湾 ・・・・</a:t>
            </a:r>
          </a:p>
          <a:p>
            <a:pPr>
              <a:buNone/>
            </a:pPr>
            <a:r>
              <a:rPr lang="ja-JP" altLang="en-US" sz="2000" dirty="0"/>
              <a:t>「作る時代」から「維持する時代」へ完全移行するのが</a:t>
            </a:r>
            <a:r>
              <a:rPr lang="en-US" altLang="ja-JP" sz="2000" dirty="0"/>
              <a:t>2030</a:t>
            </a:r>
            <a:r>
              <a:rPr lang="ja-JP" altLang="en-US" sz="2000" dirty="0"/>
              <a:t>年前後とも言われる。この対応ができていない。</a:t>
            </a:r>
          </a:p>
          <a:p>
            <a:pPr>
              <a:buNone/>
            </a:pPr>
            <a:br>
              <a:rPr lang="ja-JP" altLang="en-US" sz="2000" dirty="0"/>
            </a:br>
            <a:r>
              <a:rPr lang="ja-JP" altLang="en-US" sz="2000" b="1" dirty="0"/>
              <a:t>「インフラマネジメント」</a:t>
            </a:r>
            <a:r>
              <a:rPr lang="ja-JP" altLang="en-US" sz="2000" dirty="0"/>
              <a:t>への転換</a:t>
            </a:r>
            <a:br>
              <a:rPr lang="ja-JP" altLang="en-US" sz="2000" dirty="0"/>
            </a:br>
            <a:endParaRPr lang="ja-JP" altLang="en-US" sz="2000" dirty="0"/>
          </a:p>
          <a:p>
            <a:pPr>
              <a:buNone/>
            </a:pPr>
            <a:endParaRPr lang="ja-JP" altLang="en-US" sz="2000" dirty="0"/>
          </a:p>
        </p:txBody>
      </p:sp>
    </p:spTree>
    <p:extLst>
      <p:ext uri="{BB962C8B-B14F-4D97-AF65-F5344CB8AC3E}">
        <p14:creationId xmlns:p14="http://schemas.microsoft.com/office/powerpoint/2010/main" val="2461982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35F4A771-312B-EF78-B9D0-B113B66BC3DB}"/>
              </a:ext>
            </a:extLst>
          </p:cNvPr>
          <p:cNvSpPr txBox="1"/>
          <p:nvPr/>
        </p:nvSpPr>
        <p:spPr>
          <a:xfrm>
            <a:off x="2286000" y="3244334"/>
            <a:ext cx="5878286" cy="646331"/>
          </a:xfrm>
          <a:prstGeom prst="rect">
            <a:avLst/>
          </a:prstGeom>
          <a:noFill/>
        </p:spPr>
        <p:txBody>
          <a:bodyPr wrap="square">
            <a:spAutoFit/>
          </a:bodyPr>
          <a:lstStyle/>
          <a:p>
            <a:pPr algn="just">
              <a:buNone/>
            </a:pPr>
            <a:r>
              <a:rPr lang="ja-JP" altLang="en-US" sz="3600" b="0" i="0" dirty="0">
                <a:solidFill>
                  <a:srgbClr val="003572"/>
                </a:solidFill>
                <a:effectLst/>
                <a:latin typeface="ＭＳ Ｐゴシック" panose="020B0600070205080204" pitchFamily="50" charset="-128"/>
                <a:ea typeface="ＭＳ Ｐゴシック" panose="020B0600070205080204" pitchFamily="50" charset="-128"/>
              </a:rPr>
              <a:t>●維持管理市場の育成</a:t>
            </a:r>
          </a:p>
        </p:txBody>
      </p:sp>
    </p:spTree>
    <p:extLst>
      <p:ext uri="{BB962C8B-B14F-4D97-AF65-F5344CB8AC3E}">
        <p14:creationId xmlns:p14="http://schemas.microsoft.com/office/powerpoint/2010/main" val="2169051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CAABF11-B8A2-8A19-D63E-9E623034D977}"/>
              </a:ext>
            </a:extLst>
          </p:cNvPr>
          <p:cNvSpPr txBox="1"/>
          <p:nvPr/>
        </p:nvSpPr>
        <p:spPr>
          <a:xfrm>
            <a:off x="761999" y="337458"/>
            <a:ext cx="8055429" cy="3970318"/>
          </a:xfrm>
          <a:prstGeom prst="rect">
            <a:avLst/>
          </a:prstGeom>
          <a:noFill/>
        </p:spPr>
        <p:txBody>
          <a:bodyPr wrap="square">
            <a:spAutoFit/>
          </a:bodyPr>
          <a:lstStyle/>
          <a:p>
            <a:pPr>
              <a:buNone/>
            </a:pPr>
            <a:r>
              <a:rPr lang="ja-JP" altLang="en-US" sz="2800" b="1" dirty="0"/>
              <a:t>今後の</a:t>
            </a:r>
            <a:r>
              <a:rPr lang="ja-JP" altLang="ja-JP" sz="2800" b="1" dirty="0"/>
              <a:t>市場拡大</a:t>
            </a:r>
          </a:p>
          <a:p>
            <a:pPr>
              <a:buNone/>
            </a:pPr>
            <a:endParaRPr lang="en-US" altLang="ja-JP" sz="2800" b="1" dirty="0"/>
          </a:p>
          <a:p>
            <a:pPr>
              <a:buNone/>
            </a:pPr>
            <a:r>
              <a:rPr lang="ja-JP" altLang="ja-JP" sz="2800" b="1" dirty="0"/>
              <a:t> </a:t>
            </a:r>
            <a:r>
              <a:rPr lang="ja-JP" altLang="ja-JP" sz="2000" b="1" dirty="0"/>
              <a:t>老朽化インフラの急増</a:t>
            </a:r>
          </a:p>
          <a:p>
            <a:pPr>
              <a:buNone/>
            </a:pPr>
            <a:r>
              <a:rPr lang="ja-JP" altLang="ja-JP" sz="2000" dirty="0"/>
              <a:t>日本では、2033年頃には道路橋の60%以上が建設後50年超になる。</a:t>
            </a:r>
          </a:p>
          <a:p>
            <a:pPr>
              <a:buNone/>
            </a:pPr>
            <a:endParaRPr lang="ja-JP" altLang="ja-JP" sz="2000" dirty="0"/>
          </a:p>
          <a:p>
            <a:pPr>
              <a:buFont typeface="Arial" panose="020B0604020202020204" pitchFamily="34" charset="0"/>
              <a:buChar char="•"/>
            </a:pPr>
            <a:r>
              <a:rPr lang="ja-JP" altLang="ja-JP" sz="2000" dirty="0"/>
              <a:t>「作る時代」→「維持する時代」 </a:t>
            </a:r>
          </a:p>
          <a:p>
            <a:pPr>
              <a:buFont typeface="Arial" panose="020B0604020202020204" pitchFamily="34" charset="0"/>
              <a:buChar char="•"/>
            </a:pPr>
            <a:r>
              <a:rPr lang="ja-JP" altLang="ja-JP" sz="2000" dirty="0"/>
              <a:t>新設中心 → 更新・補修中心 </a:t>
            </a:r>
          </a:p>
          <a:p>
            <a:pPr>
              <a:buFont typeface="Arial" panose="020B0604020202020204" pitchFamily="34" charset="0"/>
              <a:buChar char="•"/>
            </a:pPr>
            <a:r>
              <a:rPr lang="ja-JP" altLang="ja-JP" sz="2000" dirty="0"/>
              <a:t>鋼橋の腐食</a:t>
            </a:r>
            <a:r>
              <a:rPr lang="ja-JP" altLang="en-US" sz="2000" dirty="0"/>
              <a:t>・</a:t>
            </a:r>
            <a:r>
              <a:rPr lang="ja-JP" altLang="ja-JP" sz="2000" dirty="0"/>
              <a:t>RC床版劣化</a:t>
            </a:r>
            <a:r>
              <a:rPr lang="ja-JP" altLang="en-US" sz="2000" dirty="0"/>
              <a:t>・下部構造の劣化</a:t>
            </a:r>
            <a:endParaRPr lang="en-US" altLang="ja-JP" sz="2000" dirty="0"/>
          </a:p>
          <a:p>
            <a:pPr>
              <a:buFont typeface="Arial" panose="020B0604020202020204" pitchFamily="34" charset="0"/>
              <a:buChar char="•"/>
            </a:pPr>
            <a:r>
              <a:rPr lang="ja-JP" altLang="en-US" sz="2000" dirty="0"/>
              <a:t>基礎構造の損壊・</a:t>
            </a:r>
            <a:r>
              <a:rPr lang="ja-JP" altLang="ja-JP" sz="2000" dirty="0"/>
              <a:t>疲労亀裂 </a:t>
            </a:r>
          </a:p>
          <a:p>
            <a:pPr>
              <a:buFont typeface="Arial" panose="020B0604020202020204" pitchFamily="34" charset="0"/>
              <a:buChar char="•"/>
            </a:pPr>
            <a:r>
              <a:rPr lang="ja-JP" altLang="ja-JP" sz="2000" dirty="0"/>
              <a:t>支承・伸縮装置の更新 </a:t>
            </a:r>
            <a:r>
              <a:rPr lang="ja-JP" altLang="en-US" sz="2000" dirty="0"/>
              <a:t>　等</a:t>
            </a:r>
            <a:endParaRPr lang="ja-JP" altLang="ja-JP" sz="2000" dirty="0"/>
          </a:p>
          <a:p>
            <a:pPr>
              <a:buNone/>
            </a:pPr>
            <a:endParaRPr lang="ja-JP" altLang="ja-JP" sz="2800" dirty="0"/>
          </a:p>
        </p:txBody>
      </p:sp>
    </p:spTree>
    <p:extLst>
      <p:ext uri="{BB962C8B-B14F-4D97-AF65-F5344CB8AC3E}">
        <p14:creationId xmlns:p14="http://schemas.microsoft.com/office/powerpoint/2010/main" val="1304196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1254AB-BE3F-4EF6-90AF-A588CCE200B3}"/>
              </a:ext>
            </a:extLst>
          </p:cNvPr>
          <p:cNvSpPr>
            <a:spLocks noGrp="1"/>
          </p:cNvSpPr>
          <p:nvPr>
            <p:ph type="title"/>
          </p:nvPr>
        </p:nvSpPr>
        <p:spPr>
          <a:xfrm>
            <a:off x="457200" y="152400"/>
            <a:ext cx="8229600" cy="539750"/>
          </a:xfrm>
        </p:spPr>
        <p:txBody>
          <a:bodyPr>
            <a:normAutofit fontScale="90000"/>
          </a:bodyPr>
          <a:lstStyle/>
          <a:p>
            <a:pPr>
              <a:defRPr/>
            </a:pPr>
            <a:r>
              <a:rPr lang="ja-JP" altLang="en-US" b="1" dirty="0"/>
              <a:t>新技術導入のポイント</a:t>
            </a:r>
          </a:p>
        </p:txBody>
      </p:sp>
      <p:sp>
        <p:nvSpPr>
          <p:cNvPr id="75781" name="スライド番号プレースホルダー 4">
            <a:extLst>
              <a:ext uri="{FF2B5EF4-FFF2-40B4-BE49-F238E27FC236}">
                <a16:creationId xmlns:a16="http://schemas.microsoft.com/office/drawing/2014/main" id="{FA53F684-B087-494C-B06C-65B401C58EF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9CE3A104-2956-474E-A676-B7EB5A4EEBF4}" type="slidenum">
              <a:rPr lang="ja-JP" altLang="en-US" sz="1200" smtClean="0">
                <a:solidFill>
                  <a:srgbClr val="898989"/>
                </a:solidFill>
                <a:latin typeface="Arial" panose="020B0604020202020204" pitchFamily="34" charset="0"/>
              </a:rPr>
              <a:pPr>
                <a:spcBef>
                  <a:spcPct val="0"/>
                </a:spcBef>
                <a:buFontTx/>
                <a:buNone/>
              </a:pPr>
              <a:t>32</a:t>
            </a:fld>
            <a:endParaRPr lang="ja-JP" altLang="en-US" sz="1200">
              <a:solidFill>
                <a:srgbClr val="898989"/>
              </a:solidFill>
              <a:latin typeface="Arial" panose="020B0604020202020204" pitchFamily="34" charset="0"/>
            </a:endParaRPr>
          </a:p>
        </p:txBody>
      </p:sp>
      <p:sp>
        <p:nvSpPr>
          <p:cNvPr id="75779" name="テキスト ボックス 3">
            <a:extLst>
              <a:ext uri="{FF2B5EF4-FFF2-40B4-BE49-F238E27FC236}">
                <a16:creationId xmlns:a16="http://schemas.microsoft.com/office/drawing/2014/main" id="{FE1AD9DA-1D9D-4DFC-B585-E1E09A545C25}"/>
              </a:ext>
            </a:extLst>
          </p:cNvPr>
          <p:cNvSpPr txBox="1">
            <a:spLocks noChangeArrowheads="1"/>
          </p:cNvSpPr>
          <p:nvPr/>
        </p:nvSpPr>
        <p:spPr bwMode="auto">
          <a:xfrm>
            <a:off x="179388" y="765175"/>
            <a:ext cx="878522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000" b="1" u="sng" dirty="0">
                <a:solidFill>
                  <a:srgbClr val="FF0000"/>
                </a:solidFill>
                <a:latin typeface="Arial" panose="020B0604020202020204" pitchFamily="34" charset="0"/>
              </a:rPr>
              <a:t>開発者（民側）の課題</a:t>
            </a:r>
            <a:endParaRPr lang="en-US" altLang="ja-JP" sz="2000" b="1" u="sng" dirty="0">
              <a:solidFill>
                <a:srgbClr val="FF0000"/>
              </a:solidFill>
              <a:latin typeface="Arial" panose="020B0604020202020204" pitchFamily="34" charset="0"/>
            </a:endParaRPr>
          </a:p>
          <a:p>
            <a:pPr>
              <a:spcBef>
                <a:spcPct val="0"/>
              </a:spcBef>
              <a:buFontTx/>
              <a:buNone/>
            </a:pPr>
            <a:r>
              <a:rPr lang="ja-JP" altLang="en-US" sz="2000" dirty="0">
                <a:latin typeface="Arial" panose="020B0604020202020204" pitchFamily="34" charset="0"/>
              </a:rPr>
              <a:t>・本当のニーズが見えていない</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・実行するのは役所（官）だと言うことを忘れている</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　　大学やコンサルに相談しただけでは実行はされない！</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・「実装のための実証」ができていない。</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・素人に説明するつもりで説明する必要性がある</a:t>
            </a:r>
            <a:endParaRPr lang="en-US" altLang="ja-JP" sz="2000" dirty="0">
              <a:latin typeface="Arial" panose="020B0604020202020204" pitchFamily="34" charset="0"/>
            </a:endParaRPr>
          </a:p>
          <a:p>
            <a:pPr>
              <a:spcBef>
                <a:spcPct val="0"/>
              </a:spcBef>
              <a:buFontTx/>
              <a:buNone/>
            </a:pPr>
            <a:endParaRPr lang="en-US" altLang="ja-JP" sz="2000" dirty="0">
              <a:latin typeface="Arial" panose="020B0604020202020204" pitchFamily="34" charset="0"/>
            </a:endParaRPr>
          </a:p>
          <a:p>
            <a:pPr>
              <a:spcBef>
                <a:spcPct val="0"/>
              </a:spcBef>
              <a:buFontTx/>
              <a:buNone/>
            </a:pPr>
            <a:r>
              <a:rPr lang="ja-JP" altLang="en-US" sz="2000" b="1" u="sng" dirty="0">
                <a:solidFill>
                  <a:srgbClr val="002060"/>
                </a:solidFill>
                <a:latin typeface="Arial" panose="020B0604020202020204" pitchFamily="34" charset="0"/>
              </a:rPr>
              <a:t>実施者（官側）の課題</a:t>
            </a:r>
            <a:endParaRPr lang="en-US" altLang="ja-JP" sz="2000" b="1" u="sng" dirty="0">
              <a:solidFill>
                <a:srgbClr val="002060"/>
              </a:solidFill>
              <a:latin typeface="Arial" panose="020B0604020202020204" pitchFamily="34" charset="0"/>
            </a:endParaRPr>
          </a:p>
          <a:p>
            <a:pPr>
              <a:spcBef>
                <a:spcPct val="0"/>
              </a:spcBef>
              <a:buFontTx/>
              <a:buNone/>
            </a:pPr>
            <a:r>
              <a:rPr lang="ja-JP" altLang="en-US" sz="2000" dirty="0">
                <a:latin typeface="Arial" panose="020B0604020202020204" pitchFamily="34" charset="0"/>
              </a:rPr>
              <a:t>・変わったことはしたくない。（評価を恐れる）⇒保身</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　　挑戦心、度量、胆力（やってみる、失敗を恐れない）</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・官側も課題が見えていない</a:t>
            </a:r>
            <a:endParaRPr lang="en-US" altLang="ja-JP" sz="2000" dirty="0">
              <a:latin typeface="Arial" panose="020B0604020202020204" pitchFamily="34" charset="0"/>
            </a:endParaRPr>
          </a:p>
          <a:p>
            <a:pPr>
              <a:spcBef>
                <a:spcPct val="0"/>
              </a:spcBef>
              <a:buFontTx/>
              <a:buNone/>
            </a:pP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ドローン、データ分析、ひび割れ注入、防水層　くらいしか持ってこない。</a:t>
            </a:r>
            <a:endParaRPr lang="en-US" altLang="ja-JP" sz="2000" dirty="0">
              <a:latin typeface="Arial" panose="020B0604020202020204" pitchFamily="34" charset="0"/>
            </a:endParaRPr>
          </a:p>
          <a:p>
            <a:pPr>
              <a:spcBef>
                <a:spcPct val="0"/>
              </a:spcBef>
              <a:buFontTx/>
              <a:buNone/>
            </a:pPr>
            <a:r>
              <a:rPr lang="ja-JP" altLang="en-US" sz="2000" dirty="0">
                <a:latin typeface="Arial" panose="020B0604020202020204" pitchFamily="34" charset="0"/>
              </a:rPr>
              <a:t>本当に必要なのは、早期劣化しない補修材料、補修技術</a:t>
            </a:r>
          </a:p>
        </p:txBody>
      </p:sp>
      <p:sp>
        <p:nvSpPr>
          <p:cNvPr id="75780" name="テキスト ボックス 2">
            <a:extLst>
              <a:ext uri="{FF2B5EF4-FFF2-40B4-BE49-F238E27FC236}">
                <a16:creationId xmlns:a16="http://schemas.microsoft.com/office/drawing/2014/main" id="{BBE5638B-C21B-4B96-8AF6-3EE924B1F934}"/>
              </a:ext>
            </a:extLst>
          </p:cNvPr>
          <p:cNvSpPr txBox="1">
            <a:spLocks noChangeArrowheads="1"/>
          </p:cNvSpPr>
          <p:nvPr/>
        </p:nvSpPr>
        <p:spPr bwMode="auto">
          <a:xfrm>
            <a:off x="78622" y="5376645"/>
            <a:ext cx="898675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800" b="1" dirty="0">
                <a:latin typeface="Arial" panose="020B0604020202020204" pitchFamily="34" charset="0"/>
              </a:rPr>
              <a:t>社会は、大きな変革期に来た！やってみることが重要！！</a:t>
            </a:r>
            <a:endParaRPr lang="en-US" altLang="ja-JP" sz="2800" b="1" dirty="0">
              <a:latin typeface="Arial" panose="020B0604020202020204" pitchFamily="34" charset="0"/>
            </a:endParaRPr>
          </a:p>
          <a:p>
            <a:pPr>
              <a:spcBef>
                <a:spcPct val="0"/>
              </a:spcBef>
              <a:buFontTx/>
              <a:buNone/>
            </a:pPr>
            <a:r>
              <a:rPr lang="ja-JP" altLang="en-US" sz="2800" b="1">
                <a:latin typeface="Arial" panose="020B0604020202020204" pitchFamily="34" charset="0"/>
              </a:rPr>
              <a:t>マネジメントは別次元！</a:t>
            </a:r>
            <a:endParaRPr lang="ja-JP" altLang="en-US" sz="2800" b="1" dirty="0">
              <a:latin typeface="Arial" panose="020B0604020202020204" pitchFamily="34" charset="0"/>
            </a:endParaRPr>
          </a:p>
        </p:txBody>
      </p:sp>
    </p:spTree>
    <p:extLst>
      <p:ext uri="{BB962C8B-B14F-4D97-AF65-F5344CB8AC3E}">
        <p14:creationId xmlns:p14="http://schemas.microsoft.com/office/powerpoint/2010/main" val="41595466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B23E725-44EA-77FD-A142-0B608C207D80}"/>
              </a:ext>
            </a:extLst>
          </p:cNvPr>
          <p:cNvSpPr txBox="1"/>
          <p:nvPr/>
        </p:nvSpPr>
        <p:spPr>
          <a:xfrm>
            <a:off x="381000" y="370114"/>
            <a:ext cx="8066314" cy="3600986"/>
          </a:xfrm>
          <a:prstGeom prst="rect">
            <a:avLst/>
          </a:prstGeom>
          <a:noFill/>
        </p:spPr>
        <p:txBody>
          <a:bodyPr wrap="square">
            <a:spAutoFit/>
          </a:bodyPr>
          <a:lstStyle/>
          <a:p>
            <a:pPr>
              <a:buNone/>
            </a:pPr>
            <a:r>
              <a:rPr lang="ja-JP" altLang="ja-JP" sz="2800" b="1" dirty="0"/>
              <a:t>地方インフラの再編・トリアージ</a:t>
            </a:r>
          </a:p>
          <a:p>
            <a:pPr>
              <a:buNone/>
            </a:pPr>
            <a:endParaRPr lang="en-US" altLang="ja-JP" sz="2000" dirty="0"/>
          </a:p>
          <a:p>
            <a:pPr>
              <a:buNone/>
            </a:pPr>
            <a:r>
              <a:rPr lang="ja-JP" altLang="ja-JP" sz="2000" dirty="0"/>
              <a:t>人口減少によって、</a:t>
            </a:r>
          </a:p>
          <a:p>
            <a:pPr>
              <a:buNone/>
            </a:pPr>
            <a:r>
              <a:rPr lang="ja-JP" altLang="ja-JP" sz="2000" dirty="0"/>
              <a:t>「すべて維持するのは不可能」という現実が強まってい</a:t>
            </a:r>
            <a:r>
              <a:rPr lang="ja-JP" altLang="en-US" sz="2000" dirty="0"/>
              <a:t>る</a:t>
            </a:r>
            <a:r>
              <a:rPr lang="ja-JP" altLang="ja-JP" sz="2000" dirty="0"/>
              <a:t>。</a:t>
            </a:r>
          </a:p>
          <a:p>
            <a:pPr>
              <a:buNone/>
            </a:pPr>
            <a:r>
              <a:rPr lang="ja-JP" altLang="ja-JP" sz="2000" dirty="0"/>
              <a:t>そのため今後は、</a:t>
            </a:r>
          </a:p>
          <a:p>
            <a:pPr>
              <a:buFont typeface="Arial" panose="020B0604020202020204" pitchFamily="34" charset="0"/>
              <a:buChar char="•"/>
            </a:pPr>
            <a:r>
              <a:rPr lang="ja-JP" altLang="ja-JP" sz="2000" dirty="0"/>
              <a:t>維持するインフラ </a:t>
            </a:r>
          </a:p>
          <a:p>
            <a:pPr>
              <a:buFont typeface="Arial" panose="020B0604020202020204" pitchFamily="34" charset="0"/>
              <a:buChar char="•"/>
            </a:pPr>
            <a:r>
              <a:rPr lang="ja-JP" altLang="ja-JP" sz="2000" dirty="0"/>
              <a:t>縮小するインフラ </a:t>
            </a:r>
          </a:p>
          <a:p>
            <a:pPr>
              <a:buFont typeface="Arial" panose="020B0604020202020204" pitchFamily="34" charset="0"/>
              <a:buChar char="•"/>
            </a:pPr>
            <a:r>
              <a:rPr lang="ja-JP" altLang="ja-JP" sz="2000" dirty="0"/>
              <a:t>廃止するインフラ </a:t>
            </a:r>
          </a:p>
          <a:p>
            <a:pPr>
              <a:buNone/>
            </a:pPr>
            <a:r>
              <a:rPr lang="ja-JP" altLang="ja-JP" sz="2000" dirty="0"/>
              <a:t>を選別する</a:t>
            </a:r>
            <a:r>
              <a:rPr lang="ja-JP" altLang="ja-JP" sz="2000" b="1" dirty="0"/>
              <a:t>「インフラトリアージ」</a:t>
            </a:r>
            <a:r>
              <a:rPr lang="ja-JP" altLang="ja-JP" sz="2000" dirty="0"/>
              <a:t>が本格化する</a:t>
            </a:r>
            <a:r>
              <a:rPr lang="ja-JP" altLang="en-US" sz="2000" dirty="0"/>
              <a:t>。</a:t>
            </a:r>
            <a:r>
              <a:rPr lang="ja-JP" altLang="ja-JP" sz="2000" dirty="0"/>
              <a:t>下水道や地方道路でも、維持範囲縮小の議論が既に始まってい</a:t>
            </a:r>
            <a:r>
              <a:rPr lang="ja-JP" altLang="en-US" sz="2000" dirty="0"/>
              <a:t>る</a:t>
            </a:r>
            <a:r>
              <a:rPr lang="ja-JP" altLang="ja-JP" sz="2000" dirty="0"/>
              <a:t>。</a:t>
            </a:r>
          </a:p>
          <a:p>
            <a:pPr>
              <a:buNone/>
            </a:pPr>
            <a:r>
              <a:rPr lang="ja-JP" altLang="ja-JP" sz="2000" dirty="0"/>
              <a:t>これは避けられないテーマ。</a:t>
            </a:r>
          </a:p>
        </p:txBody>
      </p:sp>
    </p:spTree>
    <p:extLst>
      <p:ext uri="{BB962C8B-B14F-4D97-AF65-F5344CB8AC3E}">
        <p14:creationId xmlns:p14="http://schemas.microsoft.com/office/powerpoint/2010/main" val="295809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C6F16E0-71CA-E4BF-4562-FCD57A4388D4}"/>
              </a:ext>
            </a:extLst>
          </p:cNvPr>
          <p:cNvPicPr>
            <a:picLocks noChangeAspect="1"/>
          </p:cNvPicPr>
          <p:nvPr/>
        </p:nvPicPr>
        <p:blipFill>
          <a:blip r:embed="rId2">
            <a:lum bright="-20000"/>
          </a:blip>
          <a:stretch>
            <a:fillRect/>
          </a:stretch>
        </p:blipFill>
        <p:spPr>
          <a:xfrm>
            <a:off x="1670739" y="2870088"/>
            <a:ext cx="7337028" cy="3987912"/>
          </a:xfrm>
          <a:prstGeom prst="rect">
            <a:avLst/>
          </a:prstGeom>
        </p:spPr>
      </p:pic>
      <p:graphicFrame>
        <p:nvGraphicFramePr>
          <p:cNvPr id="2" name="Object 8">
            <a:extLst>
              <a:ext uri="{FF2B5EF4-FFF2-40B4-BE49-F238E27FC236}">
                <a16:creationId xmlns:a16="http://schemas.microsoft.com/office/drawing/2014/main" id="{9EE27C39-A83F-6F16-97A4-71197F6536DE}"/>
              </a:ext>
            </a:extLst>
          </p:cNvPr>
          <p:cNvGraphicFramePr>
            <a:graphicFrameLocks noChangeAspect="1"/>
          </p:cNvGraphicFramePr>
          <p:nvPr/>
        </p:nvGraphicFramePr>
        <p:xfrm>
          <a:off x="0" y="360044"/>
          <a:ext cx="4572000" cy="2782157"/>
        </p:xfrm>
        <a:graphic>
          <a:graphicData uri="http://schemas.openxmlformats.org/presentationml/2006/ole">
            <mc:AlternateContent xmlns:mc="http://schemas.openxmlformats.org/markup-compatibility/2006">
              <mc:Choice xmlns:v="urn:schemas-microsoft-com:vml" Requires="v">
                <p:oleObj name="グラフ" r:id="rId3" imgW="5524500" imgH="3362249" progId="Excel.Chart.8">
                  <p:embed/>
                </p:oleObj>
              </mc:Choice>
              <mc:Fallback>
                <p:oleObj name="グラフ" r:id="rId3" imgW="5524500" imgH="3362249" progId="Excel.Chart.8">
                  <p:embed/>
                  <p:pic>
                    <p:nvPicPr>
                      <p:cNvPr id="2" name="Object 8">
                        <a:extLst>
                          <a:ext uri="{FF2B5EF4-FFF2-40B4-BE49-F238E27FC236}">
                            <a16:creationId xmlns:a16="http://schemas.microsoft.com/office/drawing/2014/main" id="{9EE27C39-A83F-6F16-97A4-71197F6536DE}"/>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0044"/>
                        <a:ext cx="4572000" cy="2782157"/>
                      </a:xfrm>
                      <a:prstGeom prst="rect">
                        <a:avLst/>
                      </a:prstGeom>
                      <a:noFill/>
                      <a:ln>
                        <a:noFill/>
                      </a:ln>
                    </p:spPr>
                  </p:pic>
                </p:oleObj>
              </mc:Fallback>
            </mc:AlternateContent>
          </a:graphicData>
        </a:graphic>
      </p:graphicFrame>
      <p:sp>
        <p:nvSpPr>
          <p:cNvPr id="4" name="テキスト ボックス 3">
            <a:extLst>
              <a:ext uri="{FF2B5EF4-FFF2-40B4-BE49-F238E27FC236}">
                <a16:creationId xmlns:a16="http://schemas.microsoft.com/office/drawing/2014/main" id="{F8EEA1D1-A5AD-7D2D-821E-91FB23014752}"/>
              </a:ext>
            </a:extLst>
          </p:cNvPr>
          <p:cNvSpPr txBox="1"/>
          <p:nvPr/>
        </p:nvSpPr>
        <p:spPr>
          <a:xfrm>
            <a:off x="5292080" y="659339"/>
            <a:ext cx="2319866" cy="707886"/>
          </a:xfrm>
          <a:prstGeom prst="rect">
            <a:avLst/>
          </a:prstGeom>
          <a:noFill/>
        </p:spPr>
        <p:txBody>
          <a:bodyPr wrap="none" rtlCol="0">
            <a:spAutoFit/>
          </a:bodyPr>
          <a:lstStyle/>
          <a:p>
            <a:r>
              <a:rPr kumimoji="1" lang="ja-JP" altLang="en-US" sz="2000" b="1" dirty="0"/>
              <a:t>旧「長寿命化計画」</a:t>
            </a:r>
            <a:endParaRPr kumimoji="1" lang="en-US" altLang="ja-JP" sz="2000" b="1" dirty="0"/>
          </a:p>
          <a:p>
            <a:r>
              <a:rPr kumimoji="1" lang="ja-JP" altLang="en-US" sz="2000" b="1" dirty="0"/>
              <a:t>たてまえ、嘘の計画</a:t>
            </a:r>
          </a:p>
        </p:txBody>
      </p:sp>
      <p:sp>
        <p:nvSpPr>
          <p:cNvPr id="5" name="テキスト ボックス 4">
            <a:extLst>
              <a:ext uri="{FF2B5EF4-FFF2-40B4-BE49-F238E27FC236}">
                <a16:creationId xmlns:a16="http://schemas.microsoft.com/office/drawing/2014/main" id="{A96B330D-0A2C-663C-4F1C-46445EC9A743}"/>
              </a:ext>
            </a:extLst>
          </p:cNvPr>
          <p:cNvSpPr txBox="1"/>
          <p:nvPr/>
        </p:nvSpPr>
        <p:spPr>
          <a:xfrm>
            <a:off x="5570675" y="2162202"/>
            <a:ext cx="3334567" cy="707886"/>
          </a:xfrm>
          <a:prstGeom prst="rect">
            <a:avLst/>
          </a:prstGeom>
          <a:noFill/>
        </p:spPr>
        <p:txBody>
          <a:bodyPr wrap="none" rtlCol="0">
            <a:spAutoFit/>
          </a:bodyPr>
          <a:lstStyle/>
          <a:p>
            <a:r>
              <a:rPr kumimoji="1" lang="ja-JP" altLang="en-US" sz="2000" b="1" dirty="0"/>
              <a:t>新たなシュミュレーション結果</a:t>
            </a:r>
            <a:endParaRPr kumimoji="1" lang="en-US" altLang="ja-JP" sz="2000" b="1" dirty="0"/>
          </a:p>
          <a:p>
            <a:r>
              <a:rPr kumimoji="1" lang="ja-JP" altLang="en-US" sz="2000" b="1" dirty="0"/>
              <a:t>２０１６年にシュミュㇾ</a:t>
            </a:r>
            <a:r>
              <a:rPr kumimoji="1" lang="en-US" altLang="ja-JP" sz="2000" b="1" dirty="0"/>
              <a:t>―</a:t>
            </a:r>
            <a:r>
              <a:rPr kumimoji="1" lang="ja-JP" altLang="en-US" sz="2000" b="1" dirty="0"/>
              <a:t>ジョン</a:t>
            </a:r>
          </a:p>
        </p:txBody>
      </p:sp>
      <p:sp>
        <p:nvSpPr>
          <p:cNvPr id="6" name="テキスト ボックス 5">
            <a:extLst>
              <a:ext uri="{FF2B5EF4-FFF2-40B4-BE49-F238E27FC236}">
                <a16:creationId xmlns:a16="http://schemas.microsoft.com/office/drawing/2014/main" id="{69DFEAA9-2B71-DA0A-E4F6-BCAC3EACC7DD}"/>
              </a:ext>
            </a:extLst>
          </p:cNvPr>
          <p:cNvSpPr txBox="1"/>
          <p:nvPr/>
        </p:nvSpPr>
        <p:spPr>
          <a:xfrm flipH="1">
            <a:off x="238758" y="2870088"/>
            <a:ext cx="1699350" cy="1231106"/>
          </a:xfrm>
          <a:prstGeom prst="rect">
            <a:avLst/>
          </a:prstGeom>
          <a:noFill/>
        </p:spPr>
        <p:txBody>
          <a:bodyPr wrap="square" rtlCol="0">
            <a:spAutoFit/>
          </a:bodyPr>
          <a:lstStyle/>
          <a:p>
            <a:r>
              <a:rPr kumimoji="1" lang="ja-JP" altLang="en-US" sz="2000" b="1" dirty="0"/>
              <a:t>この現実にどう対処していくか</a:t>
            </a:r>
            <a:endParaRPr kumimoji="1" lang="en-US" altLang="ja-JP" sz="2000" b="1" dirty="0"/>
          </a:p>
          <a:p>
            <a:endParaRPr kumimoji="1" lang="ja-JP" altLang="en-US" dirty="0"/>
          </a:p>
        </p:txBody>
      </p:sp>
      <p:sp>
        <p:nvSpPr>
          <p:cNvPr id="7" name="テキスト ボックス 6">
            <a:extLst>
              <a:ext uri="{FF2B5EF4-FFF2-40B4-BE49-F238E27FC236}">
                <a16:creationId xmlns:a16="http://schemas.microsoft.com/office/drawing/2014/main" id="{A261A0B5-FB09-CB00-FCD8-EE2DD8AC1F44}"/>
              </a:ext>
            </a:extLst>
          </p:cNvPr>
          <p:cNvSpPr txBox="1"/>
          <p:nvPr/>
        </p:nvSpPr>
        <p:spPr>
          <a:xfrm flipH="1">
            <a:off x="224306" y="4269874"/>
            <a:ext cx="1467373" cy="923330"/>
          </a:xfrm>
          <a:prstGeom prst="rect">
            <a:avLst/>
          </a:prstGeom>
          <a:noFill/>
        </p:spPr>
        <p:txBody>
          <a:bodyPr wrap="square" rtlCol="0">
            <a:spAutoFit/>
          </a:bodyPr>
          <a:lstStyle/>
          <a:p>
            <a:r>
              <a:rPr kumimoji="1" lang="ja-JP" altLang="en-US" sz="2000" b="1" dirty="0"/>
              <a:t>老朽化の現実と財政</a:t>
            </a:r>
            <a:endParaRPr kumimoji="1" lang="en-US" altLang="ja-JP" sz="2000" b="1" dirty="0"/>
          </a:p>
          <a:p>
            <a:endParaRPr kumimoji="1" lang="ja-JP" altLang="en-US" dirty="0"/>
          </a:p>
        </p:txBody>
      </p:sp>
      <p:sp>
        <p:nvSpPr>
          <p:cNvPr id="8" name="矢印: 下 7">
            <a:extLst>
              <a:ext uri="{FF2B5EF4-FFF2-40B4-BE49-F238E27FC236}">
                <a16:creationId xmlns:a16="http://schemas.microsoft.com/office/drawing/2014/main" id="{B8D6DC4A-E82B-F7DA-5AC4-41A192130546}"/>
              </a:ext>
            </a:extLst>
          </p:cNvPr>
          <p:cNvSpPr/>
          <p:nvPr/>
        </p:nvSpPr>
        <p:spPr>
          <a:xfrm>
            <a:off x="568960" y="3862137"/>
            <a:ext cx="589280" cy="4165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下 8">
            <a:extLst>
              <a:ext uri="{FF2B5EF4-FFF2-40B4-BE49-F238E27FC236}">
                <a16:creationId xmlns:a16="http://schemas.microsoft.com/office/drawing/2014/main" id="{8884FBAD-5E42-AC09-4006-ACC75C95364F}"/>
              </a:ext>
            </a:extLst>
          </p:cNvPr>
          <p:cNvSpPr/>
          <p:nvPr/>
        </p:nvSpPr>
        <p:spPr>
          <a:xfrm>
            <a:off x="611351" y="5152457"/>
            <a:ext cx="589280" cy="4165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CD2E6579-BCFD-64BE-7360-9E1C5C73F24F}"/>
              </a:ext>
            </a:extLst>
          </p:cNvPr>
          <p:cNvSpPr txBox="1"/>
          <p:nvPr/>
        </p:nvSpPr>
        <p:spPr>
          <a:xfrm flipH="1">
            <a:off x="235298" y="5569017"/>
            <a:ext cx="1590194" cy="1538883"/>
          </a:xfrm>
          <a:prstGeom prst="rect">
            <a:avLst/>
          </a:prstGeom>
          <a:noFill/>
        </p:spPr>
        <p:txBody>
          <a:bodyPr wrap="square" rtlCol="0">
            <a:spAutoFit/>
          </a:bodyPr>
          <a:lstStyle/>
          <a:p>
            <a:r>
              <a:rPr kumimoji="1" lang="ja-JP" altLang="en-US" sz="2000" b="1" dirty="0"/>
              <a:t>選択と集中の管理</a:t>
            </a:r>
            <a:endParaRPr kumimoji="1" lang="en-US" altLang="ja-JP" sz="2000" b="1" dirty="0"/>
          </a:p>
          <a:p>
            <a:r>
              <a:rPr kumimoji="1" lang="ja-JP" altLang="en-US" sz="2000" b="1" dirty="0"/>
              <a:t>「橋梁トリアージ」</a:t>
            </a:r>
            <a:endParaRPr kumimoji="1" lang="en-US" altLang="ja-JP" sz="2000" b="1" dirty="0"/>
          </a:p>
          <a:p>
            <a:endParaRPr kumimoji="1" lang="ja-JP" altLang="en-US" dirty="0"/>
          </a:p>
        </p:txBody>
      </p:sp>
      <p:sp>
        <p:nvSpPr>
          <p:cNvPr id="11" name="テキスト ボックス 10">
            <a:extLst>
              <a:ext uri="{FF2B5EF4-FFF2-40B4-BE49-F238E27FC236}">
                <a16:creationId xmlns:a16="http://schemas.microsoft.com/office/drawing/2014/main" id="{AACE4EC1-5FD4-9F07-67AC-E24E003961E0}"/>
              </a:ext>
            </a:extLst>
          </p:cNvPr>
          <p:cNvSpPr txBox="1"/>
          <p:nvPr/>
        </p:nvSpPr>
        <p:spPr>
          <a:xfrm>
            <a:off x="709404" y="49027"/>
            <a:ext cx="7923964" cy="523220"/>
          </a:xfrm>
          <a:prstGeom prst="rect">
            <a:avLst/>
          </a:prstGeom>
          <a:noFill/>
        </p:spPr>
        <p:txBody>
          <a:bodyPr wrap="none" rtlCol="0">
            <a:spAutoFit/>
          </a:bodyPr>
          <a:lstStyle/>
          <a:p>
            <a:r>
              <a:rPr kumimoji="1" lang="ja-JP" altLang="en-US" sz="2800" b="1" dirty="0"/>
              <a:t>マネジメントには分析とｼｭﾐｭﾚｰｼｮﾝと見直しが重要</a:t>
            </a:r>
          </a:p>
        </p:txBody>
      </p:sp>
    </p:spTree>
    <p:extLst>
      <p:ext uri="{BB962C8B-B14F-4D97-AF65-F5344CB8AC3E}">
        <p14:creationId xmlns:p14="http://schemas.microsoft.com/office/powerpoint/2010/main" val="2237264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BB3E66D-A1BA-8ACF-A1C8-E6AA029F51DE}"/>
              </a:ext>
            </a:extLst>
          </p:cNvPr>
          <p:cNvSpPr txBox="1"/>
          <p:nvPr/>
        </p:nvSpPr>
        <p:spPr>
          <a:xfrm>
            <a:off x="576942" y="427949"/>
            <a:ext cx="8022772" cy="830997"/>
          </a:xfrm>
          <a:prstGeom prst="rect">
            <a:avLst/>
          </a:prstGeom>
          <a:noFill/>
        </p:spPr>
        <p:txBody>
          <a:bodyPr wrap="square">
            <a:spAutoFit/>
          </a:bodyPr>
          <a:lstStyle/>
          <a:p>
            <a:r>
              <a:rPr lang="ja-JP" altLang="ja-JP" sz="2800" dirty="0"/>
              <a:t>EBPM（Evidence-Based Policy Making）</a:t>
            </a:r>
            <a:endParaRPr lang="en-US" altLang="ja-JP" sz="2800" dirty="0"/>
          </a:p>
          <a:p>
            <a:r>
              <a:rPr lang="ja-JP" altLang="ja-JP" sz="2000" dirty="0"/>
              <a:t>「証拠に基づく政策立案」</a:t>
            </a:r>
            <a:endParaRPr lang="ja-JP" altLang="en-US" sz="2000" dirty="0"/>
          </a:p>
        </p:txBody>
      </p:sp>
      <p:sp>
        <p:nvSpPr>
          <p:cNvPr id="5" name="テキスト ボックス 4">
            <a:extLst>
              <a:ext uri="{FF2B5EF4-FFF2-40B4-BE49-F238E27FC236}">
                <a16:creationId xmlns:a16="http://schemas.microsoft.com/office/drawing/2014/main" id="{54B93F8F-FE1B-07A8-9C8A-19F75D635001}"/>
              </a:ext>
            </a:extLst>
          </p:cNvPr>
          <p:cNvSpPr txBox="1"/>
          <p:nvPr/>
        </p:nvSpPr>
        <p:spPr>
          <a:xfrm>
            <a:off x="375557" y="1258946"/>
            <a:ext cx="8392885" cy="2862322"/>
          </a:xfrm>
          <a:prstGeom prst="rect">
            <a:avLst/>
          </a:prstGeom>
          <a:noFill/>
        </p:spPr>
        <p:txBody>
          <a:bodyPr wrap="square">
            <a:spAutoFit/>
          </a:bodyPr>
          <a:lstStyle/>
          <a:p>
            <a:pPr>
              <a:buNone/>
            </a:pPr>
            <a:r>
              <a:rPr lang="ja-JP" altLang="ja-JP" sz="2000" b="1" dirty="0"/>
              <a:t>EBPMとは何か</a:t>
            </a:r>
          </a:p>
          <a:p>
            <a:pPr>
              <a:buNone/>
            </a:pPr>
            <a:r>
              <a:rPr lang="ja-JP" altLang="ja-JP" sz="2000" dirty="0"/>
              <a:t>「本当に効果がある政策なのか？」を、</a:t>
            </a:r>
            <a:br>
              <a:rPr lang="ja-JP" altLang="ja-JP" sz="2000" dirty="0"/>
            </a:br>
            <a:r>
              <a:rPr lang="ja-JP" altLang="ja-JP" sz="2000" dirty="0"/>
              <a:t>数字と事実で確認しながら進める方法。</a:t>
            </a:r>
          </a:p>
          <a:p>
            <a:pPr>
              <a:buNone/>
            </a:pPr>
            <a:r>
              <a:rPr lang="ja-JP" altLang="ja-JP" sz="2000" dirty="0"/>
              <a:t>例えば橋梁維持管理なら、</a:t>
            </a:r>
          </a:p>
          <a:p>
            <a:pPr>
              <a:buFont typeface="Arial" panose="020B0604020202020204" pitchFamily="34" charset="0"/>
              <a:buChar char="•"/>
            </a:pPr>
            <a:r>
              <a:rPr lang="ja-JP" altLang="ja-JP" sz="2000" dirty="0"/>
              <a:t>どの橋を優先補修すべきか </a:t>
            </a:r>
          </a:p>
          <a:p>
            <a:pPr>
              <a:buFont typeface="Arial" panose="020B0604020202020204" pitchFamily="34" charset="0"/>
              <a:buChar char="•"/>
            </a:pPr>
            <a:r>
              <a:rPr lang="ja-JP" altLang="ja-JP" sz="2000" dirty="0"/>
              <a:t>予防保全は本当にコスト縮減につながるか </a:t>
            </a:r>
          </a:p>
          <a:p>
            <a:pPr>
              <a:buFont typeface="Arial" panose="020B0604020202020204" pitchFamily="34" charset="0"/>
              <a:buChar char="•"/>
            </a:pPr>
            <a:r>
              <a:rPr lang="ja-JP" altLang="ja-JP" sz="2000" dirty="0"/>
              <a:t>点検頻度は妥当か </a:t>
            </a:r>
          </a:p>
          <a:p>
            <a:pPr>
              <a:buFont typeface="Arial" panose="020B0604020202020204" pitchFamily="34" charset="0"/>
              <a:buChar char="•"/>
            </a:pPr>
            <a:r>
              <a:rPr lang="ja-JP" altLang="ja-JP" sz="2000" dirty="0"/>
              <a:t>更新と延命、どちらが合理的か </a:t>
            </a:r>
          </a:p>
          <a:p>
            <a:pPr>
              <a:buNone/>
            </a:pPr>
            <a:r>
              <a:rPr lang="ja-JP" altLang="ja-JP" sz="2000" dirty="0"/>
              <a:t>を、経験則だけでなくデータで判断。</a:t>
            </a:r>
          </a:p>
        </p:txBody>
      </p:sp>
      <p:sp>
        <p:nvSpPr>
          <p:cNvPr id="4" name="テキスト ボックス 3">
            <a:extLst>
              <a:ext uri="{FF2B5EF4-FFF2-40B4-BE49-F238E27FC236}">
                <a16:creationId xmlns:a16="http://schemas.microsoft.com/office/drawing/2014/main" id="{CF11A116-46FC-6C47-A7C6-41A591250979}"/>
              </a:ext>
            </a:extLst>
          </p:cNvPr>
          <p:cNvSpPr txBox="1"/>
          <p:nvPr/>
        </p:nvSpPr>
        <p:spPr>
          <a:xfrm>
            <a:off x="816429" y="4121268"/>
            <a:ext cx="4572000" cy="2585323"/>
          </a:xfrm>
          <a:prstGeom prst="rect">
            <a:avLst/>
          </a:prstGeom>
          <a:noFill/>
        </p:spPr>
        <p:txBody>
          <a:bodyPr wrap="square">
            <a:spAutoFit/>
          </a:bodyPr>
          <a:lstStyle/>
          <a:p>
            <a:pPr rtl="0">
              <a:buNone/>
            </a:pPr>
            <a:r>
              <a:rPr lang="ja-JP" altLang="ja-JP" sz="1800" dirty="0">
                <a:latin typeface="Courier New" panose="02070309020205020404" pitchFamily="49" charset="0"/>
              </a:rPr>
              <a:t>①課題設定</a:t>
            </a:r>
            <a:br>
              <a:rPr lang="ja-JP" altLang="ja-JP" sz="1800" dirty="0">
                <a:latin typeface="Courier New" panose="02070309020205020404" pitchFamily="49" charset="0"/>
              </a:rPr>
            </a:br>
            <a:r>
              <a:rPr lang="ja-JP" altLang="ja-JP" sz="1800" dirty="0">
                <a:latin typeface="Courier New" panose="02070309020205020404" pitchFamily="49" charset="0"/>
              </a:rPr>
              <a:t>↓</a:t>
            </a:r>
            <a:br>
              <a:rPr lang="ja-JP" altLang="ja-JP" sz="1800" dirty="0">
                <a:latin typeface="Courier New" panose="02070309020205020404" pitchFamily="49" charset="0"/>
              </a:rPr>
            </a:br>
            <a:r>
              <a:rPr lang="ja-JP" altLang="ja-JP" sz="1800" dirty="0">
                <a:latin typeface="Courier New" panose="02070309020205020404" pitchFamily="49" charset="0"/>
              </a:rPr>
              <a:t>②データ収集</a:t>
            </a:r>
            <a:br>
              <a:rPr lang="ja-JP" altLang="ja-JP" sz="1800" dirty="0">
                <a:latin typeface="Courier New" panose="02070309020205020404" pitchFamily="49" charset="0"/>
              </a:rPr>
            </a:br>
            <a:r>
              <a:rPr lang="ja-JP" altLang="ja-JP" sz="1800" dirty="0">
                <a:latin typeface="Courier New" panose="02070309020205020404" pitchFamily="49" charset="0"/>
              </a:rPr>
              <a:t>↓</a:t>
            </a:r>
            <a:br>
              <a:rPr lang="ja-JP" altLang="ja-JP" sz="1800" dirty="0">
                <a:latin typeface="Courier New" panose="02070309020205020404" pitchFamily="49" charset="0"/>
              </a:rPr>
            </a:br>
            <a:r>
              <a:rPr lang="ja-JP" altLang="ja-JP" sz="1800" dirty="0">
                <a:latin typeface="Courier New" panose="02070309020205020404" pitchFamily="49" charset="0"/>
              </a:rPr>
              <a:t>③分析</a:t>
            </a:r>
            <a:br>
              <a:rPr lang="ja-JP" altLang="ja-JP" sz="1800" dirty="0">
                <a:latin typeface="Courier New" panose="02070309020205020404" pitchFamily="49" charset="0"/>
              </a:rPr>
            </a:br>
            <a:r>
              <a:rPr lang="ja-JP" altLang="ja-JP" sz="1800" dirty="0">
                <a:latin typeface="Courier New" panose="02070309020205020404" pitchFamily="49" charset="0"/>
              </a:rPr>
              <a:t>↓</a:t>
            </a:r>
            <a:br>
              <a:rPr lang="ja-JP" altLang="ja-JP" sz="1800" dirty="0">
                <a:latin typeface="Courier New" panose="02070309020205020404" pitchFamily="49" charset="0"/>
              </a:rPr>
            </a:br>
            <a:r>
              <a:rPr lang="ja-JP" altLang="ja-JP" sz="1800" dirty="0">
                <a:latin typeface="Courier New" panose="02070309020205020404" pitchFamily="49" charset="0"/>
              </a:rPr>
              <a:t>④政策立案</a:t>
            </a:r>
            <a:br>
              <a:rPr lang="ja-JP" altLang="ja-JP" sz="1800" dirty="0">
                <a:latin typeface="Courier New" panose="02070309020205020404" pitchFamily="49" charset="0"/>
              </a:rPr>
            </a:br>
            <a:r>
              <a:rPr lang="ja-JP" altLang="ja-JP" sz="1800" dirty="0">
                <a:latin typeface="Courier New" panose="02070309020205020404" pitchFamily="49" charset="0"/>
              </a:rPr>
              <a:t>↓</a:t>
            </a:r>
            <a:br>
              <a:rPr lang="ja-JP" altLang="ja-JP" sz="1800" dirty="0">
                <a:latin typeface="Courier New" panose="02070309020205020404" pitchFamily="49" charset="0"/>
              </a:rPr>
            </a:br>
            <a:r>
              <a:rPr lang="ja-JP" altLang="ja-JP" sz="1800" dirty="0">
                <a:latin typeface="Courier New" panose="02070309020205020404" pitchFamily="49" charset="0"/>
              </a:rPr>
              <a:t>⑤効果検証</a:t>
            </a:r>
          </a:p>
        </p:txBody>
      </p:sp>
    </p:spTree>
    <p:extLst>
      <p:ext uri="{BB962C8B-B14F-4D97-AF65-F5344CB8AC3E}">
        <p14:creationId xmlns:p14="http://schemas.microsoft.com/office/powerpoint/2010/main" val="2609875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テキスト ボックス 2">
            <a:extLst>
              <a:ext uri="{FF2B5EF4-FFF2-40B4-BE49-F238E27FC236}">
                <a16:creationId xmlns:a16="http://schemas.microsoft.com/office/drawing/2014/main" id="{36A63F0F-BF14-88B5-97B5-09F87FCCEC02}"/>
              </a:ext>
            </a:extLst>
          </p:cNvPr>
          <p:cNvSpPr txBox="1">
            <a:spLocks noChangeArrowheads="1"/>
          </p:cNvSpPr>
          <p:nvPr/>
        </p:nvSpPr>
        <p:spPr bwMode="auto">
          <a:xfrm>
            <a:off x="116883" y="53537"/>
            <a:ext cx="29466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800" dirty="0">
                <a:latin typeface="Arial" panose="020B0604020202020204" pitchFamily="34" charset="0"/>
              </a:rPr>
              <a:t>ｲﾝﾌﾗ・マネジメント</a:t>
            </a:r>
          </a:p>
        </p:txBody>
      </p:sp>
      <p:sp>
        <p:nvSpPr>
          <p:cNvPr id="3" name="角丸四角形 2">
            <a:extLst>
              <a:ext uri="{FF2B5EF4-FFF2-40B4-BE49-F238E27FC236}">
                <a16:creationId xmlns:a16="http://schemas.microsoft.com/office/drawing/2014/main" id="{DEE7D607-3528-C7BA-7738-A1F9424BD148}"/>
              </a:ext>
            </a:extLst>
          </p:cNvPr>
          <p:cNvSpPr/>
          <p:nvPr/>
        </p:nvSpPr>
        <p:spPr>
          <a:xfrm>
            <a:off x="3422649" y="2817146"/>
            <a:ext cx="1223963" cy="466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highlight>
                  <a:srgbClr val="FFFF00"/>
                </a:highlight>
              </a:rPr>
              <a:t>点検</a:t>
            </a:r>
          </a:p>
        </p:txBody>
      </p:sp>
      <p:sp>
        <p:nvSpPr>
          <p:cNvPr id="20489" name="テキスト ボックス 3">
            <a:extLst>
              <a:ext uri="{FF2B5EF4-FFF2-40B4-BE49-F238E27FC236}">
                <a16:creationId xmlns:a16="http://schemas.microsoft.com/office/drawing/2014/main" id="{252E7FAA-ACE3-B90B-1A1E-96A47E9E7FA9}"/>
              </a:ext>
            </a:extLst>
          </p:cNvPr>
          <p:cNvSpPr txBox="1">
            <a:spLocks noChangeArrowheads="1"/>
          </p:cNvSpPr>
          <p:nvPr/>
        </p:nvSpPr>
        <p:spPr bwMode="auto">
          <a:xfrm>
            <a:off x="5243286" y="1433071"/>
            <a:ext cx="2888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600" b="1" dirty="0">
                <a:latin typeface="Arial" panose="020B0604020202020204" pitchFamily="34" charset="0"/>
              </a:rPr>
              <a:t>・</a:t>
            </a:r>
            <a:endParaRPr lang="ja-JP" altLang="en-US" sz="1600" dirty="0">
              <a:latin typeface="Arial" panose="020B0604020202020204" pitchFamily="34" charset="0"/>
            </a:endParaRPr>
          </a:p>
        </p:txBody>
      </p:sp>
      <p:sp>
        <p:nvSpPr>
          <p:cNvPr id="13" name="角丸四角形 12">
            <a:extLst>
              <a:ext uri="{FF2B5EF4-FFF2-40B4-BE49-F238E27FC236}">
                <a16:creationId xmlns:a16="http://schemas.microsoft.com/office/drawing/2014/main" id="{C27D46C6-401B-4762-92A0-0DC062B19013}"/>
              </a:ext>
            </a:extLst>
          </p:cNvPr>
          <p:cNvSpPr/>
          <p:nvPr/>
        </p:nvSpPr>
        <p:spPr>
          <a:xfrm>
            <a:off x="3310331" y="3628489"/>
            <a:ext cx="1657350" cy="468313"/>
          </a:xfrm>
          <a:prstGeom prst="roundRect">
            <a:avLst/>
          </a:prstGeom>
          <a:solidFill>
            <a:srgbClr val="D7DB3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診断・評価</a:t>
            </a:r>
          </a:p>
        </p:txBody>
      </p:sp>
      <p:sp>
        <p:nvSpPr>
          <p:cNvPr id="15" name="角丸四角形 14">
            <a:extLst>
              <a:ext uri="{FF2B5EF4-FFF2-40B4-BE49-F238E27FC236}">
                <a16:creationId xmlns:a16="http://schemas.microsoft.com/office/drawing/2014/main" id="{A4CCC86E-7641-A043-4050-C230552EF77A}"/>
              </a:ext>
            </a:extLst>
          </p:cNvPr>
          <p:cNvSpPr/>
          <p:nvPr/>
        </p:nvSpPr>
        <p:spPr>
          <a:xfrm>
            <a:off x="1229101" y="4069881"/>
            <a:ext cx="1765300" cy="46672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補修・補強</a:t>
            </a:r>
          </a:p>
        </p:txBody>
      </p:sp>
      <p:sp>
        <p:nvSpPr>
          <p:cNvPr id="16" name="角丸四角形 15">
            <a:extLst>
              <a:ext uri="{FF2B5EF4-FFF2-40B4-BE49-F238E27FC236}">
                <a16:creationId xmlns:a16="http://schemas.microsoft.com/office/drawing/2014/main" id="{D9DC410B-0E11-9B74-4F8A-56C0E098CD1E}"/>
              </a:ext>
            </a:extLst>
          </p:cNvPr>
          <p:cNvSpPr/>
          <p:nvPr/>
        </p:nvSpPr>
        <p:spPr>
          <a:xfrm>
            <a:off x="1199527" y="3436019"/>
            <a:ext cx="1763713" cy="4667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経過観察</a:t>
            </a:r>
          </a:p>
        </p:txBody>
      </p:sp>
      <p:sp>
        <p:nvSpPr>
          <p:cNvPr id="20496" name="テキスト ボックス 17">
            <a:extLst>
              <a:ext uri="{FF2B5EF4-FFF2-40B4-BE49-F238E27FC236}">
                <a16:creationId xmlns:a16="http://schemas.microsoft.com/office/drawing/2014/main" id="{F273EE60-3548-4658-818A-8E337FE91EAD}"/>
              </a:ext>
            </a:extLst>
          </p:cNvPr>
          <p:cNvSpPr txBox="1">
            <a:spLocks noChangeArrowheads="1"/>
          </p:cNvSpPr>
          <p:nvPr/>
        </p:nvSpPr>
        <p:spPr bwMode="auto">
          <a:xfrm>
            <a:off x="84138" y="3419475"/>
            <a:ext cx="15763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600" b="1" dirty="0">
                <a:latin typeface="Arial" panose="020B0604020202020204" pitchFamily="34" charset="0"/>
              </a:rPr>
              <a:t>・</a:t>
            </a:r>
            <a:endParaRPr lang="ja-JP" altLang="en-US" sz="1600" dirty="0">
              <a:latin typeface="Arial" panose="020B0604020202020204" pitchFamily="34" charset="0"/>
            </a:endParaRPr>
          </a:p>
        </p:txBody>
      </p:sp>
      <p:sp>
        <p:nvSpPr>
          <p:cNvPr id="27" name="角丸四角形 26">
            <a:extLst>
              <a:ext uri="{FF2B5EF4-FFF2-40B4-BE49-F238E27FC236}">
                <a16:creationId xmlns:a16="http://schemas.microsoft.com/office/drawing/2014/main" id="{44D04C42-53D4-391A-2651-965E99746F0B}"/>
              </a:ext>
            </a:extLst>
          </p:cNvPr>
          <p:cNvSpPr/>
          <p:nvPr/>
        </p:nvSpPr>
        <p:spPr>
          <a:xfrm>
            <a:off x="461169" y="6215312"/>
            <a:ext cx="8370887" cy="50617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sz="2400" b="1" dirty="0">
                <a:solidFill>
                  <a:schemeClr val="tx1"/>
                </a:solidFill>
              </a:rPr>
              <a:t>インフラ・マネジメントには、意思決定が重要。</a:t>
            </a:r>
          </a:p>
        </p:txBody>
      </p:sp>
      <p:sp>
        <p:nvSpPr>
          <p:cNvPr id="4" name="下矢印 5">
            <a:extLst>
              <a:ext uri="{FF2B5EF4-FFF2-40B4-BE49-F238E27FC236}">
                <a16:creationId xmlns:a16="http://schemas.microsoft.com/office/drawing/2014/main" id="{452EECDA-E367-3B6C-A0A9-D88433ACC3C9}"/>
              </a:ext>
            </a:extLst>
          </p:cNvPr>
          <p:cNvSpPr/>
          <p:nvPr/>
        </p:nvSpPr>
        <p:spPr>
          <a:xfrm>
            <a:off x="3795549" y="3261254"/>
            <a:ext cx="503237" cy="367234"/>
          </a:xfrm>
          <a:prstGeom prst="downArrow">
            <a:avLst>
              <a:gd name="adj1" fmla="val 45962"/>
              <a:gd name="adj2" fmla="val 50000"/>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cxnSp>
        <p:nvCxnSpPr>
          <p:cNvPr id="12" name="直線コネクタ 11">
            <a:extLst>
              <a:ext uri="{FF2B5EF4-FFF2-40B4-BE49-F238E27FC236}">
                <a16:creationId xmlns:a16="http://schemas.microsoft.com/office/drawing/2014/main" id="{1C765337-BAAB-1DDC-2D5F-680E4526BCC3}"/>
              </a:ext>
            </a:extLst>
          </p:cNvPr>
          <p:cNvCxnSpPr>
            <a:cxnSpLocks/>
          </p:cNvCxnSpPr>
          <p:nvPr/>
        </p:nvCxnSpPr>
        <p:spPr>
          <a:xfrm>
            <a:off x="2960308" y="2204864"/>
            <a:ext cx="2543171" cy="0"/>
          </a:xfrm>
          <a:prstGeom prst="line">
            <a:avLst/>
          </a:prstGeom>
          <a:ln w="762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8" name="角丸四角形 2">
            <a:extLst>
              <a:ext uri="{FF2B5EF4-FFF2-40B4-BE49-F238E27FC236}">
                <a16:creationId xmlns:a16="http://schemas.microsoft.com/office/drawing/2014/main" id="{F363F7C6-A656-41B8-C1B8-B4C6DBEAC6E9}"/>
              </a:ext>
            </a:extLst>
          </p:cNvPr>
          <p:cNvSpPr/>
          <p:nvPr/>
        </p:nvSpPr>
        <p:spPr>
          <a:xfrm>
            <a:off x="2994401" y="1459318"/>
            <a:ext cx="2132769" cy="466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計画・設計・施工</a:t>
            </a:r>
          </a:p>
        </p:txBody>
      </p:sp>
      <p:sp>
        <p:nvSpPr>
          <p:cNvPr id="20" name="角丸四角形 2">
            <a:extLst>
              <a:ext uri="{FF2B5EF4-FFF2-40B4-BE49-F238E27FC236}">
                <a16:creationId xmlns:a16="http://schemas.microsoft.com/office/drawing/2014/main" id="{5B63CA9D-262A-03D0-DB39-9687E14EBCBA}"/>
              </a:ext>
            </a:extLst>
          </p:cNvPr>
          <p:cNvSpPr/>
          <p:nvPr/>
        </p:nvSpPr>
        <p:spPr>
          <a:xfrm>
            <a:off x="3344017" y="624963"/>
            <a:ext cx="1223963" cy="466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事業計画</a:t>
            </a:r>
          </a:p>
        </p:txBody>
      </p:sp>
      <p:sp>
        <p:nvSpPr>
          <p:cNvPr id="24" name="下矢印 5">
            <a:extLst>
              <a:ext uri="{FF2B5EF4-FFF2-40B4-BE49-F238E27FC236}">
                <a16:creationId xmlns:a16="http://schemas.microsoft.com/office/drawing/2014/main" id="{615CFF66-7130-2B75-A8F6-52B7AEB1F46A}"/>
              </a:ext>
            </a:extLst>
          </p:cNvPr>
          <p:cNvSpPr/>
          <p:nvPr/>
        </p:nvSpPr>
        <p:spPr>
          <a:xfrm>
            <a:off x="3728657" y="1156592"/>
            <a:ext cx="503237" cy="316923"/>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28" name="下矢印 5">
            <a:extLst>
              <a:ext uri="{FF2B5EF4-FFF2-40B4-BE49-F238E27FC236}">
                <a16:creationId xmlns:a16="http://schemas.microsoft.com/office/drawing/2014/main" id="{C79A0820-EF32-3850-3A75-FA1C10CE2DBD}"/>
              </a:ext>
            </a:extLst>
          </p:cNvPr>
          <p:cNvSpPr/>
          <p:nvPr/>
        </p:nvSpPr>
        <p:spPr>
          <a:xfrm>
            <a:off x="3795548" y="2040968"/>
            <a:ext cx="503237" cy="776175"/>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5" name="角丸四角形 2">
            <a:extLst>
              <a:ext uri="{FF2B5EF4-FFF2-40B4-BE49-F238E27FC236}">
                <a16:creationId xmlns:a16="http://schemas.microsoft.com/office/drawing/2014/main" id="{94830F7A-7435-390E-FBA2-9C39B00C741E}"/>
              </a:ext>
            </a:extLst>
          </p:cNvPr>
          <p:cNvSpPr/>
          <p:nvPr/>
        </p:nvSpPr>
        <p:spPr>
          <a:xfrm>
            <a:off x="1229101" y="1032360"/>
            <a:ext cx="1223963" cy="46672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意思決定</a:t>
            </a:r>
          </a:p>
        </p:txBody>
      </p:sp>
      <p:sp>
        <p:nvSpPr>
          <p:cNvPr id="6" name="角丸四角形 2">
            <a:extLst>
              <a:ext uri="{FF2B5EF4-FFF2-40B4-BE49-F238E27FC236}">
                <a16:creationId xmlns:a16="http://schemas.microsoft.com/office/drawing/2014/main" id="{675DA9EF-2E8F-0CD0-4327-E5AFD880B3C3}"/>
              </a:ext>
            </a:extLst>
          </p:cNvPr>
          <p:cNvSpPr/>
          <p:nvPr/>
        </p:nvSpPr>
        <p:spPr>
          <a:xfrm>
            <a:off x="1290412" y="1952504"/>
            <a:ext cx="1223963" cy="4667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運用管理</a:t>
            </a:r>
          </a:p>
        </p:txBody>
      </p:sp>
      <p:sp>
        <p:nvSpPr>
          <p:cNvPr id="23" name="角丸四角形 2">
            <a:extLst>
              <a:ext uri="{FF2B5EF4-FFF2-40B4-BE49-F238E27FC236}">
                <a16:creationId xmlns:a16="http://schemas.microsoft.com/office/drawing/2014/main" id="{8632493C-539A-2690-4183-6D6284731A77}"/>
              </a:ext>
            </a:extLst>
          </p:cNvPr>
          <p:cNvSpPr/>
          <p:nvPr/>
        </p:nvSpPr>
        <p:spPr>
          <a:xfrm>
            <a:off x="1242033" y="2832384"/>
            <a:ext cx="1223963" cy="46672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意思決定</a:t>
            </a:r>
          </a:p>
        </p:txBody>
      </p:sp>
      <p:sp>
        <p:nvSpPr>
          <p:cNvPr id="30" name="角丸四角形 2">
            <a:extLst>
              <a:ext uri="{FF2B5EF4-FFF2-40B4-BE49-F238E27FC236}">
                <a16:creationId xmlns:a16="http://schemas.microsoft.com/office/drawing/2014/main" id="{7D7E3413-EB7F-2DDA-A01B-F078754A8265}"/>
              </a:ext>
            </a:extLst>
          </p:cNvPr>
          <p:cNvSpPr/>
          <p:nvPr/>
        </p:nvSpPr>
        <p:spPr>
          <a:xfrm>
            <a:off x="3564303" y="4617859"/>
            <a:ext cx="1223963" cy="466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事業計画</a:t>
            </a:r>
          </a:p>
        </p:txBody>
      </p:sp>
      <p:sp>
        <p:nvSpPr>
          <p:cNvPr id="2" name="下矢印 5">
            <a:extLst>
              <a:ext uri="{FF2B5EF4-FFF2-40B4-BE49-F238E27FC236}">
                <a16:creationId xmlns:a16="http://schemas.microsoft.com/office/drawing/2014/main" id="{149C07C8-DBF9-87EE-DF9C-CA762665F7A9}"/>
              </a:ext>
            </a:extLst>
          </p:cNvPr>
          <p:cNvSpPr/>
          <p:nvPr/>
        </p:nvSpPr>
        <p:spPr>
          <a:xfrm>
            <a:off x="3856409" y="5162640"/>
            <a:ext cx="503237" cy="534651"/>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7" name="下矢印 5">
            <a:extLst>
              <a:ext uri="{FF2B5EF4-FFF2-40B4-BE49-F238E27FC236}">
                <a16:creationId xmlns:a16="http://schemas.microsoft.com/office/drawing/2014/main" id="{6A093D0D-73D2-4157-D2D1-E58099B2398F}"/>
              </a:ext>
            </a:extLst>
          </p:cNvPr>
          <p:cNvSpPr/>
          <p:nvPr/>
        </p:nvSpPr>
        <p:spPr>
          <a:xfrm>
            <a:off x="3845725" y="4206792"/>
            <a:ext cx="503237" cy="363778"/>
          </a:xfrm>
          <a:prstGeom prst="down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p>
        </p:txBody>
      </p:sp>
      <p:sp>
        <p:nvSpPr>
          <p:cNvPr id="8" name="角丸四角形 13">
            <a:extLst>
              <a:ext uri="{FF2B5EF4-FFF2-40B4-BE49-F238E27FC236}">
                <a16:creationId xmlns:a16="http://schemas.microsoft.com/office/drawing/2014/main" id="{C623FB20-12E1-EFE8-CA35-19B8DEC737BE}"/>
              </a:ext>
            </a:extLst>
          </p:cNvPr>
          <p:cNvSpPr/>
          <p:nvPr/>
        </p:nvSpPr>
        <p:spPr>
          <a:xfrm>
            <a:off x="1290412" y="4706474"/>
            <a:ext cx="1672828" cy="466725"/>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更新</a:t>
            </a:r>
          </a:p>
        </p:txBody>
      </p:sp>
      <p:sp>
        <p:nvSpPr>
          <p:cNvPr id="9" name="テキスト ボックス 8">
            <a:extLst>
              <a:ext uri="{FF2B5EF4-FFF2-40B4-BE49-F238E27FC236}">
                <a16:creationId xmlns:a16="http://schemas.microsoft.com/office/drawing/2014/main" id="{D1C97EB8-2DD0-78CF-4D3B-F73235BA1852}"/>
              </a:ext>
            </a:extLst>
          </p:cNvPr>
          <p:cNvSpPr txBox="1"/>
          <p:nvPr/>
        </p:nvSpPr>
        <p:spPr>
          <a:xfrm>
            <a:off x="4802474" y="511905"/>
            <a:ext cx="4071949" cy="400110"/>
          </a:xfrm>
          <a:prstGeom prst="rect">
            <a:avLst/>
          </a:prstGeom>
          <a:noFill/>
        </p:spPr>
        <p:txBody>
          <a:bodyPr wrap="none" rtlCol="0">
            <a:spAutoFit/>
          </a:bodyPr>
          <a:lstStyle/>
          <a:p>
            <a:r>
              <a:rPr kumimoji="1" lang="ja-JP" altLang="en-US" sz="2000" b="1" dirty="0">
                <a:solidFill>
                  <a:srgbClr val="FF0000"/>
                </a:solidFill>
              </a:rPr>
              <a:t>生まれる</a:t>
            </a:r>
            <a:r>
              <a:rPr kumimoji="1" lang="ja-JP" altLang="en-US" sz="2000" b="1" dirty="0"/>
              <a:t>ときからの十分な計画検討</a:t>
            </a:r>
          </a:p>
        </p:txBody>
      </p:sp>
      <p:sp>
        <p:nvSpPr>
          <p:cNvPr id="10" name="テキスト ボックス 9">
            <a:extLst>
              <a:ext uri="{FF2B5EF4-FFF2-40B4-BE49-F238E27FC236}">
                <a16:creationId xmlns:a16="http://schemas.microsoft.com/office/drawing/2014/main" id="{1E066611-D0AC-7920-CA27-A32101C01E98}"/>
              </a:ext>
            </a:extLst>
          </p:cNvPr>
          <p:cNvSpPr txBox="1"/>
          <p:nvPr/>
        </p:nvSpPr>
        <p:spPr>
          <a:xfrm>
            <a:off x="5459149" y="1957005"/>
            <a:ext cx="2824812" cy="400110"/>
          </a:xfrm>
          <a:prstGeom prst="rect">
            <a:avLst/>
          </a:prstGeom>
          <a:noFill/>
        </p:spPr>
        <p:txBody>
          <a:bodyPr wrap="none" rtlCol="0">
            <a:spAutoFit/>
          </a:bodyPr>
          <a:lstStyle/>
          <a:p>
            <a:r>
              <a:rPr kumimoji="1" lang="ja-JP" altLang="en-US" sz="2000" b="1" dirty="0"/>
              <a:t>厳格な、設計、施工審査</a:t>
            </a:r>
          </a:p>
        </p:txBody>
      </p:sp>
      <p:sp>
        <p:nvSpPr>
          <p:cNvPr id="11" name="テキスト ボックス 10">
            <a:extLst>
              <a:ext uri="{FF2B5EF4-FFF2-40B4-BE49-F238E27FC236}">
                <a16:creationId xmlns:a16="http://schemas.microsoft.com/office/drawing/2014/main" id="{1E25CFF7-AD0E-BB7B-BC99-DD2947583D93}"/>
              </a:ext>
            </a:extLst>
          </p:cNvPr>
          <p:cNvSpPr txBox="1"/>
          <p:nvPr/>
        </p:nvSpPr>
        <p:spPr>
          <a:xfrm>
            <a:off x="5197960" y="3297438"/>
            <a:ext cx="1965603" cy="400110"/>
          </a:xfrm>
          <a:prstGeom prst="rect">
            <a:avLst/>
          </a:prstGeom>
          <a:noFill/>
        </p:spPr>
        <p:txBody>
          <a:bodyPr wrap="none" rtlCol="0">
            <a:spAutoFit/>
          </a:bodyPr>
          <a:lstStyle/>
          <a:p>
            <a:r>
              <a:rPr kumimoji="1" lang="ja-JP" altLang="en-US" sz="2000" b="1" dirty="0"/>
              <a:t>点検精度のｱｯﾌﾟ</a:t>
            </a:r>
          </a:p>
        </p:txBody>
      </p:sp>
      <p:sp>
        <p:nvSpPr>
          <p:cNvPr id="14" name="テキスト ボックス 13">
            <a:extLst>
              <a:ext uri="{FF2B5EF4-FFF2-40B4-BE49-F238E27FC236}">
                <a16:creationId xmlns:a16="http://schemas.microsoft.com/office/drawing/2014/main" id="{BE3E06FA-1FBA-583C-8731-F1C2CA6098E0}"/>
              </a:ext>
            </a:extLst>
          </p:cNvPr>
          <p:cNvSpPr txBox="1"/>
          <p:nvPr/>
        </p:nvSpPr>
        <p:spPr>
          <a:xfrm>
            <a:off x="5703242" y="4758813"/>
            <a:ext cx="1217000" cy="400110"/>
          </a:xfrm>
          <a:prstGeom prst="rect">
            <a:avLst/>
          </a:prstGeom>
          <a:noFill/>
        </p:spPr>
        <p:txBody>
          <a:bodyPr wrap="none" rtlCol="0">
            <a:spAutoFit/>
          </a:bodyPr>
          <a:lstStyle/>
          <a:p>
            <a:r>
              <a:rPr lang="ja-JP" altLang="en-US" sz="2000" b="1" dirty="0"/>
              <a:t>更新計画</a:t>
            </a:r>
            <a:endParaRPr kumimoji="1" lang="ja-JP" altLang="en-US" sz="2000" b="1" dirty="0"/>
          </a:p>
        </p:txBody>
      </p:sp>
      <p:sp>
        <p:nvSpPr>
          <p:cNvPr id="17" name="矢印: 右 16">
            <a:extLst>
              <a:ext uri="{FF2B5EF4-FFF2-40B4-BE49-F238E27FC236}">
                <a16:creationId xmlns:a16="http://schemas.microsoft.com/office/drawing/2014/main" id="{0E1B828D-8002-F3B3-3DEF-938AFB48BA26}"/>
              </a:ext>
            </a:extLst>
          </p:cNvPr>
          <p:cNvSpPr/>
          <p:nvPr/>
        </p:nvSpPr>
        <p:spPr>
          <a:xfrm rot="10800000">
            <a:off x="4845217" y="2429055"/>
            <a:ext cx="497477"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2C6F638-2EEB-DFAC-45D7-0BD0B370E749}"/>
              </a:ext>
            </a:extLst>
          </p:cNvPr>
          <p:cNvSpPr txBox="1"/>
          <p:nvPr/>
        </p:nvSpPr>
        <p:spPr>
          <a:xfrm>
            <a:off x="5425901" y="2480556"/>
            <a:ext cx="3225563" cy="400110"/>
          </a:xfrm>
          <a:prstGeom prst="rect">
            <a:avLst/>
          </a:prstGeom>
          <a:noFill/>
        </p:spPr>
        <p:txBody>
          <a:bodyPr wrap="none" rtlCol="0">
            <a:spAutoFit/>
          </a:bodyPr>
          <a:lstStyle/>
          <a:p>
            <a:r>
              <a:rPr kumimoji="1" lang="ja-JP" altLang="en-US" sz="2000" b="1" dirty="0"/>
              <a:t>運用期間中の災害対応など</a:t>
            </a:r>
          </a:p>
        </p:txBody>
      </p:sp>
      <p:sp>
        <p:nvSpPr>
          <p:cNvPr id="21" name="矢印: 右 20">
            <a:extLst>
              <a:ext uri="{FF2B5EF4-FFF2-40B4-BE49-F238E27FC236}">
                <a16:creationId xmlns:a16="http://schemas.microsoft.com/office/drawing/2014/main" id="{E056EDF4-B20F-A5BC-E2CB-0EBDE6B51654}"/>
              </a:ext>
            </a:extLst>
          </p:cNvPr>
          <p:cNvSpPr/>
          <p:nvPr/>
        </p:nvSpPr>
        <p:spPr>
          <a:xfrm>
            <a:off x="5464754" y="1424167"/>
            <a:ext cx="56188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9A4438EB-9719-2773-6A7A-2D49E5075676}"/>
              </a:ext>
            </a:extLst>
          </p:cNvPr>
          <p:cNvSpPr txBox="1"/>
          <p:nvPr/>
        </p:nvSpPr>
        <p:spPr>
          <a:xfrm>
            <a:off x="5903595" y="1402293"/>
            <a:ext cx="2270173" cy="400110"/>
          </a:xfrm>
          <a:prstGeom prst="rect">
            <a:avLst/>
          </a:prstGeom>
          <a:noFill/>
        </p:spPr>
        <p:txBody>
          <a:bodyPr wrap="none" rtlCol="0">
            <a:spAutoFit/>
          </a:bodyPr>
          <a:lstStyle/>
          <a:p>
            <a:r>
              <a:rPr kumimoji="1" lang="ja-JP" altLang="en-US" sz="2000" dirty="0"/>
              <a:t>厳密な</a:t>
            </a:r>
            <a:r>
              <a:rPr kumimoji="1" lang="en-US" altLang="ja-JP" sz="2000" dirty="0"/>
              <a:t>LCC</a:t>
            </a:r>
            <a:r>
              <a:rPr kumimoji="1" lang="ja-JP" altLang="en-US" sz="2000" dirty="0"/>
              <a:t>の算出</a:t>
            </a:r>
          </a:p>
        </p:txBody>
      </p:sp>
      <p:sp>
        <p:nvSpPr>
          <p:cNvPr id="25" name="角丸四角形 2">
            <a:extLst>
              <a:ext uri="{FF2B5EF4-FFF2-40B4-BE49-F238E27FC236}">
                <a16:creationId xmlns:a16="http://schemas.microsoft.com/office/drawing/2014/main" id="{D94068F4-3293-2132-4001-84DE86E325B1}"/>
              </a:ext>
            </a:extLst>
          </p:cNvPr>
          <p:cNvSpPr/>
          <p:nvPr/>
        </p:nvSpPr>
        <p:spPr>
          <a:xfrm>
            <a:off x="3564303" y="5737220"/>
            <a:ext cx="1223963" cy="46672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b="1" dirty="0">
                <a:solidFill>
                  <a:schemeClr val="tx1"/>
                </a:solidFill>
              </a:rPr>
              <a:t>撤去・廃棄</a:t>
            </a:r>
          </a:p>
        </p:txBody>
      </p:sp>
      <p:sp>
        <p:nvSpPr>
          <p:cNvPr id="26" name="矢印: 右 25">
            <a:extLst>
              <a:ext uri="{FF2B5EF4-FFF2-40B4-BE49-F238E27FC236}">
                <a16:creationId xmlns:a16="http://schemas.microsoft.com/office/drawing/2014/main" id="{16BC383A-B08B-09B3-6C8F-D6C5B2EB0001}"/>
              </a:ext>
            </a:extLst>
          </p:cNvPr>
          <p:cNvSpPr/>
          <p:nvPr/>
        </p:nvSpPr>
        <p:spPr>
          <a:xfrm>
            <a:off x="5061752" y="5691761"/>
            <a:ext cx="561884"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8D64721D-0E8F-6A2A-0A3F-28A2FFD601BB}"/>
              </a:ext>
            </a:extLst>
          </p:cNvPr>
          <p:cNvSpPr txBox="1"/>
          <p:nvPr/>
        </p:nvSpPr>
        <p:spPr>
          <a:xfrm>
            <a:off x="5745696" y="5708583"/>
            <a:ext cx="3209533" cy="400110"/>
          </a:xfrm>
          <a:prstGeom prst="rect">
            <a:avLst/>
          </a:prstGeom>
          <a:noFill/>
        </p:spPr>
        <p:txBody>
          <a:bodyPr wrap="none" rtlCol="0">
            <a:spAutoFit/>
          </a:bodyPr>
          <a:lstStyle/>
          <a:p>
            <a:r>
              <a:rPr kumimoji="1" lang="ja-JP" altLang="en-US" sz="2000" dirty="0"/>
              <a:t>ここまでのシュミュレーション</a:t>
            </a:r>
          </a:p>
        </p:txBody>
      </p:sp>
    </p:spTree>
    <p:extLst>
      <p:ext uri="{BB962C8B-B14F-4D97-AF65-F5344CB8AC3E}">
        <p14:creationId xmlns:p14="http://schemas.microsoft.com/office/powerpoint/2010/main" val="1382058303"/>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1ACD5A4-23B6-471F-CA2F-62CB336F10C6}"/>
              </a:ext>
            </a:extLst>
          </p:cNvPr>
          <p:cNvSpPr txBox="1"/>
          <p:nvPr/>
        </p:nvSpPr>
        <p:spPr>
          <a:xfrm>
            <a:off x="587829" y="498626"/>
            <a:ext cx="8556171" cy="3908762"/>
          </a:xfrm>
          <a:prstGeom prst="rect">
            <a:avLst/>
          </a:prstGeom>
          <a:noFill/>
        </p:spPr>
        <p:txBody>
          <a:bodyPr wrap="square">
            <a:spAutoFit/>
          </a:bodyPr>
          <a:lstStyle/>
          <a:p>
            <a:pPr>
              <a:buNone/>
            </a:pPr>
            <a:r>
              <a:rPr lang="ja-JP" altLang="ja-JP" sz="2800" b="1" dirty="0"/>
              <a:t>203</a:t>
            </a:r>
            <a:r>
              <a:rPr lang="en-US" altLang="ja-JP" sz="2800" b="1" dirty="0"/>
              <a:t>0</a:t>
            </a:r>
            <a:r>
              <a:rPr lang="ja-JP" altLang="ja-JP" sz="2800" b="1" dirty="0"/>
              <a:t>年以降</a:t>
            </a:r>
          </a:p>
          <a:p>
            <a:pPr>
              <a:buNone/>
            </a:pPr>
            <a:r>
              <a:rPr lang="ja-JP" altLang="ja-JP" sz="2000" dirty="0"/>
              <a:t>「選択と集中の時代」</a:t>
            </a:r>
          </a:p>
          <a:p>
            <a:pPr>
              <a:buNone/>
            </a:pPr>
            <a:r>
              <a:rPr lang="ja-JP" altLang="ja-JP" sz="2000" dirty="0"/>
              <a:t>単なる補修ではなく、</a:t>
            </a:r>
          </a:p>
          <a:p>
            <a:pPr>
              <a:buFont typeface="Arial" panose="020B0604020202020204" pitchFamily="34" charset="0"/>
              <a:buChar char="•"/>
            </a:pPr>
            <a:r>
              <a:rPr lang="ja-JP" altLang="ja-JP" sz="2000" dirty="0"/>
              <a:t>戦略的撤退 </a:t>
            </a:r>
          </a:p>
          <a:p>
            <a:pPr>
              <a:buFont typeface="Arial" panose="020B0604020202020204" pitchFamily="34" charset="0"/>
              <a:buChar char="•"/>
            </a:pPr>
            <a:r>
              <a:rPr lang="ja-JP" altLang="ja-JP" sz="2000" dirty="0"/>
              <a:t>ネットワーク最適化 </a:t>
            </a:r>
          </a:p>
          <a:p>
            <a:pPr>
              <a:buFont typeface="Arial" panose="020B0604020202020204" pitchFamily="34" charset="0"/>
              <a:buChar char="•"/>
            </a:pPr>
            <a:r>
              <a:rPr lang="ja-JP" altLang="ja-JP" sz="2000" dirty="0"/>
              <a:t>地域維持可能性</a:t>
            </a:r>
            <a:br>
              <a:rPr lang="ja-JP" altLang="ja-JP" sz="2000" dirty="0"/>
            </a:br>
            <a:r>
              <a:rPr lang="ja-JP" altLang="ja-JP" sz="2000" dirty="0"/>
              <a:t>がテーマにな</a:t>
            </a:r>
            <a:r>
              <a:rPr lang="ja-JP" altLang="en-US" sz="2000" dirty="0"/>
              <a:t>る</a:t>
            </a:r>
            <a:r>
              <a:rPr lang="ja-JP" altLang="ja-JP" sz="2000" dirty="0"/>
              <a:t>。 </a:t>
            </a:r>
          </a:p>
          <a:p>
            <a:pPr>
              <a:buNone/>
            </a:pPr>
            <a:endParaRPr lang="en-US" altLang="ja-JP" sz="2000" dirty="0"/>
          </a:p>
          <a:p>
            <a:pPr>
              <a:buNone/>
            </a:pPr>
            <a:r>
              <a:rPr lang="ja-JP" altLang="ja-JP" sz="2000" dirty="0"/>
              <a:t>これは橋梁マネジメントが、</a:t>
            </a:r>
            <a:br>
              <a:rPr lang="ja-JP" altLang="ja-JP" sz="2000" dirty="0"/>
            </a:br>
            <a:r>
              <a:rPr lang="ja-JP" altLang="ja-JP" sz="2000" dirty="0"/>
              <a:t>「土木技術」だけでなく</a:t>
            </a:r>
            <a:br>
              <a:rPr lang="ja-JP" altLang="ja-JP" sz="2000" dirty="0"/>
            </a:br>
            <a:r>
              <a:rPr lang="ja-JP" altLang="ja-JP" sz="2000" dirty="0"/>
              <a:t>「政策・財政・地域経営」</a:t>
            </a:r>
            <a:br>
              <a:rPr lang="ja-JP" altLang="ja-JP" sz="2000" dirty="0"/>
            </a:br>
            <a:r>
              <a:rPr lang="ja-JP" altLang="ja-JP" sz="2000" dirty="0"/>
              <a:t>へ接続していくことを意味</a:t>
            </a:r>
            <a:r>
              <a:rPr lang="ja-JP" altLang="en-US" sz="2000" dirty="0"/>
              <a:t>する</a:t>
            </a:r>
            <a:r>
              <a:rPr lang="ja-JP" altLang="ja-JP" sz="2000" dirty="0"/>
              <a:t>。</a:t>
            </a:r>
          </a:p>
        </p:txBody>
      </p:sp>
    </p:spTree>
    <p:extLst>
      <p:ext uri="{BB962C8B-B14F-4D97-AF65-F5344CB8AC3E}">
        <p14:creationId xmlns:p14="http://schemas.microsoft.com/office/powerpoint/2010/main" val="3856940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1ACD5A4-23B6-471F-CA2F-62CB336F10C6}"/>
              </a:ext>
            </a:extLst>
          </p:cNvPr>
          <p:cNvSpPr txBox="1"/>
          <p:nvPr/>
        </p:nvSpPr>
        <p:spPr>
          <a:xfrm>
            <a:off x="381000" y="106740"/>
            <a:ext cx="8556171" cy="3600986"/>
          </a:xfrm>
          <a:prstGeom prst="rect">
            <a:avLst/>
          </a:prstGeom>
          <a:noFill/>
        </p:spPr>
        <p:txBody>
          <a:bodyPr wrap="square">
            <a:spAutoFit/>
          </a:bodyPr>
          <a:lstStyle/>
          <a:p>
            <a:pPr>
              <a:buNone/>
            </a:pPr>
            <a:r>
              <a:rPr lang="ja-JP" altLang="ja-JP" sz="2800" b="1" dirty="0"/>
              <a:t>203</a:t>
            </a:r>
            <a:r>
              <a:rPr lang="ja-JP" altLang="en-US" sz="2800" b="1" dirty="0"/>
              <a:t>０</a:t>
            </a:r>
            <a:r>
              <a:rPr lang="ja-JP" altLang="ja-JP" sz="2800" b="1" dirty="0"/>
              <a:t>年以降</a:t>
            </a:r>
            <a:r>
              <a:rPr lang="ja-JP" altLang="en-US" sz="2800" b="1" dirty="0"/>
              <a:t>　</a:t>
            </a:r>
            <a:r>
              <a:rPr lang="ja-JP" altLang="ja-JP" sz="2800" b="1" dirty="0"/>
              <a:t>本質的な変化</a:t>
            </a:r>
          </a:p>
          <a:p>
            <a:pPr>
              <a:buNone/>
            </a:pPr>
            <a:r>
              <a:rPr lang="ja-JP" altLang="ja-JP" sz="2000" dirty="0"/>
              <a:t>昔：「作ること」が価値</a:t>
            </a:r>
            <a:r>
              <a:rPr lang="ja-JP" altLang="en-US" sz="2000" dirty="0"/>
              <a:t>、</a:t>
            </a:r>
            <a:r>
              <a:rPr lang="ja-JP" altLang="ja-JP" sz="2000" dirty="0"/>
              <a:t>今：「</a:t>
            </a:r>
            <a:r>
              <a:rPr lang="ja-JP" altLang="en-US" sz="2000" dirty="0"/>
              <a:t>マネジメント</a:t>
            </a:r>
            <a:r>
              <a:rPr lang="ja-JP" altLang="ja-JP" sz="2000" dirty="0"/>
              <a:t>」</a:t>
            </a:r>
            <a:r>
              <a:rPr lang="ja-JP" altLang="en-US" sz="2000" dirty="0"/>
              <a:t>へ</a:t>
            </a:r>
            <a:endParaRPr lang="ja-JP" altLang="ja-JP" sz="2000" dirty="0"/>
          </a:p>
          <a:p>
            <a:pPr>
              <a:buNone/>
            </a:pPr>
            <a:r>
              <a:rPr lang="ja-JP" altLang="ja-JP" sz="2000" dirty="0"/>
              <a:t>今後：「限られた資源で何を守るか」が価値</a:t>
            </a:r>
          </a:p>
          <a:p>
            <a:pPr>
              <a:buNone/>
            </a:pPr>
            <a:r>
              <a:rPr lang="ja-JP" altLang="en-US" sz="2000" b="1" dirty="0"/>
              <a:t>　</a:t>
            </a:r>
            <a:endParaRPr lang="ja-JP" altLang="ja-JP" sz="2000" b="1" dirty="0"/>
          </a:p>
          <a:p>
            <a:pPr>
              <a:buNone/>
            </a:pPr>
            <a:r>
              <a:rPr lang="ja-JP" altLang="ja-JP" sz="2000" dirty="0"/>
              <a:t>「選択と集中の時代」</a:t>
            </a:r>
            <a:r>
              <a:rPr lang="ja-JP" altLang="en-US" sz="2000" dirty="0"/>
              <a:t>　</a:t>
            </a:r>
            <a:r>
              <a:rPr lang="ja-JP" altLang="ja-JP" sz="2000" dirty="0"/>
              <a:t>単なる補修ではなく、</a:t>
            </a:r>
          </a:p>
          <a:p>
            <a:pPr>
              <a:buFont typeface="Arial" panose="020B0604020202020204" pitchFamily="34" charset="0"/>
              <a:buChar char="•"/>
            </a:pPr>
            <a:r>
              <a:rPr lang="ja-JP" altLang="ja-JP" sz="2000" dirty="0"/>
              <a:t>地域維持可能性</a:t>
            </a:r>
            <a:r>
              <a:rPr lang="ja-JP" altLang="en-US" sz="2000" dirty="0"/>
              <a:t>、縮小社会</a:t>
            </a:r>
            <a:br>
              <a:rPr lang="ja-JP" altLang="ja-JP" sz="2000" dirty="0"/>
            </a:br>
            <a:r>
              <a:rPr lang="ja-JP" altLang="en-US" sz="2000" dirty="0"/>
              <a:t>⇒「橋梁トリアージ」が脚光を浴びている理由。</a:t>
            </a:r>
            <a:endParaRPr lang="ja-JP" altLang="ja-JP" sz="2000" dirty="0"/>
          </a:p>
          <a:p>
            <a:pPr>
              <a:buNone/>
            </a:pPr>
            <a:endParaRPr lang="en-US" altLang="ja-JP" sz="2000" dirty="0"/>
          </a:p>
          <a:p>
            <a:pPr>
              <a:buNone/>
            </a:pPr>
            <a:r>
              <a:rPr lang="ja-JP" altLang="ja-JP" sz="2000" dirty="0"/>
              <a:t>これは橋梁マネジメントが、「土木技術」だけでなく</a:t>
            </a:r>
            <a:r>
              <a:rPr lang="ja-JP" altLang="en-US" sz="2000" dirty="0"/>
              <a:t>、</a:t>
            </a:r>
            <a:r>
              <a:rPr lang="ja-JP" altLang="ja-JP" sz="2000" dirty="0"/>
              <a:t>「政策・財政・</a:t>
            </a:r>
            <a:r>
              <a:rPr lang="ja-JP" altLang="en-US" sz="2000" dirty="0"/>
              <a:t>経済・</a:t>
            </a:r>
            <a:r>
              <a:rPr lang="ja-JP" altLang="ja-JP" sz="2000" dirty="0"/>
              <a:t>地域経営」</a:t>
            </a:r>
            <a:r>
              <a:rPr lang="ja-JP" altLang="en-US" sz="2000" dirty="0"/>
              <a:t>と密接になると言うこと。</a:t>
            </a:r>
            <a:br>
              <a:rPr lang="ja-JP" altLang="ja-JP" sz="2000" dirty="0"/>
            </a:br>
            <a:endParaRPr lang="ja-JP" altLang="ja-JP" sz="2000" dirty="0"/>
          </a:p>
        </p:txBody>
      </p:sp>
      <p:sp>
        <p:nvSpPr>
          <p:cNvPr id="4" name="テキスト ボックス 3">
            <a:extLst>
              <a:ext uri="{FF2B5EF4-FFF2-40B4-BE49-F238E27FC236}">
                <a16:creationId xmlns:a16="http://schemas.microsoft.com/office/drawing/2014/main" id="{FFB98615-7748-6168-386B-FC1CB2E9C9DD}"/>
              </a:ext>
            </a:extLst>
          </p:cNvPr>
          <p:cNvSpPr txBox="1"/>
          <p:nvPr/>
        </p:nvSpPr>
        <p:spPr>
          <a:xfrm>
            <a:off x="381000" y="3591342"/>
            <a:ext cx="8305800" cy="3139321"/>
          </a:xfrm>
          <a:prstGeom prst="rect">
            <a:avLst/>
          </a:prstGeom>
          <a:noFill/>
        </p:spPr>
        <p:txBody>
          <a:bodyPr wrap="square">
            <a:spAutoFit/>
          </a:bodyPr>
          <a:lstStyle/>
          <a:p>
            <a:pPr>
              <a:buNone/>
            </a:pPr>
            <a:r>
              <a:rPr lang="ja-JP" altLang="ja-JP" sz="1800" b="1" dirty="0"/>
              <a:t>市場</a:t>
            </a:r>
            <a:r>
              <a:rPr lang="ja-JP" altLang="en-US" sz="1800" b="1" dirty="0"/>
              <a:t>の変化</a:t>
            </a:r>
            <a:endParaRPr lang="ja-JP" altLang="ja-JP" sz="1800" b="1" dirty="0"/>
          </a:p>
          <a:p>
            <a:pPr>
              <a:buNone/>
            </a:pPr>
            <a:r>
              <a:rPr lang="ja-JP" altLang="ja-JP" sz="1800" dirty="0"/>
              <a:t>インフラ</a:t>
            </a:r>
            <a:r>
              <a:rPr lang="ja-JP" altLang="en-US" sz="1800" dirty="0"/>
              <a:t>マネジメント</a:t>
            </a:r>
            <a:r>
              <a:rPr lang="ja-JP" altLang="ja-JP" sz="1800" dirty="0"/>
              <a:t>市場</a:t>
            </a:r>
            <a:r>
              <a:rPr lang="ja-JP" altLang="en-US" sz="1800" dirty="0"/>
              <a:t>への転換</a:t>
            </a:r>
            <a:endParaRPr lang="en-US" altLang="ja-JP" sz="1800" dirty="0"/>
          </a:p>
          <a:p>
            <a:pPr>
              <a:buNone/>
            </a:pPr>
            <a:endParaRPr lang="ja-JP" altLang="ja-JP" sz="1800" dirty="0"/>
          </a:p>
          <a:p>
            <a:pPr>
              <a:buFont typeface="Arial" panose="020B0604020202020204" pitchFamily="34" charset="0"/>
              <a:buChar char="•"/>
            </a:pPr>
            <a:r>
              <a:rPr lang="ja-JP" altLang="ja-JP" sz="1800" dirty="0">
                <a:highlight>
                  <a:srgbClr val="FFFF00"/>
                </a:highlight>
              </a:rPr>
              <a:t>点検 </a:t>
            </a:r>
            <a:r>
              <a:rPr lang="ja-JP" altLang="en-US" sz="1800" dirty="0">
                <a:highlight>
                  <a:srgbClr val="FFFF00"/>
                </a:highlight>
              </a:rPr>
              <a:t>　⇒ドローン、</a:t>
            </a:r>
            <a:r>
              <a:rPr lang="en-US" altLang="ja-JP" sz="1800" dirty="0">
                <a:highlight>
                  <a:srgbClr val="FFFF00"/>
                </a:highlight>
              </a:rPr>
              <a:t>AI</a:t>
            </a:r>
            <a:r>
              <a:rPr lang="ja-JP" altLang="en-US" sz="1800" dirty="0">
                <a:highlight>
                  <a:srgbClr val="FFFF00"/>
                </a:highlight>
              </a:rPr>
              <a:t>、タブレット</a:t>
            </a:r>
            <a:endParaRPr lang="ja-JP" altLang="ja-JP" sz="1800" dirty="0">
              <a:solidFill>
                <a:srgbClr val="FF0000"/>
              </a:solidFill>
              <a:highlight>
                <a:srgbClr val="FFFF00"/>
              </a:highlight>
            </a:endParaRPr>
          </a:p>
          <a:p>
            <a:pPr>
              <a:buFont typeface="Arial" panose="020B0604020202020204" pitchFamily="34" charset="0"/>
              <a:buChar char="•"/>
            </a:pPr>
            <a:r>
              <a:rPr lang="ja-JP" altLang="ja-JP" sz="1800" dirty="0"/>
              <a:t>診断</a:t>
            </a:r>
            <a:r>
              <a:rPr lang="ja-JP" altLang="en-US" sz="1800" dirty="0"/>
              <a:t>のための補助データ　収集、分析</a:t>
            </a:r>
            <a:endParaRPr lang="ja-JP" altLang="ja-JP" sz="1800" dirty="0"/>
          </a:p>
          <a:p>
            <a:pPr>
              <a:buFont typeface="Arial" panose="020B0604020202020204" pitchFamily="34" charset="0"/>
              <a:buChar char="•"/>
            </a:pPr>
            <a:r>
              <a:rPr lang="ja-JP" altLang="ja-JP" sz="1800" dirty="0">
                <a:highlight>
                  <a:srgbClr val="FFFF00"/>
                </a:highlight>
              </a:rPr>
              <a:t>補修 </a:t>
            </a:r>
            <a:r>
              <a:rPr lang="ja-JP" altLang="en-US" sz="1800" dirty="0">
                <a:highlight>
                  <a:srgbClr val="FFFF00"/>
                </a:highlight>
              </a:rPr>
              <a:t>　⇒　補修材料、手法</a:t>
            </a:r>
            <a:r>
              <a:rPr lang="ja-JP" altLang="en-US" sz="1800" dirty="0"/>
              <a:t>　</a:t>
            </a:r>
            <a:r>
              <a:rPr lang="ja-JP" altLang="ja-JP" sz="1800" dirty="0"/>
              <a:t>更新 </a:t>
            </a:r>
            <a:r>
              <a:rPr lang="ja-JP" altLang="en-US" sz="1800" dirty="0"/>
              <a:t>　⇒　撤去、更新　技術　⇒今後重要</a:t>
            </a:r>
            <a:endParaRPr lang="ja-JP" altLang="ja-JP" sz="1800" dirty="0"/>
          </a:p>
          <a:p>
            <a:pPr>
              <a:buFont typeface="Arial" panose="020B0604020202020204" pitchFamily="34" charset="0"/>
              <a:buChar char="•"/>
            </a:pPr>
            <a:r>
              <a:rPr lang="ja-JP" altLang="ja-JP" sz="1800" dirty="0">
                <a:highlight>
                  <a:srgbClr val="FFFF00"/>
                </a:highlight>
              </a:rPr>
              <a:t>マネジメント</a:t>
            </a:r>
            <a:r>
              <a:rPr lang="ja-JP" altLang="en-US" sz="1800" dirty="0">
                <a:highlight>
                  <a:srgbClr val="FFFF00"/>
                </a:highlight>
              </a:rPr>
              <a:t>　⇒　包括管理</a:t>
            </a:r>
            <a:r>
              <a:rPr lang="en-US" altLang="ja-JP" sz="1800" dirty="0">
                <a:highlight>
                  <a:srgbClr val="FFFF00"/>
                </a:highlight>
              </a:rPr>
              <a:t>,PPP/PF</a:t>
            </a:r>
            <a:r>
              <a:rPr lang="en-US" altLang="ja-JP" sz="1800" dirty="0"/>
              <a:t>I</a:t>
            </a:r>
          </a:p>
          <a:p>
            <a:pPr>
              <a:buFont typeface="Arial" panose="020B0604020202020204" pitchFamily="34" charset="0"/>
              <a:buChar char="•"/>
            </a:pPr>
            <a:r>
              <a:rPr lang="ja-JP" altLang="ja-JP" sz="1800" dirty="0"/>
              <a:t>DX </a:t>
            </a:r>
            <a:r>
              <a:rPr lang="ja-JP" altLang="en-US" sz="1800" dirty="0"/>
              <a:t>　⇒　可視化技術、</a:t>
            </a:r>
            <a:endParaRPr lang="ja-JP" altLang="ja-JP" sz="1800" dirty="0"/>
          </a:p>
          <a:p>
            <a:pPr>
              <a:buFont typeface="Arial" panose="020B0604020202020204" pitchFamily="34" charset="0"/>
              <a:buChar char="•"/>
            </a:pPr>
            <a:r>
              <a:rPr lang="ja-JP" altLang="ja-JP" sz="1800" dirty="0">
                <a:highlight>
                  <a:srgbClr val="FFFF00"/>
                </a:highlight>
              </a:rPr>
              <a:t>モニタリング</a:t>
            </a:r>
            <a:r>
              <a:rPr lang="ja-JP" altLang="en-US" sz="1800" dirty="0">
                <a:highlight>
                  <a:srgbClr val="FFFF00"/>
                </a:highlight>
              </a:rPr>
              <a:t>　⇒センシング技術、モニタリング</a:t>
            </a:r>
            <a:endParaRPr lang="en-US" altLang="ja-JP" sz="1800" dirty="0">
              <a:highlight>
                <a:srgbClr val="FFFF00"/>
              </a:highlight>
            </a:endParaRPr>
          </a:p>
          <a:p>
            <a:r>
              <a:rPr lang="ja-JP" altLang="en-US" sz="1800" dirty="0"/>
              <a:t>　　　　　　　　　</a:t>
            </a:r>
            <a:endParaRPr lang="ja-JP" altLang="ja-JP" sz="1800" dirty="0"/>
          </a:p>
          <a:p>
            <a:pPr>
              <a:buNone/>
            </a:pPr>
            <a:r>
              <a:rPr lang="ja-JP" altLang="en-US" sz="1800" dirty="0">
                <a:latin typeface="HGP創英角ﾎﾟｯﾌﾟ体" panose="040B0A00000000000000" pitchFamily="50" charset="-128"/>
                <a:ea typeface="HGP創英角ﾎﾟｯﾌﾟ体" panose="040B0A00000000000000" pitchFamily="50" charset="-128"/>
              </a:rPr>
              <a:t>社会の変化に合わせて進化しなければならない。</a:t>
            </a:r>
            <a:endParaRPr lang="en-US" altLang="ja-JP" sz="1800" dirty="0">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2361559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スライド番号プレースホルダー 1">
            <a:extLst>
              <a:ext uri="{FF2B5EF4-FFF2-40B4-BE49-F238E27FC236}">
                <a16:creationId xmlns:a16="http://schemas.microsoft.com/office/drawing/2014/main" id="{BA0DEB93-56B7-D235-06EC-D614040F5DF5}"/>
              </a:ext>
            </a:extLst>
          </p:cNvPr>
          <p:cNvSpPr>
            <a:spLocks noGrp="1"/>
          </p:cNvSpPr>
          <p:nvPr>
            <p:ph type="sldNum" sz="quarter" idx="12"/>
          </p:nvPr>
        </p:nvSpPr>
        <p:spPr bwMode="auto">
          <a:xfrm>
            <a:off x="5381625" y="7040563"/>
            <a:ext cx="2917825" cy="357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defRPr kumimoji="1">
                <a:solidFill>
                  <a:schemeClr val="tx1"/>
                </a:solidFill>
                <a:latin typeface="Arial" panose="020B0604020202020204" pitchFamily="34" charset="0"/>
                <a:ea typeface="ＭＳ Ｐゴシック" panose="020B0600070205080204" pitchFamily="50" charset="-128"/>
              </a:defRPr>
            </a:lvl1pPr>
            <a:lvl2pPr marL="557213" indent="-214313">
              <a:defRPr kumimoji="1">
                <a:solidFill>
                  <a:schemeClr val="tx1"/>
                </a:solidFill>
                <a:latin typeface="Arial" panose="020B0604020202020204" pitchFamily="34" charset="0"/>
                <a:ea typeface="ＭＳ Ｐゴシック" panose="020B0600070205080204" pitchFamily="50" charset="-128"/>
              </a:defRPr>
            </a:lvl2pPr>
            <a:lvl3pPr marL="857250" indent="-171450">
              <a:defRPr kumimoji="1">
                <a:solidFill>
                  <a:schemeClr val="tx1"/>
                </a:solidFill>
                <a:latin typeface="Arial" panose="020B0604020202020204" pitchFamily="34" charset="0"/>
                <a:ea typeface="ＭＳ Ｐゴシック" panose="020B0600070205080204" pitchFamily="50" charset="-128"/>
              </a:defRPr>
            </a:lvl3pPr>
            <a:lvl4pPr marL="1200150" indent="-171450">
              <a:defRPr kumimoji="1">
                <a:solidFill>
                  <a:schemeClr val="tx1"/>
                </a:solidFill>
                <a:latin typeface="Arial" panose="020B0604020202020204" pitchFamily="34" charset="0"/>
                <a:ea typeface="ＭＳ Ｐゴシック" panose="020B0600070205080204" pitchFamily="50" charset="-128"/>
              </a:defRPr>
            </a:lvl4pPr>
            <a:lvl5pPr marL="1543050" indent="-171450">
              <a:defRPr kumimoji="1">
                <a:solidFill>
                  <a:schemeClr val="tx1"/>
                </a:solidFill>
                <a:latin typeface="Arial" panose="020B0604020202020204" pitchFamily="34" charset="0"/>
                <a:ea typeface="ＭＳ Ｐゴシック" panose="020B0600070205080204" pitchFamily="50" charset="-128"/>
              </a:defRPr>
            </a:lvl5pPr>
            <a:lvl6pPr marL="2000250" indent="-17145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457450" indent="-17145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2914650" indent="-17145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371850" indent="-17145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fld id="{1FAE0D9F-F62D-441D-8496-7557D40345C5}" type="slidenum">
              <a:rPr lang="en-US" altLang="ja-JP" smtClean="0">
                <a:solidFill>
                  <a:srgbClr val="0033CC"/>
                </a:solidFill>
                <a:latin typeface="HG丸ｺﾞｼｯｸM-PRO" panose="020F0600000000000000" pitchFamily="50" charset="-128"/>
                <a:ea typeface="HG丸ｺﾞｼｯｸM-PRO" panose="020F0600000000000000" pitchFamily="50" charset="-128"/>
              </a:rPr>
              <a:pPr algn="ctr"/>
              <a:t>39</a:t>
            </a:fld>
            <a:endParaRPr lang="en-US" altLang="ja-JP">
              <a:solidFill>
                <a:srgbClr val="0033CC"/>
              </a:solidFill>
              <a:latin typeface="HG丸ｺﾞｼｯｸM-PRO" panose="020F0600000000000000" pitchFamily="50" charset="-128"/>
              <a:ea typeface="HG丸ｺﾞｼｯｸM-PRO" panose="020F0600000000000000" pitchFamily="50" charset="-128"/>
            </a:endParaRPr>
          </a:p>
        </p:txBody>
      </p:sp>
      <p:pic>
        <p:nvPicPr>
          <p:cNvPr id="3" name="Picture 4">
            <a:extLst>
              <a:ext uri="{FF2B5EF4-FFF2-40B4-BE49-F238E27FC236}">
                <a16:creationId xmlns:a16="http://schemas.microsoft.com/office/drawing/2014/main" id="{7C02D360-117A-0DDE-F864-C02874151823}"/>
              </a:ext>
            </a:extLst>
          </p:cNvPr>
          <p:cNvPicPr>
            <a:picLocks noChangeAspect="1" noChangeArrowheads="1"/>
          </p:cNvPicPr>
          <p:nvPr/>
        </p:nvPicPr>
        <p:blipFill>
          <a:blip r:embed="rId2"/>
          <a:srcRect/>
          <a:stretch>
            <a:fillRect/>
          </a:stretch>
        </p:blipFill>
        <p:spPr bwMode="auto">
          <a:xfrm>
            <a:off x="4643438" y="815975"/>
            <a:ext cx="3500437" cy="2613025"/>
          </a:xfrm>
          <a:prstGeom prst="rect">
            <a:avLst/>
          </a:prstGeom>
          <a:ln>
            <a:noFill/>
          </a:ln>
          <a:effectLst>
            <a:outerShdw blurRad="292100" dist="139700" dir="2700000" algn="tl" rotWithShape="0">
              <a:srgbClr val="333333">
                <a:alpha val="65000"/>
              </a:srgbClr>
            </a:outerShdw>
          </a:effectLst>
        </p:spPr>
      </p:pic>
      <p:pic>
        <p:nvPicPr>
          <p:cNvPr id="89092" name="Picture 2" descr="画像 019">
            <a:extLst>
              <a:ext uri="{FF2B5EF4-FFF2-40B4-BE49-F238E27FC236}">
                <a16:creationId xmlns:a16="http://schemas.microsoft.com/office/drawing/2014/main" id="{CCE1EBF9-55A0-2252-8888-B2D64E16A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803275"/>
            <a:ext cx="3500438"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3" name="テキスト ボックス 1">
            <a:extLst>
              <a:ext uri="{FF2B5EF4-FFF2-40B4-BE49-F238E27FC236}">
                <a16:creationId xmlns:a16="http://schemas.microsoft.com/office/drawing/2014/main" id="{38389842-6BEA-A337-4D8D-C57299039E32}"/>
              </a:ext>
            </a:extLst>
          </p:cNvPr>
          <p:cNvSpPr txBox="1">
            <a:spLocks noChangeArrowheads="1"/>
          </p:cNvSpPr>
          <p:nvPr/>
        </p:nvSpPr>
        <p:spPr bwMode="auto">
          <a:xfrm>
            <a:off x="1395386" y="65142"/>
            <a:ext cx="6210354"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dirty="0">
                <a:latin typeface="HGP創英角ﾎﾟｯﾌﾟ体" panose="040B0A00000000000000" pitchFamily="50" charset="-128"/>
                <a:ea typeface="HGP創英角ﾎﾟｯﾌﾟ体" panose="040B0A00000000000000" pitchFamily="50" charset="-128"/>
              </a:rPr>
              <a:t>わたしのマネジメント思考の目覚め</a:t>
            </a:r>
            <a:endParaRPr lang="en-US" altLang="ja-JP" dirty="0">
              <a:latin typeface="HGP創英角ﾎﾟｯﾌﾟ体" panose="040B0A00000000000000" pitchFamily="50" charset="-128"/>
              <a:ea typeface="HGP創英角ﾎﾟｯﾌﾟ体" panose="040B0A00000000000000" pitchFamily="50" charset="-128"/>
            </a:endParaRPr>
          </a:p>
          <a:p>
            <a:pPr>
              <a:spcBef>
                <a:spcPct val="0"/>
              </a:spcBef>
              <a:buFontTx/>
              <a:buNone/>
            </a:pPr>
            <a:r>
              <a:rPr lang="ja-JP" altLang="en-US" sz="2100" dirty="0">
                <a:latin typeface="HGP創英角ﾎﾟｯﾌﾟ体" panose="040B0A00000000000000" pitchFamily="50" charset="-128"/>
                <a:ea typeface="HGP創英角ﾎﾟｯﾌﾟ体" panose="040B0A00000000000000" pitchFamily="50" charset="-128"/>
              </a:rPr>
              <a:t>　</a:t>
            </a:r>
          </a:p>
        </p:txBody>
      </p:sp>
      <p:sp>
        <p:nvSpPr>
          <p:cNvPr id="89094" name="テキスト ボックス 1">
            <a:extLst>
              <a:ext uri="{FF2B5EF4-FFF2-40B4-BE49-F238E27FC236}">
                <a16:creationId xmlns:a16="http://schemas.microsoft.com/office/drawing/2014/main" id="{25CF023D-C7F5-35EF-9C4E-0D7DC365BBB8}"/>
              </a:ext>
            </a:extLst>
          </p:cNvPr>
          <p:cNvSpPr txBox="1">
            <a:spLocks noChangeArrowheads="1"/>
          </p:cNvSpPr>
          <p:nvPr/>
        </p:nvSpPr>
        <p:spPr bwMode="auto">
          <a:xfrm>
            <a:off x="336550" y="3725862"/>
            <a:ext cx="861441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100" b="1" dirty="0"/>
              <a:t>２０００年　韓国　テグ～ブサン高速道路</a:t>
            </a:r>
            <a:r>
              <a:rPr lang="en-US" altLang="ja-JP" sz="2100" b="1" dirty="0"/>
              <a:t>PFI</a:t>
            </a:r>
            <a:r>
              <a:rPr lang="ja-JP" altLang="en-US" sz="2100" b="1" dirty="0"/>
              <a:t>事業のマネージャーとして赴任　</a:t>
            </a:r>
            <a:endParaRPr lang="en-US" altLang="ja-JP" sz="2100" dirty="0"/>
          </a:p>
          <a:p>
            <a:pPr>
              <a:spcBef>
                <a:spcPct val="0"/>
              </a:spcBef>
              <a:buFontTx/>
              <a:buNone/>
            </a:pPr>
            <a:r>
              <a:rPr lang="ja-JP" altLang="en-US" sz="2100" dirty="0"/>
              <a:t>橋梁１０５橋、トンネル</a:t>
            </a:r>
            <a:r>
              <a:rPr lang="en-US" altLang="ja-JP" sz="2100" dirty="0"/>
              <a:t>13</a:t>
            </a:r>
            <a:r>
              <a:rPr lang="ja-JP" altLang="en-US" sz="2100" dirty="0"/>
              <a:t>本、延長８５ｋｍを一気に施工する。</a:t>
            </a:r>
            <a:endParaRPr lang="en-US" altLang="ja-JP" sz="2100" dirty="0"/>
          </a:p>
          <a:p>
            <a:pPr>
              <a:spcBef>
                <a:spcPct val="0"/>
              </a:spcBef>
              <a:buFontTx/>
              <a:buNone/>
            </a:pPr>
            <a:r>
              <a:rPr lang="en-US" altLang="ja-JP" sz="2100" dirty="0"/>
              <a:t>1</a:t>
            </a:r>
            <a:r>
              <a:rPr lang="ja-JP" altLang="en-US" sz="2100" dirty="0"/>
              <a:t>年間の設計照査と</a:t>
            </a:r>
            <a:r>
              <a:rPr lang="en-US" altLang="ja-JP" sz="2100" dirty="0"/>
              <a:t>4</a:t>
            </a:r>
            <a:r>
              <a:rPr lang="ja-JP" altLang="en-US" sz="2100" dirty="0"/>
              <a:t>年間の施工管理（</a:t>
            </a:r>
            <a:r>
              <a:rPr lang="en-US" altLang="ja-JP" sz="2100" dirty="0"/>
              <a:t>CM</a:t>
            </a:r>
            <a:r>
              <a:rPr lang="ja-JP" altLang="en-US" sz="2100" dirty="0"/>
              <a:t>）、モニタリンング</a:t>
            </a:r>
            <a:endParaRPr lang="en-US" altLang="ja-JP" sz="2100" dirty="0"/>
          </a:p>
          <a:p>
            <a:pPr>
              <a:spcBef>
                <a:spcPct val="0"/>
              </a:spcBef>
              <a:buFontTx/>
              <a:buNone/>
            </a:pPr>
            <a:endParaRPr lang="en-US" altLang="ja-JP" sz="2100" dirty="0"/>
          </a:p>
          <a:p>
            <a:pPr>
              <a:spcBef>
                <a:spcPct val="0"/>
              </a:spcBef>
              <a:buFontTx/>
              <a:buNone/>
            </a:pPr>
            <a:r>
              <a:rPr lang="ja-JP" altLang="en-US" sz="2100" dirty="0"/>
              <a:t>インフラの</a:t>
            </a:r>
            <a:r>
              <a:rPr lang="en-US" altLang="ja-JP" sz="2100" dirty="0"/>
              <a:t>PFI</a:t>
            </a:r>
            <a:r>
              <a:rPr lang="ja-JP" altLang="en-US" sz="2100" dirty="0"/>
              <a:t>事業は、韓国では</a:t>
            </a:r>
            <a:r>
              <a:rPr lang="en-US" altLang="ja-JP" sz="2100" dirty="0"/>
              <a:t>2000</a:t>
            </a:r>
            <a:r>
              <a:rPr lang="ja-JP" altLang="en-US" sz="2100" dirty="0"/>
              <a:t>年に欧米では</a:t>
            </a:r>
            <a:r>
              <a:rPr lang="en-US" altLang="ja-JP" sz="2100" dirty="0"/>
              <a:t>1980</a:t>
            </a:r>
            <a:r>
              <a:rPr lang="ja-JP" altLang="en-US" sz="2100" dirty="0"/>
              <a:t>年代から実施。</a:t>
            </a:r>
            <a:endParaRPr lang="en-US" altLang="ja-JP" sz="2100" dirty="0"/>
          </a:p>
          <a:p>
            <a:pPr>
              <a:spcBef>
                <a:spcPct val="0"/>
              </a:spcBef>
              <a:buFontTx/>
              <a:buNone/>
            </a:pPr>
            <a:r>
              <a:rPr lang="ja-JP" altLang="en-US" sz="2100" dirty="0"/>
              <a:t>日本ではいまだに実施されていない。</a:t>
            </a:r>
            <a:endParaRPr lang="en-US" altLang="ja-JP" sz="2100" dirty="0"/>
          </a:p>
          <a:p>
            <a:pPr>
              <a:spcBef>
                <a:spcPct val="0"/>
              </a:spcBef>
              <a:buFontTx/>
              <a:buNone/>
            </a:pPr>
            <a:endParaRPr lang="en-US" altLang="ja-JP" sz="2100" dirty="0"/>
          </a:p>
          <a:p>
            <a:pPr>
              <a:spcBef>
                <a:spcPct val="0"/>
              </a:spcBef>
              <a:buFontTx/>
              <a:buNone/>
            </a:pPr>
            <a:r>
              <a:rPr lang="ja-JP" altLang="en-US" sz="2100" dirty="0"/>
              <a:t>「マネジメント思考」が、今後のインフラマネジメントには必須！</a:t>
            </a:r>
            <a:endParaRPr lang="en-US" altLang="ja-JP" sz="2100" dirty="0"/>
          </a:p>
          <a:p>
            <a:pPr>
              <a:spcBef>
                <a:spcPct val="0"/>
              </a:spcBef>
              <a:buFontTx/>
              <a:buNone/>
            </a:pPr>
            <a:endParaRPr lang="en-US" altLang="ja-JP" sz="2100" dirty="0"/>
          </a:p>
          <a:p>
            <a:pPr>
              <a:spcBef>
                <a:spcPct val="0"/>
              </a:spcBef>
              <a:buFontTx/>
              <a:buNone/>
            </a:pPr>
            <a:endParaRPr lang="ja-JP" altLang="en-US" sz="2100" dirty="0"/>
          </a:p>
        </p:txBody>
      </p:sp>
    </p:spTree>
    <p:extLst>
      <p:ext uri="{BB962C8B-B14F-4D97-AF65-F5344CB8AC3E}">
        <p14:creationId xmlns:p14="http://schemas.microsoft.com/office/powerpoint/2010/main" val="2272408606"/>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FA9DCA0-B58E-B9D9-BBB8-574B8A6E2B6F}"/>
              </a:ext>
            </a:extLst>
          </p:cNvPr>
          <p:cNvSpPr txBox="1"/>
          <p:nvPr/>
        </p:nvSpPr>
        <p:spPr>
          <a:xfrm>
            <a:off x="593271" y="279537"/>
            <a:ext cx="7957457" cy="4339650"/>
          </a:xfrm>
          <a:prstGeom prst="rect">
            <a:avLst/>
          </a:prstGeom>
          <a:noFill/>
        </p:spPr>
        <p:txBody>
          <a:bodyPr wrap="square">
            <a:spAutoFit/>
          </a:bodyPr>
          <a:lstStyle/>
          <a:p>
            <a:pPr>
              <a:buNone/>
            </a:pPr>
            <a:r>
              <a:rPr lang="ja-JP" altLang="en-US" sz="2800" b="1" dirty="0"/>
              <a:t>地方衰退・自治体維持問題</a:t>
            </a:r>
          </a:p>
          <a:p>
            <a:pPr>
              <a:buNone/>
            </a:pPr>
            <a:endParaRPr lang="en-US" altLang="ja-JP" sz="2800" dirty="0"/>
          </a:p>
          <a:p>
            <a:pPr>
              <a:buNone/>
            </a:pPr>
            <a:r>
              <a:rPr lang="ja-JP" altLang="en-US" sz="2000" dirty="0"/>
              <a:t>人口減少により</a:t>
            </a:r>
          </a:p>
          <a:p>
            <a:pPr>
              <a:buFont typeface="Arial" panose="020B0604020202020204" pitchFamily="34" charset="0"/>
              <a:buChar char="•"/>
            </a:pPr>
            <a:r>
              <a:rPr lang="ja-JP" altLang="en-US" sz="2000" dirty="0"/>
              <a:t>空き家増加、公共交通縮小、学校統廃合 </a:t>
            </a:r>
          </a:p>
          <a:p>
            <a:pPr>
              <a:buFont typeface="Arial" panose="020B0604020202020204" pitchFamily="34" charset="0"/>
              <a:buChar char="•"/>
            </a:pPr>
            <a:r>
              <a:rPr lang="ja-JP" altLang="en-US" sz="2000" dirty="0"/>
              <a:t>インフラ維持不能 </a:t>
            </a:r>
          </a:p>
          <a:p>
            <a:pPr>
              <a:buNone/>
            </a:pPr>
            <a:endParaRPr lang="en-US" altLang="ja-JP" sz="2000" dirty="0"/>
          </a:p>
          <a:p>
            <a:pPr>
              <a:buNone/>
            </a:pPr>
            <a:r>
              <a:rPr lang="ja-JP" altLang="en-US" sz="2000" dirty="0"/>
              <a:t>などが進む可能性があります。</a:t>
            </a:r>
          </a:p>
          <a:p>
            <a:pPr>
              <a:buNone/>
            </a:pPr>
            <a:endParaRPr lang="en-US" altLang="ja-JP" sz="2000" dirty="0"/>
          </a:p>
          <a:p>
            <a:pPr>
              <a:buNone/>
            </a:pPr>
            <a:r>
              <a:rPr lang="ja-JP" altLang="en-US" sz="2000" dirty="0"/>
              <a:t>特に地方自治体では</a:t>
            </a:r>
            <a:br>
              <a:rPr lang="ja-JP" altLang="en-US" sz="2000" dirty="0"/>
            </a:br>
            <a:r>
              <a:rPr lang="ja-JP" altLang="en-US" sz="2000" dirty="0"/>
              <a:t>「全部のインフラを維持できない」</a:t>
            </a:r>
            <a:br>
              <a:rPr lang="ja-JP" altLang="en-US" sz="2000" dirty="0"/>
            </a:br>
            <a:r>
              <a:rPr lang="ja-JP" altLang="en-US" sz="2000" dirty="0"/>
              <a:t>という選択問題が出てくる。</a:t>
            </a:r>
          </a:p>
          <a:p>
            <a:pPr>
              <a:buNone/>
            </a:pPr>
            <a:endParaRPr lang="en-US" altLang="ja-JP" sz="2000" dirty="0"/>
          </a:p>
          <a:p>
            <a:pPr>
              <a:buNone/>
            </a:pPr>
            <a:r>
              <a:rPr lang="ja-JP" altLang="en-US" sz="2000" dirty="0"/>
              <a:t>これが</a:t>
            </a:r>
            <a:r>
              <a:rPr lang="ja-JP" altLang="en-US" sz="2000" b="1" dirty="0"/>
              <a:t>「橋梁トリアージ」 </a:t>
            </a:r>
            <a:r>
              <a:rPr lang="ja-JP" altLang="en-US" sz="2000" dirty="0"/>
              <a:t>選択と集中</a:t>
            </a:r>
          </a:p>
        </p:txBody>
      </p:sp>
      <p:sp>
        <p:nvSpPr>
          <p:cNvPr id="3" name="テキスト ボックス 2">
            <a:extLst>
              <a:ext uri="{FF2B5EF4-FFF2-40B4-BE49-F238E27FC236}">
                <a16:creationId xmlns:a16="http://schemas.microsoft.com/office/drawing/2014/main" id="{17D03C57-64DF-382E-B817-AE6E6D60F6B6}"/>
              </a:ext>
            </a:extLst>
          </p:cNvPr>
          <p:cNvSpPr txBox="1"/>
          <p:nvPr/>
        </p:nvSpPr>
        <p:spPr>
          <a:xfrm>
            <a:off x="478971" y="4619187"/>
            <a:ext cx="7097485" cy="1508105"/>
          </a:xfrm>
          <a:prstGeom prst="rect">
            <a:avLst/>
          </a:prstGeom>
          <a:noFill/>
        </p:spPr>
        <p:txBody>
          <a:bodyPr wrap="square">
            <a:spAutoFit/>
          </a:bodyPr>
          <a:lstStyle/>
          <a:p>
            <a:pPr>
              <a:buNone/>
            </a:pPr>
            <a:r>
              <a:rPr lang="ja-JP" altLang="en-US" sz="1800" b="1" dirty="0"/>
              <a:t>「限られた人・金・時間で、何を残し、何を優先するか」</a:t>
            </a:r>
            <a:endParaRPr lang="en-US" altLang="ja-JP" sz="1800" b="1" dirty="0"/>
          </a:p>
          <a:p>
            <a:pPr>
              <a:buNone/>
            </a:pPr>
            <a:endParaRPr lang="ja-JP" altLang="en-US" sz="1800" b="1" dirty="0"/>
          </a:p>
          <a:p>
            <a:pPr>
              <a:buNone/>
            </a:pPr>
            <a:r>
              <a:rPr lang="ja-JP" altLang="en-US" sz="1800" dirty="0"/>
              <a:t>という</a:t>
            </a:r>
            <a:r>
              <a:rPr lang="ja-JP" altLang="en-US" sz="1800" b="1" dirty="0">
                <a:solidFill>
                  <a:srgbClr val="FF0000"/>
                </a:solidFill>
              </a:rPr>
              <a:t>“意思決定の問題”</a:t>
            </a:r>
            <a:r>
              <a:rPr lang="ja-JP" altLang="en-US" sz="1800" dirty="0"/>
              <a:t>になっている。</a:t>
            </a:r>
          </a:p>
          <a:p>
            <a:pPr>
              <a:buNone/>
            </a:pPr>
            <a:endParaRPr lang="en-US" altLang="ja-JP" sz="1800" dirty="0"/>
          </a:p>
          <a:p>
            <a:pPr>
              <a:buNone/>
            </a:pPr>
            <a:r>
              <a:rPr lang="ja-JP" altLang="en-US" sz="2000" b="1" dirty="0"/>
              <a:t>やっと、</a:t>
            </a:r>
            <a:r>
              <a:rPr lang="ja-JP" altLang="en-US" sz="2000" b="1" dirty="0">
                <a:solidFill>
                  <a:srgbClr val="FF0000"/>
                </a:solidFill>
              </a:rPr>
              <a:t>トリアージ</a:t>
            </a:r>
            <a:r>
              <a:rPr lang="ja-JP" altLang="en-US" sz="2000" b="1" dirty="0"/>
              <a:t>が注目されだした。</a:t>
            </a:r>
            <a:endParaRPr lang="en-US" altLang="ja-JP" sz="2000" b="1" dirty="0"/>
          </a:p>
        </p:txBody>
      </p:sp>
    </p:spTree>
    <p:extLst>
      <p:ext uri="{BB962C8B-B14F-4D97-AF65-F5344CB8AC3E}">
        <p14:creationId xmlns:p14="http://schemas.microsoft.com/office/powerpoint/2010/main" val="4225197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a:extLst>
              <a:ext uri="{FF2B5EF4-FFF2-40B4-BE49-F238E27FC236}">
                <a16:creationId xmlns:a16="http://schemas.microsoft.com/office/drawing/2014/main" id="{71E2D65D-C734-0B97-16DF-0EC8BC6951A0}"/>
              </a:ext>
            </a:extLst>
          </p:cNvPr>
          <p:cNvSpPr>
            <a:spLocks noChangeArrowheads="1"/>
          </p:cNvSpPr>
          <p:nvPr/>
        </p:nvSpPr>
        <p:spPr bwMode="auto">
          <a:xfrm>
            <a:off x="3035300" y="644525"/>
            <a:ext cx="2603500" cy="708025"/>
          </a:xfrm>
          <a:prstGeom prst="rect">
            <a:avLst/>
          </a:prstGeom>
          <a:solidFill>
            <a:srgbClr val="FFFF00"/>
          </a:solidFill>
          <a:ln w="38100">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600" b="1">
                <a:latin typeface="ＭＳ Ｐゴシック" panose="020B0600070205080204" pitchFamily="50" charset="-128"/>
              </a:rPr>
              <a:t>プロジェクトプロモーター</a:t>
            </a:r>
          </a:p>
          <a:p>
            <a:pPr algn="ctr">
              <a:spcBef>
                <a:spcPct val="0"/>
              </a:spcBef>
              <a:buFontTx/>
              <a:buNone/>
            </a:pPr>
            <a:r>
              <a:rPr lang="ja-JP" altLang="en-US" sz="1600" b="1">
                <a:latin typeface="ＭＳ Ｐゴシック" panose="020B0600070205080204" pitchFamily="50" charset="-128"/>
              </a:rPr>
              <a:t>（韓国政府・韓国道路公社）</a:t>
            </a:r>
          </a:p>
          <a:p>
            <a:pPr>
              <a:spcBef>
                <a:spcPct val="0"/>
              </a:spcBef>
              <a:buFontTx/>
              <a:buNone/>
            </a:pPr>
            <a:endParaRPr lang="en-US" altLang="ja-JP" sz="2400">
              <a:latin typeface="Times New Roman" panose="02020603050405020304" pitchFamily="18" charset="0"/>
            </a:endParaRPr>
          </a:p>
        </p:txBody>
      </p:sp>
      <p:sp>
        <p:nvSpPr>
          <p:cNvPr id="131075" name="Rectangle 4">
            <a:extLst>
              <a:ext uri="{FF2B5EF4-FFF2-40B4-BE49-F238E27FC236}">
                <a16:creationId xmlns:a16="http://schemas.microsoft.com/office/drawing/2014/main" id="{29A489D2-DB3A-AC89-C9F2-2DB853BF6DB1}"/>
              </a:ext>
            </a:extLst>
          </p:cNvPr>
          <p:cNvSpPr>
            <a:spLocks noChangeArrowheads="1"/>
          </p:cNvSpPr>
          <p:nvPr/>
        </p:nvSpPr>
        <p:spPr bwMode="auto">
          <a:xfrm>
            <a:off x="3124200" y="1711325"/>
            <a:ext cx="2687638" cy="1430338"/>
          </a:xfrm>
          <a:prstGeom prst="rect">
            <a:avLst/>
          </a:prstGeom>
          <a:solidFill>
            <a:srgbClr val="FF0000"/>
          </a:solidFill>
          <a:ln w="57150">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2000" b="1">
                <a:latin typeface="HGS創英角ﾎﾟｯﾌﾟ体" panose="040B0A00000000000000" pitchFamily="50" charset="-128"/>
                <a:ea typeface="HGS創英角ﾎﾟｯﾌﾟ体" panose="040B0A00000000000000" pitchFamily="50" charset="-128"/>
              </a:rPr>
              <a:t>マネジメント組織</a:t>
            </a:r>
            <a:endParaRPr lang="en-US" altLang="ja-JP" sz="2000" b="1">
              <a:latin typeface="HGS創英角ﾎﾟｯﾌﾟ体" panose="040B0A00000000000000" pitchFamily="50" charset="-128"/>
              <a:ea typeface="HGS創英角ﾎﾟｯﾌﾟ体" panose="040B0A00000000000000" pitchFamily="50" charset="-128"/>
            </a:endParaRPr>
          </a:p>
          <a:p>
            <a:pPr eaLnBrk="1" hangingPunct="1">
              <a:spcBef>
                <a:spcPct val="0"/>
              </a:spcBef>
              <a:buFont typeface="Wingdings" panose="05000000000000000000" pitchFamily="2" charset="2"/>
              <a:buNone/>
            </a:pPr>
            <a:r>
              <a:rPr lang="ja-JP" altLang="en-US" sz="2000" b="1">
                <a:latin typeface="Arial" panose="020B0604020202020204" pitchFamily="34" charset="0"/>
              </a:rPr>
              <a:t>　　　</a:t>
            </a:r>
            <a:r>
              <a:rPr lang="en-US" altLang="ja-JP" sz="2000" b="1">
                <a:latin typeface="Arial" panose="020B0604020202020204" pitchFamily="34" charset="0"/>
              </a:rPr>
              <a:t>PM</a:t>
            </a:r>
            <a:r>
              <a:rPr lang="ja-JP" altLang="en-US" sz="2000" b="1">
                <a:latin typeface="Arial" panose="020B0604020202020204" pitchFamily="34" charset="0"/>
              </a:rPr>
              <a:t>　植野</a:t>
            </a:r>
            <a:endParaRPr lang="en-US" altLang="ja-JP" sz="2000" b="1">
              <a:latin typeface="Arial" panose="020B0604020202020204" pitchFamily="34" charset="0"/>
            </a:endParaRPr>
          </a:p>
          <a:p>
            <a:pPr eaLnBrk="1" hangingPunct="1">
              <a:spcBef>
                <a:spcPct val="0"/>
              </a:spcBef>
              <a:buFont typeface="Wingdings" panose="05000000000000000000" pitchFamily="2" charset="2"/>
              <a:buNone/>
            </a:pPr>
            <a:r>
              <a:rPr lang="ja-JP" altLang="en-US" sz="1600" b="1">
                <a:latin typeface="Arial" panose="020B0604020202020204" pitchFamily="34" charset="0"/>
              </a:rPr>
              <a:t>構造、道路、トンネル</a:t>
            </a:r>
            <a:endParaRPr lang="en-US" altLang="ja-JP" sz="1600" b="1">
              <a:latin typeface="Arial" panose="020B0604020202020204" pitchFamily="34" charset="0"/>
            </a:endParaRPr>
          </a:p>
          <a:p>
            <a:pPr eaLnBrk="1" hangingPunct="1">
              <a:spcBef>
                <a:spcPct val="0"/>
              </a:spcBef>
              <a:buFont typeface="Wingdings" panose="05000000000000000000" pitchFamily="2" charset="2"/>
              <a:buNone/>
            </a:pPr>
            <a:r>
              <a:rPr lang="ja-JP" altLang="en-US" sz="1600" b="1">
                <a:latin typeface="Arial" panose="020B0604020202020204" pitchFamily="34" charset="0"/>
              </a:rPr>
              <a:t>環境（それぞれの専門家を招集）</a:t>
            </a:r>
            <a:endParaRPr lang="en-US" altLang="ja-JP" sz="1600" b="1">
              <a:latin typeface="Arial" panose="020B0604020202020204" pitchFamily="34" charset="0"/>
            </a:endParaRPr>
          </a:p>
          <a:p>
            <a:pPr eaLnBrk="1" hangingPunct="1">
              <a:spcBef>
                <a:spcPct val="0"/>
              </a:spcBef>
              <a:buFontTx/>
              <a:buNone/>
            </a:pPr>
            <a:endParaRPr lang="ja-JP" altLang="en-US" sz="2000" b="1">
              <a:latin typeface="HGS創英角ﾎﾟｯﾌﾟ体" panose="040B0A00000000000000" pitchFamily="50" charset="-128"/>
              <a:ea typeface="HGS創英角ﾎﾟｯﾌﾟ体" panose="040B0A00000000000000" pitchFamily="50" charset="-128"/>
            </a:endParaRPr>
          </a:p>
          <a:p>
            <a:pPr>
              <a:spcBef>
                <a:spcPct val="0"/>
              </a:spcBef>
              <a:buFontTx/>
              <a:buNone/>
            </a:pPr>
            <a:endParaRPr lang="en-US" altLang="ja-JP" sz="1400">
              <a:latin typeface="Times New Roman" panose="02020603050405020304" pitchFamily="18" charset="0"/>
            </a:endParaRPr>
          </a:p>
        </p:txBody>
      </p:sp>
      <p:sp>
        <p:nvSpPr>
          <p:cNvPr id="131076" name="Line 8">
            <a:extLst>
              <a:ext uri="{FF2B5EF4-FFF2-40B4-BE49-F238E27FC236}">
                <a16:creationId xmlns:a16="http://schemas.microsoft.com/office/drawing/2014/main" id="{DBA57CFF-1CC2-AD8C-C845-9558C4D21E14}"/>
              </a:ext>
            </a:extLst>
          </p:cNvPr>
          <p:cNvSpPr>
            <a:spLocks noChangeShapeType="1"/>
          </p:cNvSpPr>
          <p:nvPr/>
        </p:nvSpPr>
        <p:spPr bwMode="auto">
          <a:xfrm>
            <a:off x="3314700" y="3805238"/>
            <a:ext cx="0" cy="137160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31077" name="Line 15">
            <a:extLst>
              <a:ext uri="{FF2B5EF4-FFF2-40B4-BE49-F238E27FC236}">
                <a16:creationId xmlns:a16="http://schemas.microsoft.com/office/drawing/2014/main" id="{74A1D3C1-3670-A12F-4B32-2995EAED3E8B}"/>
              </a:ext>
            </a:extLst>
          </p:cNvPr>
          <p:cNvSpPr>
            <a:spLocks noChangeShapeType="1"/>
          </p:cNvSpPr>
          <p:nvPr/>
        </p:nvSpPr>
        <p:spPr bwMode="auto">
          <a:xfrm>
            <a:off x="4686300" y="3805238"/>
            <a:ext cx="0" cy="1371600"/>
          </a:xfrm>
          <a:prstGeom prst="line">
            <a:avLst/>
          </a:prstGeom>
          <a:noFill/>
          <a:ln w="9525">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31078" name="Oval 16">
            <a:extLst>
              <a:ext uri="{FF2B5EF4-FFF2-40B4-BE49-F238E27FC236}">
                <a16:creationId xmlns:a16="http://schemas.microsoft.com/office/drawing/2014/main" id="{CCC1D983-C14B-218E-8055-4611BC2E65CF}"/>
              </a:ext>
            </a:extLst>
          </p:cNvPr>
          <p:cNvSpPr>
            <a:spLocks noChangeArrowheads="1"/>
          </p:cNvSpPr>
          <p:nvPr/>
        </p:nvSpPr>
        <p:spPr bwMode="auto">
          <a:xfrm>
            <a:off x="1135517" y="2022475"/>
            <a:ext cx="1838325" cy="635000"/>
          </a:xfrm>
          <a:prstGeom prst="ellipse">
            <a:avLst/>
          </a:prstGeom>
          <a:solidFill>
            <a:srgbClr val="FFFFFF"/>
          </a:solidFill>
          <a:ln w="9525">
            <a:solidFill>
              <a:srgbClr val="000000"/>
            </a:solidFill>
            <a:prstDash val="dash"/>
            <a:round/>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b="1">
                <a:latin typeface="ＭＳ ゴシック" panose="020B0609070205080204" pitchFamily="49" charset="-128"/>
                <a:ea typeface="ＭＳ ゴシック" panose="020B0609070205080204" pitchFamily="49" charset="-128"/>
              </a:rPr>
              <a:t>ファイナンス</a:t>
            </a:r>
            <a:endParaRPr lang="en-US" altLang="ja-JP" sz="1400" b="1">
              <a:latin typeface="ＭＳ ゴシック" panose="020B0609070205080204" pitchFamily="49" charset="-128"/>
              <a:ea typeface="ＭＳ ゴシック" panose="020B0609070205080204" pitchFamily="49" charset="-128"/>
            </a:endParaRPr>
          </a:p>
          <a:p>
            <a:pPr eaLnBrk="1" hangingPunct="1">
              <a:spcBef>
                <a:spcPct val="0"/>
              </a:spcBef>
              <a:buFontTx/>
              <a:buNone/>
            </a:pPr>
            <a:r>
              <a:rPr lang="ja-JP" altLang="en-US" sz="1400" b="1">
                <a:latin typeface="ＭＳ ゴシック" panose="020B0609070205080204" pitchFamily="49" charset="-128"/>
                <a:ea typeface="ＭＳ ゴシック" panose="020B0609070205080204" pitchFamily="49" charset="-128"/>
              </a:rPr>
              <a:t>専門家</a:t>
            </a:r>
          </a:p>
          <a:p>
            <a:pPr>
              <a:spcBef>
                <a:spcPct val="0"/>
              </a:spcBef>
              <a:buFontTx/>
              <a:buNone/>
            </a:pPr>
            <a:endParaRPr lang="en-US" altLang="ja-JP" sz="2400">
              <a:latin typeface="Times New Roman" panose="02020603050405020304" pitchFamily="18" charset="0"/>
            </a:endParaRPr>
          </a:p>
        </p:txBody>
      </p:sp>
      <p:sp>
        <p:nvSpPr>
          <p:cNvPr id="131079" name="Line 20">
            <a:extLst>
              <a:ext uri="{FF2B5EF4-FFF2-40B4-BE49-F238E27FC236}">
                <a16:creationId xmlns:a16="http://schemas.microsoft.com/office/drawing/2014/main" id="{1358708D-E58E-9E88-464F-8633BE8E7F4D}"/>
              </a:ext>
            </a:extLst>
          </p:cNvPr>
          <p:cNvSpPr>
            <a:spLocks noChangeShapeType="1"/>
          </p:cNvSpPr>
          <p:nvPr/>
        </p:nvSpPr>
        <p:spPr bwMode="auto">
          <a:xfrm>
            <a:off x="2533650" y="4495800"/>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31080" name="Rectangle 27">
            <a:extLst>
              <a:ext uri="{FF2B5EF4-FFF2-40B4-BE49-F238E27FC236}">
                <a16:creationId xmlns:a16="http://schemas.microsoft.com/office/drawing/2014/main" id="{AC823149-A2C5-5E01-5EB5-7D3F06397A0B}"/>
              </a:ext>
            </a:extLst>
          </p:cNvPr>
          <p:cNvSpPr>
            <a:spLocks noChangeArrowheads="1"/>
          </p:cNvSpPr>
          <p:nvPr/>
        </p:nvSpPr>
        <p:spPr bwMode="auto">
          <a:xfrm>
            <a:off x="288924" y="3754664"/>
            <a:ext cx="2082800" cy="3429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600" b="1">
                <a:latin typeface="Century" panose="02040604050505020304" pitchFamily="18" charset="0"/>
                <a:ea typeface="ＭＳ 明朝" panose="02020609040205080304" pitchFamily="17" charset="-128"/>
              </a:rPr>
              <a:t>技術コンサルタント</a:t>
            </a:r>
            <a:endParaRPr lang="ja-JP" altLang="en-US" sz="1600">
              <a:latin typeface="Century" panose="02040604050505020304" pitchFamily="18" charset="0"/>
              <a:ea typeface="ＭＳ 明朝" panose="02020609040205080304" pitchFamily="17" charset="-128"/>
            </a:endParaRPr>
          </a:p>
          <a:p>
            <a:pPr>
              <a:spcBef>
                <a:spcPct val="0"/>
              </a:spcBef>
              <a:buFontTx/>
              <a:buNone/>
            </a:pPr>
            <a:r>
              <a:rPr lang="ja-JP" altLang="en-US" sz="1000">
                <a:latin typeface="Times New Roman" panose="02020603050405020304" pitchFamily="18" charset="0"/>
                <a:ea typeface="ＭＳ 明朝" panose="02020609040205080304" pitchFamily="17" charset="-128"/>
              </a:rPr>
              <a:t> </a:t>
            </a:r>
          </a:p>
          <a:p>
            <a:pPr>
              <a:spcBef>
                <a:spcPct val="0"/>
              </a:spcBef>
              <a:buFontTx/>
              <a:buNone/>
            </a:pPr>
            <a:endParaRPr lang="en-US" altLang="ja-JP" sz="2400">
              <a:latin typeface="Times New Roman" panose="02020603050405020304" pitchFamily="18" charset="0"/>
            </a:endParaRPr>
          </a:p>
        </p:txBody>
      </p:sp>
      <p:sp>
        <p:nvSpPr>
          <p:cNvPr id="131081" name="Rectangle 28">
            <a:extLst>
              <a:ext uri="{FF2B5EF4-FFF2-40B4-BE49-F238E27FC236}">
                <a16:creationId xmlns:a16="http://schemas.microsoft.com/office/drawing/2014/main" id="{2C656C3C-0568-E2DB-96DB-429AE8EBCAC4}"/>
              </a:ext>
            </a:extLst>
          </p:cNvPr>
          <p:cNvSpPr>
            <a:spLocks noChangeArrowheads="1"/>
          </p:cNvSpPr>
          <p:nvPr/>
        </p:nvSpPr>
        <p:spPr bwMode="auto">
          <a:xfrm>
            <a:off x="6645275" y="3741964"/>
            <a:ext cx="2114550" cy="368300"/>
          </a:xfrm>
          <a:prstGeom prst="rect">
            <a:avLst/>
          </a:prstGeom>
          <a:solidFill>
            <a:srgbClr val="FFFFFF"/>
          </a:solidFill>
          <a:ln w="28575">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600" b="1" dirty="0">
                <a:latin typeface="Times New Roman" panose="02020603050405020304" pitchFamily="18" charset="0"/>
                <a:ea typeface="ＭＳ 明朝" panose="02020609040205080304" pitchFamily="17" charset="-128"/>
              </a:rPr>
              <a:t>コントラクター　群</a:t>
            </a:r>
          </a:p>
          <a:p>
            <a:pPr>
              <a:spcBef>
                <a:spcPct val="0"/>
              </a:spcBef>
              <a:buFontTx/>
              <a:buNone/>
            </a:pPr>
            <a:endParaRPr lang="en-US" altLang="ja-JP" sz="2400" dirty="0">
              <a:latin typeface="Times New Roman" panose="02020603050405020304" pitchFamily="18" charset="0"/>
            </a:endParaRPr>
          </a:p>
        </p:txBody>
      </p:sp>
      <p:sp>
        <p:nvSpPr>
          <p:cNvPr id="131082" name="Rectangle 31">
            <a:extLst>
              <a:ext uri="{FF2B5EF4-FFF2-40B4-BE49-F238E27FC236}">
                <a16:creationId xmlns:a16="http://schemas.microsoft.com/office/drawing/2014/main" id="{82C71BBF-8D4D-004E-034C-7A8094858FBA}"/>
              </a:ext>
            </a:extLst>
          </p:cNvPr>
          <p:cNvSpPr>
            <a:spLocks noChangeArrowheads="1"/>
          </p:cNvSpPr>
          <p:nvPr/>
        </p:nvSpPr>
        <p:spPr bwMode="auto">
          <a:xfrm>
            <a:off x="6675436" y="1527176"/>
            <a:ext cx="2019300" cy="1111250"/>
          </a:xfrm>
          <a:prstGeom prst="rect">
            <a:avLst/>
          </a:prstGeom>
          <a:solidFill>
            <a:srgbClr val="FFFFFF"/>
          </a:solidFill>
          <a:ln w="57150">
            <a:solidFill>
              <a:srgbClr val="000000"/>
            </a:solidFill>
            <a:prstDash val="sysDash"/>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400">
                <a:latin typeface="Times New Roman" panose="02020603050405020304" pitchFamily="18" charset="0"/>
              </a:rPr>
              <a:t>民間資金</a:t>
            </a:r>
            <a:endParaRPr lang="en-US" altLang="ja-JP" sz="2400">
              <a:latin typeface="Times New Roman" panose="02020603050405020304" pitchFamily="18" charset="0"/>
            </a:endParaRPr>
          </a:p>
          <a:p>
            <a:pPr>
              <a:spcBef>
                <a:spcPct val="0"/>
              </a:spcBef>
              <a:buFontTx/>
              <a:buNone/>
            </a:pPr>
            <a:r>
              <a:rPr lang="ja-JP" altLang="en-US" sz="2000">
                <a:latin typeface="Times New Roman" panose="02020603050405020304" pitchFamily="18" charset="0"/>
              </a:rPr>
              <a:t>　みずほ銀行</a:t>
            </a:r>
            <a:endParaRPr lang="en-US" altLang="ja-JP" sz="2000">
              <a:latin typeface="Times New Roman" panose="02020603050405020304" pitchFamily="18" charset="0"/>
            </a:endParaRPr>
          </a:p>
          <a:p>
            <a:pPr>
              <a:spcBef>
                <a:spcPct val="0"/>
              </a:spcBef>
              <a:buFontTx/>
              <a:buNone/>
            </a:pPr>
            <a:r>
              <a:rPr lang="ja-JP" altLang="en-US" sz="2000">
                <a:latin typeface="Times New Roman" panose="02020603050405020304" pitchFamily="18" charset="0"/>
              </a:rPr>
              <a:t>　韓国銀行　等　</a:t>
            </a:r>
            <a:endParaRPr lang="en-US" altLang="ja-JP" sz="2000">
              <a:latin typeface="Times New Roman" panose="02020603050405020304" pitchFamily="18" charset="0"/>
            </a:endParaRPr>
          </a:p>
          <a:p>
            <a:pPr>
              <a:spcBef>
                <a:spcPct val="0"/>
              </a:spcBef>
              <a:buFontTx/>
              <a:buNone/>
            </a:pPr>
            <a:endParaRPr lang="en-US" altLang="ja-JP" sz="2400">
              <a:latin typeface="Times New Roman" panose="02020603050405020304" pitchFamily="18" charset="0"/>
            </a:endParaRPr>
          </a:p>
        </p:txBody>
      </p:sp>
      <p:sp>
        <p:nvSpPr>
          <p:cNvPr id="131084" name="AutoShape 37">
            <a:extLst>
              <a:ext uri="{FF2B5EF4-FFF2-40B4-BE49-F238E27FC236}">
                <a16:creationId xmlns:a16="http://schemas.microsoft.com/office/drawing/2014/main" id="{B0DAA2C3-57E6-A22C-D698-D99D6E59361A}"/>
              </a:ext>
            </a:extLst>
          </p:cNvPr>
          <p:cNvSpPr>
            <a:spLocks noChangeArrowheads="1"/>
          </p:cNvSpPr>
          <p:nvPr/>
        </p:nvSpPr>
        <p:spPr bwMode="auto">
          <a:xfrm>
            <a:off x="5730875" y="2016125"/>
            <a:ext cx="914400" cy="274638"/>
          </a:xfrm>
          <a:prstGeom prst="leftRightArrow">
            <a:avLst>
              <a:gd name="adj1" fmla="val 50000"/>
              <a:gd name="adj2" fmla="val 39846"/>
            </a:avLst>
          </a:prstGeom>
          <a:solidFill>
            <a:srgbClr val="000000"/>
          </a:solidFill>
          <a:ln w="25400">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85" name="AutoShape 39">
            <a:extLst>
              <a:ext uri="{FF2B5EF4-FFF2-40B4-BE49-F238E27FC236}">
                <a16:creationId xmlns:a16="http://schemas.microsoft.com/office/drawing/2014/main" id="{E6022035-5185-5D20-A17A-DF9DA7E16949}"/>
              </a:ext>
            </a:extLst>
          </p:cNvPr>
          <p:cNvSpPr>
            <a:spLocks noChangeArrowheads="1"/>
          </p:cNvSpPr>
          <p:nvPr/>
        </p:nvSpPr>
        <p:spPr bwMode="auto">
          <a:xfrm>
            <a:off x="4177449" y="3197225"/>
            <a:ext cx="425450" cy="274637"/>
          </a:xfrm>
          <a:prstGeom prst="downArrow">
            <a:avLst>
              <a:gd name="adj1" fmla="val 50000"/>
              <a:gd name="adj2" fmla="val 49885"/>
            </a:avLst>
          </a:prstGeom>
          <a:solidFill>
            <a:srgbClr val="000000"/>
          </a:solidFill>
          <a:ln w="9525">
            <a:solidFill>
              <a:srgbClr val="000000"/>
            </a:solidFill>
            <a:miter lim="800000"/>
            <a:headEnd/>
            <a:tailEnd/>
          </a:ln>
        </p:spPr>
        <p:txBody>
          <a:bodyPr vert="eaVert"/>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86" name="AutoShape 40">
            <a:extLst>
              <a:ext uri="{FF2B5EF4-FFF2-40B4-BE49-F238E27FC236}">
                <a16:creationId xmlns:a16="http://schemas.microsoft.com/office/drawing/2014/main" id="{3ADAD500-74A0-609E-4CBF-86E512B6A60A}"/>
              </a:ext>
            </a:extLst>
          </p:cNvPr>
          <p:cNvSpPr>
            <a:spLocks noChangeArrowheads="1"/>
          </p:cNvSpPr>
          <p:nvPr/>
        </p:nvSpPr>
        <p:spPr bwMode="auto">
          <a:xfrm>
            <a:off x="6165280" y="3356657"/>
            <a:ext cx="503237" cy="274637"/>
          </a:xfrm>
          <a:prstGeom prst="downArrow">
            <a:avLst>
              <a:gd name="adj1" fmla="val 50000"/>
              <a:gd name="adj2" fmla="val 25000"/>
            </a:avLst>
          </a:prstGeom>
          <a:solidFill>
            <a:srgbClr val="000000"/>
          </a:solidFill>
          <a:ln w="9525">
            <a:solidFill>
              <a:srgbClr val="000000"/>
            </a:solidFill>
            <a:miter lim="800000"/>
            <a:headEnd/>
            <a:tailEnd/>
          </a:ln>
        </p:spPr>
        <p:txBody>
          <a:bodyPr vert="eaVert"/>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87" name="AutoShape 41">
            <a:extLst>
              <a:ext uri="{FF2B5EF4-FFF2-40B4-BE49-F238E27FC236}">
                <a16:creationId xmlns:a16="http://schemas.microsoft.com/office/drawing/2014/main" id="{97E8657E-1FCF-5D2F-E39F-78302ECC289C}"/>
              </a:ext>
            </a:extLst>
          </p:cNvPr>
          <p:cNvSpPr>
            <a:spLocks noChangeArrowheads="1"/>
          </p:cNvSpPr>
          <p:nvPr/>
        </p:nvSpPr>
        <p:spPr bwMode="auto">
          <a:xfrm>
            <a:off x="2201862" y="3382055"/>
            <a:ext cx="339725" cy="249238"/>
          </a:xfrm>
          <a:prstGeom prst="downArrow">
            <a:avLst>
              <a:gd name="adj1" fmla="val 50000"/>
              <a:gd name="adj2" fmla="val 25000"/>
            </a:avLst>
          </a:prstGeom>
          <a:solidFill>
            <a:srgbClr val="000000"/>
          </a:solidFill>
          <a:ln w="9525">
            <a:solidFill>
              <a:srgbClr val="000000"/>
            </a:solidFill>
            <a:miter lim="800000"/>
            <a:headEnd/>
            <a:tailEnd/>
          </a:ln>
        </p:spPr>
        <p:txBody>
          <a:bodyPr vert="eaVert"/>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88" name="AutoShape 42">
            <a:extLst>
              <a:ext uri="{FF2B5EF4-FFF2-40B4-BE49-F238E27FC236}">
                <a16:creationId xmlns:a16="http://schemas.microsoft.com/office/drawing/2014/main" id="{E1038E01-BBDD-2B98-0E4D-1C55EF31EE57}"/>
              </a:ext>
            </a:extLst>
          </p:cNvPr>
          <p:cNvSpPr>
            <a:spLocks noChangeArrowheads="1"/>
          </p:cNvSpPr>
          <p:nvPr/>
        </p:nvSpPr>
        <p:spPr bwMode="auto">
          <a:xfrm>
            <a:off x="4646613" y="3251314"/>
            <a:ext cx="1714500" cy="228600"/>
          </a:xfrm>
          <a:prstGeom prst="rightArrow">
            <a:avLst>
              <a:gd name="adj1" fmla="val 50000"/>
              <a:gd name="adj2" fmla="val 187500"/>
            </a:avLst>
          </a:prstGeom>
          <a:solidFill>
            <a:srgbClr val="000000"/>
          </a:solidFill>
          <a:ln w="9525">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89" name="AutoShape 43">
            <a:extLst>
              <a:ext uri="{FF2B5EF4-FFF2-40B4-BE49-F238E27FC236}">
                <a16:creationId xmlns:a16="http://schemas.microsoft.com/office/drawing/2014/main" id="{AD639E17-E92F-7541-20CE-397F39384B71}"/>
              </a:ext>
            </a:extLst>
          </p:cNvPr>
          <p:cNvSpPr>
            <a:spLocks noChangeArrowheads="1"/>
          </p:cNvSpPr>
          <p:nvPr/>
        </p:nvSpPr>
        <p:spPr bwMode="auto">
          <a:xfrm>
            <a:off x="2620963" y="3273051"/>
            <a:ext cx="1600200" cy="228600"/>
          </a:xfrm>
          <a:prstGeom prst="leftArrow">
            <a:avLst>
              <a:gd name="adj1" fmla="val 50000"/>
              <a:gd name="adj2" fmla="val 175000"/>
            </a:avLst>
          </a:prstGeom>
          <a:solidFill>
            <a:srgbClr val="000000"/>
          </a:solidFill>
          <a:ln w="9525">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90" name="Rectangle 46">
            <a:extLst>
              <a:ext uri="{FF2B5EF4-FFF2-40B4-BE49-F238E27FC236}">
                <a16:creationId xmlns:a16="http://schemas.microsoft.com/office/drawing/2014/main" id="{D976B9E6-C962-F467-BBDC-147255DB512C}"/>
              </a:ext>
            </a:extLst>
          </p:cNvPr>
          <p:cNvSpPr>
            <a:spLocks noChangeArrowheads="1"/>
          </p:cNvSpPr>
          <p:nvPr/>
        </p:nvSpPr>
        <p:spPr bwMode="auto">
          <a:xfrm>
            <a:off x="0" y="1404938"/>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tabLst>
                <a:tab pos="533400" algn="r"/>
                <a:tab pos="2700338" algn="ctr"/>
                <a:tab pos="5400675" algn="r"/>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533400" algn="r"/>
                <a:tab pos="2700338" algn="ctr"/>
                <a:tab pos="5400675" algn="r"/>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533400" algn="r"/>
                <a:tab pos="2700338" algn="ctr"/>
                <a:tab pos="5400675" algn="r"/>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9pPr>
          </a:lstStyle>
          <a:p>
            <a:pPr algn="just" eaLnBrk="1" hangingPunct="1">
              <a:spcBef>
                <a:spcPct val="0"/>
              </a:spcBef>
              <a:buFontTx/>
              <a:buNone/>
            </a:pPr>
            <a:r>
              <a:rPr lang="en-US" altLang="ja-JP" sz="1000">
                <a:latin typeface="Times New Roman" panose="02020603050405020304" pitchFamily="18" charset="0"/>
                <a:ea typeface="ＭＳ 明朝" panose="02020609040205080304" pitchFamily="17" charset="-128"/>
              </a:rPr>
              <a:t> </a:t>
            </a:r>
          </a:p>
          <a:p>
            <a:pPr>
              <a:spcBef>
                <a:spcPct val="0"/>
              </a:spcBef>
              <a:buFontTx/>
              <a:buNone/>
            </a:pPr>
            <a:endParaRPr lang="en-US" altLang="ja-JP" sz="2400">
              <a:latin typeface="Times New Roman" panose="02020603050405020304" pitchFamily="18" charset="0"/>
            </a:endParaRPr>
          </a:p>
        </p:txBody>
      </p:sp>
      <p:sp>
        <p:nvSpPr>
          <p:cNvPr id="131091" name="Rectangle 47">
            <a:extLst>
              <a:ext uri="{FF2B5EF4-FFF2-40B4-BE49-F238E27FC236}">
                <a16:creationId xmlns:a16="http://schemas.microsoft.com/office/drawing/2014/main" id="{809F6C5C-F5CD-295E-AFF1-0AC5AEEFA157}"/>
              </a:ext>
            </a:extLst>
          </p:cNvPr>
          <p:cNvSpPr>
            <a:spLocks noChangeArrowheads="1"/>
          </p:cNvSpPr>
          <p:nvPr/>
        </p:nvSpPr>
        <p:spPr bwMode="auto">
          <a:xfrm>
            <a:off x="0" y="1435100"/>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just" eaLnBrk="1" hangingPunct="1">
              <a:spcBef>
                <a:spcPct val="0"/>
              </a:spcBef>
              <a:buFontTx/>
              <a:buNone/>
            </a:pPr>
            <a:r>
              <a:rPr lang="en-US" altLang="ja-JP" sz="1000">
                <a:latin typeface="Times New Roman" panose="02020603050405020304" pitchFamily="18" charset="0"/>
                <a:ea typeface="ＭＳ 明朝" panose="02020609040205080304" pitchFamily="17" charset="-128"/>
              </a:rPr>
              <a:t> </a:t>
            </a:r>
            <a:endParaRPr lang="en-US" altLang="ja-JP" sz="1000">
              <a:latin typeface="Century" panose="02040604050505020304" pitchFamily="18" charset="0"/>
              <a:ea typeface="ＭＳ 明朝" panose="02020609040205080304" pitchFamily="17" charset="-128"/>
            </a:endParaRPr>
          </a:p>
          <a:p>
            <a:pPr>
              <a:spcBef>
                <a:spcPct val="0"/>
              </a:spcBef>
              <a:buFontTx/>
              <a:buNone/>
            </a:pPr>
            <a:endParaRPr lang="en-US" altLang="ja-JP" sz="2400">
              <a:latin typeface="Times New Roman" panose="02020603050405020304" pitchFamily="18" charset="0"/>
            </a:endParaRPr>
          </a:p>
        </p:txBody>
      </p:sp>
      <p:sp>
        <p:nvSpPr>
          <p:cNvPr id="131092" name="テキスト ボックス 1">
            <a:extLst>
              <a:ext uri="{FF2B5EF4-FFF2-40B4-BE49-F238E27FC236}">
                <a16:creationId xmlns:a16="http://schemas.microsoft.com/office/drawing/2014/main" id="{490FBC9D-7C29-3FA5-680A-C8990DCE0093}"/>
              </a:ext>
            </a:extLst>
          </p:cNvPr>
          <p:cNvSpPr txBox="1">
            <a:spLocks noChangeArrowheads="1"/>
          </p:cNvSpPr>
          <p:nvPr/>
        </p:nvSpPr>
        <p:spPr bwMode="auto">
          <a:xfrm>
            <a:off x="3789363" y="65088"/>
            <a:ext cx="1724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2400">
                <a:latin typeface="HG創英角ﾎﾟｯﾌﾟ体" panose="040B0A09000000000000" pitchFamily="49" charset="-128"/>
                <a:ea typeface="HG創英角ﾎﾟｯﾌﾟ体" panose="040B0A09000000000000" pitchFamily="49" charset="-128"/>
              </a:rPr>
              <a:t>韓国での例</a:t>
            </a:r>
          </a:p>
        </p:txBody>
      </p:sp>
      <p:sp>
        <p:nvSpPr>
          <p:cNvPr id="131093" name="スライド番号プレースホルダー 3">
            <a:extLst>
              <a:ext uri="{FF2B5EF4-FFF2-40B4-BE49-F238E27FC236}">
                <a16:creationId xmlns:a16="http://schemas.microsoft.com/office/drawing/2014/main" id="{EDD05079-D4C7-2371-143F-016546613DA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8BA001E2-BD48-49B1-9CF0-4D326ED89F3A}" type="slidenum">
              <a:rPr lang="ja-JP" altLang="en-US" sz="1200" smtClean="0">
                <a:solidFill>
                  <a:srgbClr val="898989"/>
                </a:solidFill>
                <a:latin typeface="Arial" panose="020B0604020202020204" pitchFamily="34" charset="0"/>
              </a:rPr>
              <a:pPr>
                <a:spcBef>
                  <a:spcPct val="0"/>
                </a:spcBef>
                <a:buFontTx/>
                <a:buNone/>
              </a:pPr>
              <a:t>40</a:t>
            </a:fld>
            <a:endParaRPr lang="ja-JP" altLang="en-US" sz="1200">
              <a:solidFill>
                <a:srgbClr val="898989"/>
              </a:solidFill>
              <a:latin typeface="Arial" panose="020B0604020202020204" pitchFamily="34" charset="0"/>
            </a:endParaRPr>
          </a:p>
        </p:txBody>
      </p:sp>
      <p:sp>
        <p:nvSpPr>
          <p:cNvPr id="131094" name="Oval 16">
            <a:extLst>
              <a:ext uri="{FF2B5EF4-FFF2-40B4-BE49-F238E27FC236}">
                <a16:creationId xmlns:a16="http://schemas.microsoft.com/office/drawing/2014/main" id="{8C941081-FB61-63BE-3F89-CB1581EA813B}"/>
              </a:ext>
            </a:extLst>
          </p:cNvPr>
          <p:cNvSpPr>
            <a:spLocks noChangeArrowheads="1"/>
          </p:cNvSpPr>
          <p:nvPr/>
        </p:nvSpPr>
        <p:spPr bwMode="auto">
          <a:xfrm>
            <a:off x="1104900" y="1388270"/>
            <a:ext cx="1838325" cy="457200"/>
          </a:xfrm>
          <a:prstGeom prst="ellipse">
            <a:avLst/>
          </a:prstGeom>
          <a:solidFill>
            <a:srgbClr val="FFFFFF"/>
          </a:solidFill>
          <a:ln w="9525">
            <a:solidFill>
              <a:srgbClr val="000000"/>
            </a:solidFill>
            <a:prstDash val="dash"/>
            <a:round/>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b="1">
                <a:latin typeface="ＭＳ ゴシック" panose="020B0609070205080204" pitchFamily="49" charset="-128"/>
                <a:ea typeface="ＭＳ ゴシック" panose="020B0609070205080204" pitchFamily="49" charset="-128"/>
              </a:rPr>
              <a:t>法務　専門家</a:t>
            </a:r>
          </a:p>
          <a:p>
            <a:pPr>
              <a:spcBef>
                <a:spcPct val="0"/>
              </a:spcBef>
              <a:buFontTx/>
              <a:buNone/>
            </a:pPr>
            <a:endParaRPr lang="en-US" altLang="ja-JP" sz="2400">
              <a:latin typeface="Times New Roman" panose="02020603050405020304" pitchFamily="18" charset="0"/>
            </a:endParaRPr>
          </a:p>
        </p:txBody>
      </p:sp>
      <p:sp>
        <p:nvSpPr>
          <p:cNvPr id="131095" name="AutoShape 37">
            <a:extLst>
              <a:ext uri="{FF2B5EF4-FFF2-40B4-BE49-F238E27FC236}">
                <a16:creationId xmlns:a16="http://schemas.microsoft.com/office/drawing/2014/main" id="{E5A04420-BF8E-41BC-6718-6E08F586D75E}"/>
              </a:ext>
            </a:extLst>
          </p:cNvPr>
          <p:cNvSpPr>
            <a:spLocks noChangeArrowheads="1"/>
          </p:cNvSpPr>
          <p:nvPr/>
        </p:nvSpPr>
        <p:spPr bwMode="auto">
          <a:xfrm rot="5400000">
            <a:off x="4186237" y="1350963"/>
            <a:ext cx="350837" cy="420687"/>
          </a:xfrm>
          <a:prstGeom prst="leftRightArrow">
            <a:avLst>
              <a:gd name="adj1" fmla="val 50000"/>
              <a:gd name="adj2" fmla="val 39804"/>
            </a:avLst>
          </a:prstGeom>
          <a:solidFill>
            <a:srgbClr val="000000"/>
          </a:solidFill>
          <a:ln w="25400">
            <a:solidFill>
              <a:srgbClr val="000000"/>
            </a:solidFill>
            <a:miter lim="800000"/>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ja-JP" altLang="en-US" sz="1800">
              <a:latin typeface="Arial" panose="020B0604020202020204" pitchFamily="34" charset="0"/>
            </a:endParaRPr>
          </a:p>
        </p:txBody>
      </p:sp>
      <p:sp>
        <p:nvSpPr>
          <p:cNvPr id="131096" name="テキスト ボックス 8">
            <a:extLst>
              <a:ext uri="{FF2B5EF4-FFF2-40B4-BE49-F238E27FC236}">
                <a16:creationId xmlns:a16="http://schemas.microsoft.com/office/drawing/2014/main" id="{EE613FE6-1A01-BE47-9758-7A14903FEE4E}"/>
              </a:ext>
            </a:extLst>
          </p:cNvPr>
          <p:cNvSpPr txBox="1">
            <a:spLocks noChangeArrowheads="1"/>
          </p:cNvSpPr>
          <p:nvPr/>
        </p:nvSpPr>
        <p:spPr bwMode="auto">
          <a:xfrm flipH="1">
            <a:off x="2371724" y="3845150"/>
            <a:ext cx="1838326"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1400" b="1" dirty="0">
                <a:latin typeface="Arial" panose="020B0604020202020204" pitchFamily="34" charset="0"/>
              </a:rPr>
              <a:t>（平和コンサルタント</a:t>
            </a:r>
            <a:r>
              <a:rPr lang="ja-JP" altLang="en-US" sz="1400" dirty="0">
                <a:latin typeface="Arial" panose="020B0604020202020204" pitchFamily="34" charset="0"/>
              </a:rPr>
              <a:t>）</a:t>
            </a:r>
          </a:p>
        </p:txBody>
      </p:sp>
      <p:graphicFrame>
        <p:nvGraphicFramePr>
          <p:cNvPr id="12" name="表 11">
            <a:extLst>
              <a:ext uri="{FF2B5EF4-FFF2-40B4-BE49-F238E27FC236}">
                <a16:creationId xmlns:a16="http://schemas.microsoft.com/office/drawing/2014/main" id="{5D40F3CB-6EBB-8992-E9C5-876535948C6C}"/>
              </a:ext>
            </a:extLst>
          </p:cNvPr>
          <p:cNvGraphicFramePr>
            <a:graphicFrameLocks noGrp="1"/>
          </p:cNvGraphicFramePr>
          <p:nvPr>
            <p:extLst>
              <p:ext uri="{D42A27DB-BD31-4B8C-83A1-F6EECF244321}">
                <p14:modId xmlns:p14="http://schemas.microsoft.com/office/powerpoint/2010/main" val="1629053189"/>
              </p:ext>
            </p:extLst>
          </p:nvPr>
        </p:nvGraphicFramePr>
        <p:xfrm>
          <a:off x="309335" y="4208687"/>
          <a:ext cx="4124778" cy="2330226"/>
        </p:xfrm>
        <a:graphic>
          <a:graphicData uri="http://schemas.openxmlformats.org/drawingml/2006/table">
            <a:tbl>
              <a:tblPr>
                <a:tableStyleId>{5C22544A-7EE6-4342-B048-85BDC9FD1C3A}</a:tableStyleId>
              </a:tblPr>
              <a:tblGrid>
                <a:gridCol w="696038">
                  <a:extLst>
                    <a:ext uri="{9D8B030D-6E8A-4147-A177-3AD203B41FA5}">
                      <a16:colId xmlns:a16="http://schemas.microsoft.com/office/drawing/2014/main" val="20000"/>
                    </a:ext>
                  </a:extLst>
                </a:gridCol>
                <a:gridCol w="1232029">
                  <a:extLst>
                    <a:ext uri="{9D8B030D-6E8A-4147-A177-3AD203B41FA5}">
                      <a16:colId xmlns:a16="http://schemas.microsoft.com/office/drawing/2014/main" val="20001"/>
                    </a:ext>
                  </a:extLst>
                </a:gridCol>
                <a:gridCol w="2196711">
                  <a:extLst>
                    <a:ext uri="{9D8B030D-6E8A-4147-A177-3AD203B41FA5}">
                      <a16:colId xmlns:a16="http://schemas.microsoft.com/office/drawing/2014/main" val="20002"/>
                    </a:ext>
                  </a:extLst>
                </a:gridCol>
              </a:tblGrid>
              <a:tr h="198976">
                <a:tc>
                  <a:txBody>
                    <a:bodyPr/>
                    <a:lstStyle/>
                    <a:p>
                      <a:pPr algn="ctr">
                        <a:buNone/>
                      </a:pPr>
                      <a:r>
                        <a:rPr lang="ja-JP" sz="1100" b="1" kern="100" dirty="0">
                          <a:effectLst/>
                        </a:rPr>
                        <a:t>氏名</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ctr">
                        <a:buNone/>
                      </a:pPr>
                      <a:r>
                        <a:rPr lang="ja-JP" sz="1100" b="1" kern="100" dirty="0">
                          <a:effectLst/>
                        </a:rPr>
                        <a:t>私が付けた通称</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ctr">
                        <a:buNone/>
                      </a:pPr>
                      <a:r>
                        <a:rPr lang="ja-JP" sz="1100" b="1" kern="100" dirty="0">
                          <a:effectLst/>
                        </a:rPr>
                        <a:t>備考</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0"/>
                  </a:ext>
                </a:extLst>
              </a:tr>
              <a:tr h="198976">
                <a:tc>
                  <a:txBody>
                    <a:bodyPr/>
                    <a:lstStyle/>
                    <a:p>
                      <a:pPr algn="just">
                        <a:buNone/>
                      </a:pPr>
                      <a:r>
                        <a:rPr lang="ja-JP" sz="1100" b="1" kern="100" dirty="0">
                          <a:effectLst/>
                        </a:rPr>
                        <a:t>朴　泰權</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ドクター・パク</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会長・工学博士・</a:t>
                      </a:r>
                      <a:r>
                        <a:rPr lang="en-US" sz="1100" b="1" kern="100" dirty="0">
                          <a:effectLst/>
                        </a:rPr>
                        <a:t>PE</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1"/>
                  </a:ext>
                </a:extLst>
              </a:tr>
              <a:tr h="198976">
                <a:tc>
                  <a:txBody>
                    <a:bodyPr/>
                    <a:lstStyle/>
                    <a:p>
                      <a:pPr algn="just">
                        <a:buNone/>
                        <a:tabLst>
                          <a:tab pos="612775" algn="l"/>
                        </a:tabLst>
                      </a:pPr>
                      <a:r>
                        <a:rPr lang="ja-JP" sz="1100" b="1" kern="100">
                          <a:effectLst/>
                        </a:rPr>
                        <a:t>權　再遠</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コン社長</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社長</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2"/>
                  </a:ext>
                </a:extLst>
              </a:tr>
              <a:tr h="198976">
                <a:tc>
                  <a:txBody>
                    <a:bodyPr/>
                    <a:lstStyle/>
                    <a:p>
                      <a:pPr algn="just">
                        <a:buNone/>
                      </a:pPr>
                      <a:r>
                        <a:rPr lang="ja-JP" sz="1100" b="1" kern="100">
                          <a:effectLst/>
                        </a:rPr>
                        <a:t>丁　杲業</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テーさん</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副社長・</a:t>
                      </a:r>
                      <a:r>
                        <a:rPr lang="en-US" sz="1100" b="1" kern="100" dirty="0">
                          <a:effectLst/>
                        </a:rPr>
                        <a:t>PE</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3"/>
                  </a:ext>
                </a:extLst>
              </a:tr>
              <a:tr h="198976">
                <a:tc>
                  <a:txBody>
                    <a:bodyPr/>
                    <a:lstStyle/>
                    <a:p>
                      <a:pPr algn="just">
                        <a:buNone/>
                        <a:tabLst>
                          <a:tab pos="612775" algn="l"/>
                        </a:tabLst>
                      </a:pPr>
                      <a:r>
                        <a:rPr lang="ja-JP" sz="1100" b="1" kern="100">
                          <a:effectLst/>
                        </a:rPr>
                        <a:t>姜　賢植</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カンさん</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副社長</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4"/>
                  </a:ext>
                </a:extLst>
              </a:tr>
              <a:tr h="198976">
                <a:tc>
                  <a:txBody>
                    <a:bodyPr/>
                    <a:lstStyle/>
                    <a:p>
                      <a:pPr algn="just">
                        <a:buNone/>
                        <a:tabLst>
                          <a:tab pos="612775" algn="l"/>
                        </a:tabLst>
                      </a:pPr>
                      <a:r>
                        <a:rPr lang="ja-JP" sz="1100" b="1" kern="100">
                          <a:effectLst/>
                        </a:rPr>
                        <a:t>金　演洙</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ハイウエー・キム</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道路部・理事・</a:t>
                      </a:r>
                      <a:r>
                        <a:rPr lang="en-US" sz="1100" b="1" kern="100" dirty="0">
                          <a:effectLst/>
                        </a:rPr>
                        <a:t>PE</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5"/>
                  </a:ext>
                </a:extLst>
              </a:tr>
              <a:tr h="335400">
                <a:tc>
                  <a:txBody>
                    <a:bodyPr/>
                    <a:lstStyle/>
                    <a:p>
                      <a:pPr algn="just">
                        <a:buNone/>
                      </a:pPr>
                      <a:r>
                        <a:rPr lang="ja-JP" sz="1100" b="1" kern="100">
                          <a:effectLst/>
                        </a:rPr>
                        <a:t>金　星烈</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ストラクチャー・キム</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構造部・</a:t>
                      </a:r>
                      <a:r>
                        <a:rPr lang="en-US" sz="1100" b="1" kern="100" dirty="0">
                          <a:effectLst/>
                        </a:rPr>
                        <a:t>PE</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6"/>
                  </a:ext>
                </a:extLst>
              </a:tr>
              <a:tr h="266714">
                <a:tc>
                  <a:txBody>
                    <a:bodyPr/>
                    <a:lstStyle/>
                    <a:p>
                      <a:pPr algn="just">
                        <a:buNone/>
                      </a:pPr>
                      <a:r>
                        <a:rPr lang="ja-JP" sz="1100" b="1" kern="100">
                          <a:effectLst/>
                        </a:rPr>
                        <a:t>徐　庸</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a:effectLst/>
                        </a:rPr>
                        <a:t>トンネル・ソウ</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構造部</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7"/>
                  </a:ext>
                </a:extLst>
              </a:tr>
              <a:tr h="198976">
                <a:tc>
                  <a:txBody>
                    <a:bodyPr/>
                    <a:lstStyle/>
                    <a:p>
                      <a:pPr algn="just">
                        <a:buNone/>
                      </a:pPr>
                      <a:r>
                        <a:rPr lang="ja-JP" sz="1100" b="1" kern="100">
                          <a:effectLst/>
                        </a:rPr>
                        <a:t>沈　鍾訓</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a:effectLst/>
                        </a:rPr>
                        <a:t>シム君</a:t>
                      </a:r>
                      <a:endParaRPr lang="ja-JP" sz="1100" b="1"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環境部</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8"/>
                  </a:ext>
                </a:extLst>
              </a:tr>
              <a:tr h="198976">
                <a:tc>
                  <a:txBody>
                    <a:bodyPr/>
                    <a:lstStyle/>
                    <a:p>
                      <a:pPr algn="just">
                        <a:buNone/>
                      </a:pPr>
                      <a:r>
                        <a:rPr lang="ja-JP" sz="1100" b="1" kern="100" dirty="0">
                          <a:effectLst/>
                        </a:rPr>
                        <a:t>李　宣</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ドクター・リー</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tc>
                  <a:txBody>
                    <a:bodyPr/>
                    <a:lstStyle/>
                    <a:p>
                      <a:pPr algn="just">
                        <a:buNone/>
                      </a:pPr>
                      <a:r>
                        <a:rPr lang="ja-JP" sz="1100" b="1" kern="100" dirty="0">
                          <a:effectLst/>
                        </a:rPr>
                        <a:t>工学博士・</a:t>
                      </a:r>
                      <a:r>
                        <a:rPr lang="en-US" sz="1100" b="1" kern="100" dirty="0">
                          <a:effectLst/>
                        </a:rPr>
                        <a:t>PE</a:t>
                      </a:r>
                      <a:endParaRPr lang="ja-JP" sz="1100" b="1"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57" marR="62857" marT="0" marB="0"/>
                </a:tc>
                <a:extLst>
                  <a:ext uri="{0D108BD9-81ED-4DB2-BD59-A6C34878D82A}">
                    <a16:rowId xmlns:a16="http://schemas.microsoft.com/office/drawing/2014/main" val="10009"/>
                  </a:ext>
                </a:extLst>
              </a:tr>
            </a:tbl>
          </a:graphicData>
        </a:graphic>
      </p:graphicFrame>
      <p:graphicFrame>
        <p:nvGraphicFramePr>
          <p:cNvPr id="14" name="表 13">
            <a:extLst>
              <a:ext uri="{FF2B5EF4-FFF2-40B4-BE49-F238E27FC236}">
                <a16:creationId xmlns:a16="http://schemas.microsoft.com/office/drawing/2014/main" id="{87459D4B-8558-5854-21C5-FAED83BF9131}"/>
              </a:ext>
            </a:extLst>
          </p:cNvPr>
          <p:cNvGraphicFramePr>
            <a:graphicFrameLocks noGrp="1"/>
          </p:cNvGraphicFramePr>
          <p:nvPr>
            <p:extLst>
              <p:ext uri="{D42A27DB-BD31-4B8C-83A1-F6EECF244321}">
                <p14:modId xmlns:p14="http://schemas.microsoft.com/office/powerpoint/2010/main" val="2219114561"/>
              </p:ext>
            </p:extLst>
          </p:nvPr>
        </p:nvGraphicFramePr>
        <p:xfrm>
          <a:off x="4709889" y="4207557"/>
          <a:ext cx="4347025" cy="2330222"/>
        </p:xfrm>
        <a:graphic>
          <a:graphicData uri="http://schemas.openxmlformats.org/drawingml/2006/table">
            <a:tbl>
              <a:tblPr>
                <a:tableStyleId>{5C22544A-7EE6-4342-B048-85BDC9FD1C3A}</a:tableStyleId>
              </a:tblPr>
              <a:tblGrid>
                <a:gridCol w="279339">
                  <a:extLst>
                    <a:ext uri="{9D8B030D-6E8A-4147-A177-3AD203B41FA5}">
                      <a16:colId xmlns:a16="http://schemas.microsoft.com/office/drawing/2014/main" val="20000"/>
                    </a:ext>
                  </a:extLst>
                </a:gridCol>
                <a:gridCol w="2852736">
                  <a:extLst>
                    <a:ext uri="{9D8B030D-6E8A-4147-A177-3AD203B41FA5}">
                      <a16:colId xmlns:a16="http://schemas.microsoft.com/office/drawing/2014/main" val="20001"/>
                    </a:ext>
                  </a:extLst>
                </a:gridCol>
                <a:gridCol w="1214950">
                  <a:extLst>
                    <a:ext uri="{9D8B030D-6E8A-4147-A177-3AD203B41FA5}">
                      <a16:colId xmlns:a16="http://schemas.microsoft.com/office/drawing/2014/main" val="20002"/>
                    </a:ext>
                  </a:extLst>
                </a:gridCol>
              </a:tblGrid>
              <a:tr h="233022">
                <a:tc>
                  <a:txBody>
                    <a:bodyPr/>
                    <a:lstStyle/>
                    <a:p>
                      <a:pPr algn="ctr">
                        <a:buNone/>
                      </a:pPr>
                      <a:r>
                        <a:rPr lang="en-US" sz="1000" kern="100">
                          <a:effectLst/>
                        </a:rPr>
                        <a:t> </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ja-JP" sz="1000" kern="100">
                          <a:effectLst/>
                        </a:rPr>
                        <a:t>会社名</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ja-JP" sz="1000" kern="100">
                          <a:effectLst/>
                        </a:rPr>
                        <a:t>出資比率</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0"/>
                  </a:ext>
                </a:extLst>
              </a:tr>
              <a:tr h="233022">
                <a:tc>
                  <a:txBody>
                    <a:bodyPr/>
                    <a:lstStyle/>
                    <a:p>
                      <a:pPr algn="ctr">
                        <a:buNone/>
                      </a:pPr>
                      <a:r>
                        <a:rPr lang="en-US" sz="1000" kern="100">
                          <a:effectLst/>
                        </a:rPr>
                        <a:t>1</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dirty="0">
                          <a:effectLst/>
                        </a:rPr>
                        <a:t>Hyundai Development Company</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29%</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1"/>
                  </a:ext>
                </a:extLst>
              </a:tr>
              <a:tr h="233022">
                <a:tc>
                  <a:txBody>
                    <a:bodyPr/>
                    <a:lstStyle/>
                    <a:p>
                      <a:pPr algn="ctr">
                        <a:buNone/>
                      </a:pPr>
                      <a:r>
                        <a:rPr lang="en-US" sz="1000" kern="100">
                          <a:effectLst/>
                        </a:rPr>
                        <a:t>2</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a:effectLst/>
                        </a:rPr>
                        <a:t>Daewoo Corporation</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19%</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2"/>
                  </a:ext>
                </a:extLst>
              </a:tr>
              <a:tr h="233022">
                <a:tc>
                  <a:txBody>
                    <a:bodyPr/>
                    <a:lstStyle/>
                    <a:p>
                      <a:pPr algn="ctr">
                        <a:buNone/>
                      </a:pPr>
                      <a:r>
                        <a:rPr lang="en-US" sz="1000" kern="100">
                          <a:effectLst/>
                        </a:rPr>
                        <a:t>3</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a:effectLst/>
                        </a:rPr>
                        <a:t>Kumho Industrial Company Ltd.</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15%</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3"/>
                  </a:ext>
                </a:extLst>
              </a:tr>
              <a:tr h="466046">
                <a:tc>
                  <a:txBody>
                    <a:bodyPr/>
                    <a:lstStyle/>
                    <a:p>
                      <a:pPr algn="ctr">
                        <a:buNone/>
                      </a:pPr>
                      <a:r>
                        <a:rPr lang="en-US" sz="1000" kern="100">
                          <a:effectLst/>
                        </a:rPr>
                        <a:t>4</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a:effectLst/>
                        </a:rPr>
                        <a:t>Korea Heavy Industries &amp; Construction Company Ltd.</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11%</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4"/>
                  </a:ext>
                </a:extLst>
              </a:tr>
              <a:tr h="233022">
                <a:tc>
                  <a:txBody>
                    <a:bodyPr/>
                    <a:lstStyle/>
                    <a:p>
                      <a:pPr algn="ctr">
                        <a:buNone/>
                      </a:pPr>
                      <a:r>
                        <a:rPr lang="en-US" sz="1000" kern="100">
                          <a:effectLst/>
                        </a:rPr>
                        <a:t>5</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a:effectLst/>
                        </a:rPr>
                        <a:t>Daelim Industrial Company Ltd.</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10%</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5"/>
                  </a:ext>
                </a:extLst>
              </a:tr>
              <a:tr h="233022">
                <a:tc>
                  <a:txBody>
                    <a:bodyPr/>
                    <a:lstStyle/>
                    <a:p>
                      <a:pPr algn="ctr">
                        <a:buNone/>
                      </a:pPr>
                      <a:r>
                        <a:rPr lang="en-US" sz="1000" kern="100">
                          <a:effectLst/>
                        </a:rPr>
                        <a:t>6</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a:effectLst/>
                        </a:rPr>
                        <a:t>Songchon Construction</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10%</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6"/>
                  </a:ext>
                </a:extLst>
              </a:tr>
              <a:tr h="233022">
                <a:tc>
                  <a:txBody>
                    <a:bodyPr/>
                    <a:lstStyle/>
                    <a:p>
                      <a:pPr algn="ctr">
                        <a:buNone/>
                      </a:pPr>
                      <a:r>
                        <a:rPr lang="en-US" sz="1000" kern="100">
                          <a:effectLst/>
                        </a:rPr>
                        <a:t>7</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a:effectLst/>
                        </a:rPr>
                        <a:t>Kyungdong Company Ltd.</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a:effectLst/>
                        </a:rPr>
                        <a:t>5%</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7"/>
                  </a:ext>
                </a:extLst>
              </a:tr>
              <a:tr h="233022">
                <a:tc>
                  <a:txBody>
                    <a:bodyPr/>
                    <a:lstStyle/>
                    <a:p>
                      <a:pPr algn="ctr">
                        <a:buNone/>
                      </a:pPr>
                      <a:r>
                        <a:rPr lang="en-US" sz="1000" kern="100">
                          <a:effectLst/>
                        </a:rPr>
                        <a:t>8</a:t>
                      </a:r>
                      <a:endParaRPr lang="ja-JP" sz="1050" kern="10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just">
                        <a:buNone/>
                      </a:pPr>
                      <a:r>
                        <a:rPr lang="en-US" sz="1000" kern="100" dirty="0" err="1">
                          <a:effectLst/>
                        </a:rPr>
                        <a:t>Hyupsung</a:t>
                      </a:r>
                      <a:r>
                        <a:rPr lang="en-US" sz="1000" kern="100" dirty="0">
                          <a:effectLst/>
                        </a:rPr>
                        <a:t> General Construction Corporation</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tc>
                  <a:txBody>
                    <a:bodyPr/>
                    <a:lstStyle/>
                    <a:p>
                      <a:pPr algn="ctr">
                        <a:buNone/>
                      </a:pPr>
                      <a:r>
                        <a:rPr lang="en-US" sz="1000" kern="100" dirty="0">
                          <a:effectLst/>
                        </a:rPr>
                        <a:t>1%</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62871" marR="62871" marT="0" marB="0"/>
                </a:tc>
                <a:extLst>
                  <a:ext uri="{0D108BD9-81ED-4DB2-BD59-A6C34878D82A}">
                    <a16:rowId xmlns:a16="http://schemas.microsoft.com/office/drawing/2014/main" val="10008"/>
                  </a:ext>
                </a:extLst>
              </a:tr>
            </a:tbl>
          </a:graphicData>
        </a:graphic>
      </p:graphicFrame>
      <p:sp>
        <p:nvSpPr>
          <p:cNvPr id="131185" name="Oval 16">
            <a:extLst>
              <a:ext uri="{FF2B5EF4-FFF2-40B4-BE49-F238E27FC236}">
                <a16:creationId xmlns:a16="http://schemas.microsoft.com/office/drawing/2014/main" id="{680441FC-F109-02C8-3320-F30D39E29CCC}"/>
              </a:ext>
            </a:extLst>
          </p:cNvPr>
          <p:cNvSpPr>
            <a:spLocks noChangeArrowheads="1"/>
          </p:cNvSpPr>
          <p:nvPr/>
        </p:nvSpPr>
        <p:spPr bwMode="auto">
          <a:xfrm>
            <a:off x="435429" y="2871090"/>
            <a:ext cx="2568349" cy="457200"/>
          </a:xfrm>
          <a:prstGeom prst="ellipse">
            <a:avLst/>
          </a:prstGeom>
          <a:solidFill>
            <a:srgbClr val="FFFFFF"/>
          </a:solidFill>
          <a:ln w="9525">
            <a:solidFill>
              <a:srgbClr val="000000"/>
            </a:solidFill>
            <a:prstDash val="dash"/>
            <a:round/>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b="1" dirty="0">
                <a:latin typeface="Times New Roman" panose="02020603050405020304" pitchFamily="18" charset="0"/>
                <a:ea typeface="ＭＳ 明朝" panose="02020609040205080304" pitchFamily="17" charset="-128"/>
              </a:rPr>
              <a:t>設計調査　事務作業</a:t>
            </a:r>
          </a:p>
          <a:p>
            <a:pPr>
              <a:spcBef>
                <a:spcPct val="0"/>
              </a:spcBef>
              <a:buFontTx/>
              <a:buNone/>
            </a:pPr>
            <a:endParaRPr lang="en-US" altLang="ja-JP" sz="2400" dirty="0">
              <a:latin typeface="Times New Roman" panose="02020603050405020304" pitchFamily="18" charset="0"/>
            </a:endParaRPr>
          </a:p>
        </p:txBody>
      </p:sp>
      <p:sp>
        <p:nvSpPr>
          <p:cNvPr id="131186" name="Oval 16">
            <a:extLst>
              <a:ext uri="{FF2B5EF4-FFF2-40B4-BE49-F238E27FC236}">
                <a16:creationId xmlns:a16="http://schemas.microsoft.com/office/drawing/2014/main" id="{EAC497B7-3AE3-965C-A72F-28E4701739D7}"/>
              </a:ext>
            </a:extLst>
          </p:cNvPr>
          <p:cNvSpPr>
            <a:spLocks noChangeArrowheads="1"/>
          </p:cNvSpPr>
          <p:nvPr/>
        </p:nvSpPr>
        <p:spPr bwMode="auto">
          <a:xfrm>
            <a:off x="6610350" y="2893107"/>
            <a:ext cx="1838325" cy="457200"/>
          </a:xfrm>
          <a:prstGeom prst="ellipse">
            <a:avLst/>
          </a:prstGeom>
          <a:solidFill>
            <a:srgbClr val="FFFFFF"/>
          </a:solidFill>
          <a:ln w="9525">
            <a:solidFill>
              <a:srgbClr val="000000"/>
            </a:solidFill>
            <a:prstDash val="dash"/>
            <a:round/>
            <a:headEnd/>
            <a:tailEnd/>
          </a:ln>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b="1">
                <a:latin typeface="Times New Roman" panose="02020603050405020304" pitchFamily="18" charset="0"/>
                <a:ea typeface="ＭＳ 明朝" panose="02020609040205080304" pitchFamily="17" charset="-128"/>
              </a:rPr>
              <a:t>工事の実施</a:t>
            </a:r>
          </a:p>
          <a:p>
            <a:pPr>
              <a:spcBef>
                <a:spcPct val="0"/>
              </a:spcBef>
              <a:buFontTx/>
              <a:buNone/>
            </a:pPr>
            <a:endParaRPr lang="en-US" altLang="ja-JP" sz="2400">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25B14A8-5184-02EE-1CCB-9D39B0B2010B}"/>
              </a:ext>
            </a:extLst>
          </p:cNvPr>
          <p:cNvSpPr txBox="1"/>
          <p:nvPr/>
        </p:nvSpPr>
        <p:spPr>
          <a:xfrm>
            <a:off x="1567543" y="653143"/>
            <a:ext cx="5211683" cy="1077218"/>
          </a:xfrm>
          <a:prstGeom prst="rect">
            <a:avLst/>
          </a:prstGeom>
          <a:noFill/>
        </p:spPr>
        <p:txBody>
          <a:bodyPr wrap="none" rtlCol="0">
            <a:spAutoFit/>
          </a:bodyPr>
          <a:lstStyle/>
          <a:p>
            <a:r>
              <a:rPr kumimoji="1" lang="ja-JP" altLang="en-US" sz="2800" dirty="0"/>
              <a:t>マネジメント思考で重要なもの</a:t>
            </a:r>
            <a:endParaRPr kumimoji="1" lang="en-US" altLang="ja-JP" sz="2800" dirty="0"/>
          </a:p>
          <a:p>
            <a:endParaRPr kumimoji="1" lang="en-US" altLang="ja-JP" dirty="0"/>
          </a:p>
          <a:p>
            <a:endParaRPr kumimoji="1" lang="ja-JP" altLang="en-US" dirty="0"/>
          </a:p>
        </p:txBody>
      </p:sp>
      <p:sp>
        <p:nvSpPr>
          <p:cNvPr id="3" name="object 3">
            <a:extLst>
              <a:ext uri="{FF2B5EF4-FFF2-40B4-BE49-F238E27FC236}">
                <a16:creationId xmlns:a16="http://schemas.microsoft.com/office/drawing/2014/main" id="{1C6493F4-DE47-D425-D237-EDED4642B14C}"/>
              </a:ext>
            </a:extLst>
          </p:cNvPr>
          <p:cNvSpPr txBox="1">
            <a:spLocks/>
          </p:cNvSpPr>
          <p:nvPr/>
        </p:nvSpPr>
        <p:spPr>
          <a:xfrm>
            <a:off x="423863" y="1843930"/>
            <a:ext cx="8056789" cy="2700098"/>
          </a:xfrm>
          <a:prstGeom prst="rect">
            <a:avLst/>
          </a:prstGeom>
        </p:spPr>
        <p:txBody>
          <a:bodyPr vert="horz" wrap="square" lIns="0" tIns="14668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645795" indent="-633095">
              <a:lnSpc>
                <a:spcPct val="100000"/>
              </a:lnSpc>
              <a:spcBef>
                <a:spcPts val="1155"/>
              </a:spcBef>
              <a:buFont typeface="Arial" panose="020B0604020202020204" pitchFamily="34" charset="0"/>
              <a:buAutoNum type="arabicParenBoth"/>
              <a:tabLst>
                <a:tab pos="645795" algn="l"/>
              </a:tabLst>
            </a:pPr>
            <a:r>
              <a:rPr lang="ja-JP" altLang="en-US" sz="2000" b="1" spc="-5" dirty="0"/>
              <a:t>全体</a:t>
            </a:r>
            <a:r>
              <a:rPr lang="ja-JP" altLang="en-US" sz="2000" b="1" spc="185" dirty="0"/>
              <a:t>を</a:t>
            </a:r>
            <a:r>
              <a:rPr lang="ja-JP" altLang="en-US" sz="2000" b="1" dirty="0">
                <a:solidFill>
                  <a:srgbClr val="BF0000"/>
                </a:solidFill>
              </a:rPr>
              <a:t>俯瞰</a:t>
            </a:r>
            <a:r>
              <a:rPr lang="en-US" altLang="ja-JP" sz="2000" b="1" spc="-135" dirty="0"/>
              <a:t>/</a:t>
            </a:r>
            <a:r>
              <a:rPr lang="ja-JP" altLang="en-US" sz="2000" b="1" spc="-5" dirty="0">
                <a:solidFill>
                  <a:srgbClr val="BF0000"/>
                </a:solidFill>
              </a:rPr>
              <a:t>統合</a:t>
            </a:r>
            <a:r>
              <a:rPr lang="ja-JP" altLang="en-US" sz="2000" b="1" spc="170" dirty="0"/>
              <a:t>して対処する</a:t>
            </a:r>
            <a:r>
              <a:rPr lang="ja-JP" altLang="en-US" sz="2000" b="1" spc="-10" dirty="0"/>
              <a:t>力</a:t>
            </a:r>
            <a:r>
              <a:rPr lang="ja-JP" altLang="en-US" sz="2000" b="1" spc="2100" dirty="0"/>
              <a:t>（</a:t>
            </a:r>
            <a:r>
              <a:rPr lang="ja-JP" altLang="en-US" sz="2000" b="1" dirty="0">
                <a:solidFill>
                  <a:srgbClr val="548234"/>
                </a:solidFill>
                <a:latin typeface="Microsoft JhengHei"/>
                <a:cs typeface="Microsoft JhengHei"/>
              </a:rPr>
              <a:t>建設的統括</a:t>
            </a:r>
            <a:r>
              <a:rPr lang="ja-JP" altLang="en-US" sz="2000" b="1" spc="2050" dirty="0"/>
              <a:t>）</a:t>
            </a:r>
            <a:endParaRPr lang="ja-JP" altLang="en-US" sz="2000" b="1" dirty="0">
              <a:latin typeface="Microsoft JhengHei"/>
              <a:cs typeface="Microsoft JhengHei"/>
            </a:endParaRPr>
          </a:p>
          <a:p>
            <a:pPr marL="601345" indent="-588645">
              <a:lnSpc>
                <a:spcPct val="100000"/>
              </a:lnSpc>
              <a:spcBef>
                <a:spcPts val="1055"/>
              </a:spcBef>
              <a:buClr>
                <a:srgbClr val="000000"/>
              </a:buClr>
              <a:buFont typeface="Arial" panose="020B0604020202020204" pitchFamily="34" charset="0"/>
              <a:buAutoNum type="arabicParenBoth"/>
              <a:tabLst>
                <a:tab pos="601345" algn="l"/>
              </a:tabLst>
            </a:pPr>
            <a:r>
              <a:rPr lang="ja-JP" altLang="en-US" sz="2000" b="1" dirty="0">
                <a:solidFill>
                  <a:srgbClr val="BF0000"/>
                </a:solidFill>
              </a:rPr>
              <a:t>組織</a:t>
            </a:r>
            <a:r>
              <a:rPr lang="en-US" altLang="ja-JP" sz="2000" b="1" spc="-130" dirty="0"/>
              <a:t>/</a:t>
            </a:r>
            <a:r>
              <a:rPr lang="ja-JP" altLang="en-US" sz="2000" b="1" spc="-5" dirty="0">
                <a:solidFill>
                  <a:srgbClr val="BF0000"/>
                </a:solidFill>
              </a:rPr>
              <a:t>社会</a:t>
            </a:r>
            <a:r>
              <a:rPr lang="ja-JP" altLang="en-US" sz="2000" b="1" spc="80" dirty="0"/>
              <a:t>の</a:t>
            </a:r>
            <a:r>
              <a:rPr lang="ja-JP" altLang="en-US" sz="2000" b="1" spc="-5" dirty="0">
                <a:solidFill>
                  <a:srgbClr val="BF0000"/>
                </a:solidFill>
              </a:rPr>
              <a:t>運動</a:t>
            </a:r>
            <a:r>
              <a:rPr lang="ja-JP" altLang="en-US" sz="2000" b="1" spc="229" dirty="0">
                <a:solidFill>
                  <a:srgbClr val="BF0000"/>
                </a:solidFill>
              </a:rPr>
              <a:t>メカニズム</a:t>
            </a:r>
            <a:r>
              <a:rPr lang="ja-JP" altLang="en-US" sz="2000" b="1" spc="165" dirty="0"/>
              <a:t>を包含して捉える</a:t>
            </a:r>
            <a:r>
              <a:rPr lang="ja-JP" altLang="en-US" sz="2000" b="1" spc="-10" dirty="0"/>
              <a:t>力</a:t>
            </a:r>
            <a:endParaRPr lang="en-US" altLang="ja-JP" sz="2000" b="1" spc="-10" dirty="0"/>
          </a:p>
          <a:p>
            <a:pPr marL="12700" indent="0">
              <a:lnSpc>
                <a:spcPct val="100000"/>
              </a:lnSpc>
              <a:spcBef>
                <a:spcPts val="1055"/>
              </a:spcBef>
              <a:buClr>
                <a:srgbClr val="000000"/>
              </a:buClr>
              <a:buNone/>
              <a:tabLst>
                <a:tab pos="601345" algn="l"/>
              </a:tabLst>
            </a:pPr>
            <a:r>
              <a:rPr lang="ja-JP" altLang="en-US" sz="2000" b="1" spc="-10" dirty="0"/>
              <a:t>　　　　</a:t>
            </a:r>
            <a:r>
              <a:rPr lang="ja-JP" altLang="en-US" sz="2000" b="1" spc="2100" dirty="0"/>
              <a:t>（</a:t>
            </a:r>
            <a:r>
              <a:rPr lang="ja-JP" altLang="en-US" sz="2000" b="1" spc="-5" dirty="0">
                <a:solidFill>
                  <a:srgbClr val="548234"/>
                </a:solidFill>
                <a:latin typeface="Microsoft JhengHei"/>
                <a:cs typeface="Microsoft JhengHei"/>
              </a:rPr>
              <a:t>政治学</a:t>
            </a:r>
            <a:r>
              <a:rPr lang="ja-JP" altLang="en-US" sz="2000" b="1" spc="2100" dirty="0"/>
              <a:t>・</a:t>
            </a:r>
            <a:r>
              <a:rPr lang="ja-JP" altLang="en-US" sz="2000" b="1" spc="-775" dirty="0">
                <a:solidFill>
                  <a:srgbClr val="548234"/>
                </a:solidFill>
                <a:latin typeface="Microsoft JhengHei"/>
                <a:cs typeface="Microsoft JhengHei"/>
              </a:rPr>
              <a:t>社</a:t>
            </a:r>
            <a:r>
              <a:rPr lang="ja-JP" altLang="en-US" sz="2000" b="1" dirty="0">
                <a:solidFill>
                  <a:srgbClr val="548234"/>
                </a:solidFill>
                <a:latin typeface="Microsoft JhengHei"/>
                <a:cs typeface="Microsoft JhengHei"/>
              </a:rPr>
              <a:t> 会学</a:t>
            </a:r>
            <a:r>
              <a:rPr lang="ja-JP" altLang="en-US" sz="2000" b="1" spc="2050" dirty="0"/>
              <a:t>）</a:t>
            </a:r>
            <a:endParaRPr lang="ja-JP" altLang="en-US" sz="2000" b="1" dirty="0">
              <a:latin typeface="Microsoft JhengHei"/>
              <a:cs typeface="Microsoft JhengHei"/>
            </a:endParaRPr>
          </a:p>
          <a:p>
            <a:pPr marL="12700" indent="0">
              <a:lnSpc>
                <a:spcPct val="100000"/>
              </a:lnSpc>
              <a:spcBef>
                <a:spcPts val="1065"/>
              </a:spcBef>
              <a:buClr>
                <a:srgbClr val="000000"/>
              </a:buClr>
              <a:buNone/>
              <a:tabLst>
                <a:tab pos="601345" algn="l"/>
              </a:tabLst>
            </a:pPr>
            <a:r>
              <a:rPr lang="en-US" altLang="ja-JP" sz="2000" b="1" dirty="0">
                <a:solidFill>
                  <a:srgbClr val="BF0000"/>
                </a:solidFill>
              </a:rPr>
              <a:t>(3)</a:t>
            </a:r>
            <a:r>
              <a:rPr lang="ja-JP" altLang="en-US" sz="2000" b="1" dirty="0">
                <a:solidFill>
                  <a:srgbClr val="BF0000"/>
                </a:solidFill>
              </a:rPr>
              <a:t>価値</a:t>
            </a:r>
            <a:r>
              <a:rPr lang="en-US" altLang="ja-JP" sz="2000" b="1" spc="-130" dirty="0"/>
              <a:t>/</a:t>
            </a:r>
            <a:r>
              <a:rPr lang="ja-JP" altLang="en-US" sz="2000" b="1" spc="-5" dirty="0">
                <a:solidFill>
                  <a:srgbClr val="BF0000"/>
                </a:solidFill>
              </a:rPr>
              <a:t>理念</a:t>
            </a:r>
            <a:r>
              <a:rPr lang="ja-JP" altLang="en-US" sz="2000" b="1" spc="114" dirty="0"/>
              <a:t>そのものを考える</a:t>
            </a:r>
            <a:r>
              <a:rPr lang="ja-JP" altLang="en-US" sz="2000" b="1" spc="-5" dirty="0"/>
              <a:t>教養力</a:t>
            </a:r>
            <a:r>
              <a:rPr lang="ja-JP" altLang="en-US" sz="2000" b="1" spc="2100" dirty="0"/>
              <a:t>（</a:t>
            </a:r>
            <a:r>
              <a:rPr lang="ja-JP" altLang="en-US" sz="2000" b="1" spc="-5" dirty="0">
                <a:solidFill>
                  <a:srgbClr val="548234"/>
                </a:solidFill>
                <a:latin typeface="Microsoft JhengHei"/>
                <a:cs typeface="Microsoft JhengHei"/>
              </a:rPr>
              <a:t>人文学、哲学思考</a:t>
            </a:r>
            <a:r>
              <a:rPr lang="ja-JP" altLang="en-US" sz="2000" b="1" spc="2050" dirty="0"/>
              <a:t>）</a:t>
            </a:r>
            <a:endParaRPr lang="ja-JP" altLang="en-US" sz="2000" b="1" dirty="0">
              <a:latin typeface="Microsoft JhengHei"/>
              <a:cs typeface="Microsoft JhengHei"/>
            </a:endParaRPr>
          </a:p>
          <a:p>
            <a:pPr marL="12700" indent="0">
              <a:lnSpc>
                <a:spcPct val="100000"/>
              </a:lnSpc>
              <a:spcBef>
                <a:spcPts val="1060"/>
              </a:spcBef>
              <a:buNone/>
              <a:tabLst>
                <a:tab pos="601980" algn="l"/>
              </a:tabLst>
            </a:pPr>
            <a:r>
              <a:rPr lang="en-US" altLang="ja-JP" sz="2000" b="1" spc="-5" dirty="0"/>
              <a:t>(4)</a:t>
            </a:r>
            <a:r>
              <a:rPr lang="ja-JP" altLang="en-US" sz="2000" b="1" spc="-5" dirty="0"/>
              <a:t>時代</a:t>
            </a:r>
            <a:r>
              <a:rPr lang="ja-JP" altLang="en-US" sz="2000" b="1" spc="80" dirty="0"/>
              <a:t>の</a:t>
            </a:r>
            <a:r>
              <a:rPr lang="ja-JP" altLang="en-US" sz="2000" b="1" spc="-5" dirty="0"/>
              <a:t>変革期</a:t>
            </a:r>
            <a:r>
              <a:rPr lang="ja-JP" altLang="en-US" sz="2000" b="1" spc="229" dirty="0"/>
              <a:t>に</a:t>
            </a:r>
            <a:r>
              <a:rPr lang="ja-JP" altLang="en-US" sz="2000" b="1" spc="-5" dirty="0">
                <a:solidFill>
                  <a:srgbClr val="BF0000"/>
                </a:solidFill>
              </a:rPr>
              <a:t>理念</a:t>
            </a:r>
            <a:r>
              <a:rPr lang="ja-JP" altLang="en-US" sz="2000" b="1" spc="545" dirty="0"/>
              <a:t>と</a:t>
            </a:r>
            <a:r>
              <a:rPr lang="ja-JP" altLang="en-US" sz="2000" b="1" spc="-5" dirty="0">
                <a:solidFill>
                  <a:srgbClr val="BF0000"/>
                </a:solidFill>
              </a:rPr>
              <a:t>概念</a:t>
            </a:r>
            <a:r>
              <a:rPr lang="ja-JP" altLang="en-US" sz="2000" b="1" spc="185" dirty="0"/>
              <a:t>を</a:t>
            </a:r>
            <a:r>
              <a:rPr lang="ja-JP" altLang="en-US" sz="2000" b="1" spc="-10" dirty="0">
                <a:solidFill>
                  <a:srgbClr val="BF0000"/>
                </a:solidFill>
              </a:rPr>
              <a:t>自</a:t>
            </a:r>
            <a:r>
              <a:rPr lang="ja-JP" altLang="en-US" sz="2000" b="1" spc="335" dirty="0"/>
              <a:t>ら</a:t>
            </a:r>
            <a:r>
              <a:rPr lang="ja-JP" altLang="en-US" sz="2000" b="1" spc="-5" dirty="0">
                <a:solidFill>
                  <a:srgbClr val="BF0000"/>
                </a:solidFill>
              </a:rPr>
              <a:t>創出</a:t>
            </a:r>
            <a:r>
              <a:rPr lang="ja-JP" altLang="en-US" sz="2000" b="1" spc="195" dirty="0"/>
              <a:t>する</a:t>
            </a:r>
            <a:r>
              <a:rPr lang="ja-JP" altLang="en-US" sz="2000" b="1" dirty="0"/>
              <a:t>勇気</a:t>
            </a:r>
            <a:r>
              <a:rPr lang="ja-JP" altLang="en-US" sz="2000" b="1" spc="2100" dirty="0"/>
              <a:t>（</a:t>
            </a:r>
            <a:r>
              <a:rPr lang="ja-JP" altLang="en-US" sz="2000" b="1" spc="-5" dirty="0">
                <a:solidFill>
                  <a:srgbClr val="548234"/>
                </a:solidFill>
                <a:latin typeface="Microsoft JhengHei"/>
                <a:cs typeface="Microsoft JhengHei"/>
              </a:rPr>
              <a:t>創造力</a:t>
            </a:r>
            <a:r>
              <a:rPr lang="ja-JP" altLang="en-US" sz="2000" b="1" spc="2050" dirty="0"/>
              <a:t>）</a:t>
            </a:r>
            <a:endParaRPr lang="ja-JP" altLang="en-US" sz="2000" b="1" dirty="0">
              <a:latin typeface="Microsoft JhengHei"/>
              <a:cs typeface="Microsoft JhengHei"/>
            </a:endParaRPr>
          </a:p>
          <a:p>
            <a:pPr marL="12700" indent="0">
              <a:lnSpc>
                <a:spcPct val="100000"/>
              </a:lnSpc>
              <a:spcBef>
                <a:spcPts val="1055"/>
              </a:spcBef>
              <a:buClr>
                <a:srgbClr val="000000"/>
              </a:buClr>
              <a:buNone/>
              <a:tabLst>
                <a:tab pos="601345" algn="l"/>
              </a:tabLst>
            </a:pPr>
            <a:r>
              <a:rPr lang="en-US" altLang="ja-JP" sz="2000" b="1" dirty="0">
                <a:solidFill>
                  <a:srgbClr val="BF0000"/>
                </a:solidFill>
              </a:rPr>
              <a:t>(5)</a:t>
            </a:r>
            <a:r>
              <a:rPr lang="ja-JP" altLang="en-US" sz="2000" b="1" dirty="0">
                <a:solidFill>
                  <a:srgbClr val="BF0000"/>
                </a:solidFill>
              </a:rPr>
              <a:t>全</a:t>
            </a:r>
            <a:r>
              <a:rPr lang="ja-JP" altLang="en-US" sz="2000" b="1" spc="185" dirty="0">
                <a:solidFill>
                  <a:srgbClr val="BF0000"/>
                </a:solidFill>
              </a:rPr>
              <a:t>て</a:t>
            </a:r>
            <a:r>
              <a:rPr lang="ja-JP" altLang="en-US" sz="2000" b="1" spc="75" dirty="0"/>
              <a:t>は</a:t>
            </a:r>
            <a:r>
              <a:rPr lang="ja-JP" altLang="en-US" sz="2000" b="1" spc="450" dirty="0">
                <a:solidFill>
                  <a:srgbClr val="BF0000"/>
                </a:solidFill>
              </a:rPr>
              <a:t>マネジメント</a:t>
            </a:r>
            <a:r>
              <a:rPr lang="ja-JP" altLang="en-US" sz="2000" b="1" spc="270" dirty="0"/>
              <a:t>と捉える</a:t>
            </a:r>
            <a:r>
              <a:rPr lang="ja-JP" altLang="en-US" sz="2000" b="1" spc="300" dirty="0"/>
              <a:t>センス</a:t>
            </a:r>
            <a:r>
              <a:rPr lang="ja-JP" altLang="en-US" sz="2000" b="1" spc="2100" dirty="0"/>
              <a:t>（</a:t>
            </a:r>
            <a:r>
              <a:rPr lang="ja-JP" altLang="en-US" sz="2000" b="1" dirty="0">
                <a:solidFill>
                  <a:srgbClr val="548234"/>
                </a:solidFill>
                <a:latin typeface="Microsoft JhengHei"/>
                <a:cs typeface="Microsoft JhengHei"/>
              </a:rPr>
              <a:t>ダイナミズム</a:t>
            </a:r>
            <a:r>
              <a:rPr lang="ja-JP" altLang="en-US" sz="2000" b="1" spc="2050" dirty="0"/>
              <a:t>）</a:t>
            </a:r>
            <a:endParaRPr lang="ja-JP" altLang="en-US" sz="2000" b="1" dirty="0">
              <a:latin typeface="Microsoft JhengHei"/>
              <a:cs typeface="Microsoft JhengHei"/>
            </a:endParaRPr>
          </a:p>
        </p:txBody>
      </p:sp>
    </p:spTree>
    <p:extLst>
      <p:ext uri="{BB962C8B-B14F-4D97-AF65-F5344CB8AC3E}">
        <p14:creationId xmlns:p14="http://schemas.microsoft.com/office/powerpoint/2010/main" val="25418292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360" y="332656"/>
            <a:ext cx="7966435" cy="438545"/>
          </a:xfrm>
          <a:solidFill>
            <a:schemeClr val="accent4">
              <a:lumMod val="20000"/>
              <a:lumOff val="80000"/>
            </a:schemeClr>
          </a:solidFill>
        </p:spPr>
        <p:txBody>
          <a:bodyPr>
            <a:noAutofit/>
          </a:bodyPr>
          <a:lstStyle/>
          <a:p>
            <a:br>
              <a:rPr lang="en-US" altLang="ja-JP" sz="2800" u="sng" dirty="0">
                <a:latin typeface="HGP創英角ﾎﾟｯﾌﾟ体" panose="040B0A00000000000000" pitchFamily="50" charset="-128"/>
                <a:ea typeface="HGP創英角ﾎﾟｯﾌﾟ体" panose="040B0A00000000000000" pitchFamily="50" charset="-128"/>
              </a:rPr>
            </a:br>
            <a:r>
              <a:rPr lang="ja-JP" altLang="en-US" sz="2800" u="sng" dirty="0">
                <a:latin typeface="HGP創英角ﾎﾟｯﾌﾟ体" panose="040B0A00000000000000" pitchFamily="50" charset="-128"/>
                <a:ea typeface="HGP創英角ﾎﾟｯﾌﾟ体" panose="040B0A00000000000000" pitchFamily="50" charset="-128"/>
              </a:rPr>
              <a:t>これからのマネジメントは！</a:t>
            </a:r>
            <a:br>
              <a:rPr lang="en-US" altLang="ja-JP" sz="2800" u="sng" dirty="0">
                <a:latin typeface="HGP創英角ﾎﾟｯﾌﾟ体" panose="040B0A00000000000000" pitchFamily="50" charset="-128"/>
                <a:ea typeface="HGP創英角ﾎﾟｯﾌﾟ体" panose="040B0A00000000000000" pitchFamily="50" charset="-128"/>
              </a:rPr>
            </a:br>
            <a:endParaRPr lang="ja-JP" altLang="en-US" sz="2800" dirty="0">
              <a:latin typeface="HGP創英角ｺﾞｼｯｸUB" panose="020B0900000000000000" pitchFamily="50" charset="-128"/>
              <a:ea typeface="HGP創英角ｺﾞｼｯｸUB" panose="020B0900000000000000" pitchFamily="50" charset="-128"/>
            </a:endParaRPr>
          </a:p>
        </p:txBody>
      </p:sp>
      <p:sp>
        <p:nvSpPr>
          <p:cNvPr id="3" name="コンテンツ プレースホルダー 2"/>
          <p:cNvSpPr>
            <a:spLocks noGrp="1"/>
          </p:cNvSpPr>
          <p:nvPr>
            <p:ph idx="1"/>
          </p:nvPr>
        </p:nvSpPr>
        <p:spPr>
          <a:xfrm>
            <a:off x="182880" y="983423"/>
            <a:ext cx="8778240" cy="3533995"/>
          </a:xfrm>
        </p:spPr>
        <p:txBody>
          <a:bodyPr>
            <a:normAutofit fontScale="25000" lnSpcReduction="20000"/>
          </a:bodyPr>
          <a:lstStyle/>
          <a:p>
            <a:pPr marL="364997" indent="-219255">
              <a:lnSpc>
                <a:spcPct val="100000"/>
              </a:lnSpc>
              <a:spcBef>
                <a:spcPts val="488"/>
              </a:spcBef>
              <a:spcAft>
                <a:spcPts val="244"/>
              </a:spcAft>
              <a:buFont typeface="Wingdings" panose="05000000000000000000" pitchFamily="2" charset="2"/>
              <a:buChar char="l"/>
            </a:pPr>
            <a:r>
              <a:rPr lang="ja-JP" altLang="en-US" sz="9000" b="1" dirty="0">
                <a:latin typeface="Meiryo UI" panose="020B0604030504040204" pitchFamily="50" charset="-128"/>
                <a:ea typeface="Meiryo UI" panose="020B0604030504040204" pitchFamily="50" charset="-128"/>
              </a:rPr>
              <a:t>「成長期・造る時代」からの離脱と思考改革</a:t>
            </a:r>
            <a:r>
              <a:rPr lang="ja-JP" altLang="en-US" sz="9000" dirty="0">
                <a:latin typeface="Meiryo UI" panose="020B0604030504040204" pitchFamily="50" charset="-128"/>
                <a:ea typeface="Meiryo UI" panose="020B0604030504040204" pitchFamily="50" charset="-128"/>
              </a:rPr>
              <a:t>！。</a:t>
            </a:r>
            <a:endParaRPr lang="en-US" altLang="ja-JP" sz="9000" dirty="0">
              <a:latin typeface="Meiryo UI" panose="020B0604030504040204" pitchFamily="50" charset="-128"/>
              <a:ea typeface="Meiryo UI" panose="020B0604030504040204" pitchFamily="50" charset="-128"/>
            </a:endParaRPr>
          </a:p>
          <a:p>
            <a:pPr marL="145742" indent="0">
              <a:lnSpc>
                <a:spcPct val="100000"/>
              </a:lnSpc>
              <a:spcBef>
                <a:spcPts val="488"/>
              </a:spcBef>
              <a:spcAft>
                <a:spcPts val="244"/>
              </a:spcAft>
              <a:buNone/>
            </a:pPr>
            <a:r>
              <a:rPr lang="ja-JP" altLang="en-US" sz="9000" b="1" dirty="0">
                <a:latin typeface="Meiryo UI" panose="020B0604030504040204" pitchFamily="50" charset="-128"/>
                <a:ea typeface="Meiryo UI" panose="020B0604030504040204" pitchFamily="50" charset="-128"/>
              </a:rPr>
              <a:t>　　　「減少社会・守る時代」</a:t>
            </a:r>
            <a:r>
              <a:rPr lang="ja-JP" altLang="en-US" sz="9000" dirty="0">
                <a:latin typeface="Meiryo UI" panose="020B0604030504040204" pitchFamily="50" charset="-128"/>
                <a:ea typeface="Meiryo UI" panose="020B0604030504040204" pitchFamily="50" charset="-128"/>
              </a:rPr>
              <a:t>の体制の確立。</a:t>
            </a:r>
            <a:endParaRPr lang="en-US" altLang="ja-JP" sz="9000" dirty="0">
              <a:latin typeface="Meiryo UI" panose="020B0604030504040204" pitchFamily="50" charset="-128"/>
              <a:ea typeface="Meiryo UI" panose="020B0604030504040204" pitchFamily="50" charset="-128"/>
            </a:endParaRPr>
          </a:p>
          <a:p>
            <a:pPr marL="364997" indent="-219255">
              <a:lnSpc>
                <a:spcPct val="100000"/>
              </a:lnSpc>
              <a:spcBef>
                <a:spcPts val="488"/>
              </a:spcBef>
              <a:spcAft>
                <a:spcPts val="244"/>
              </a:spcAft>
              <a:buFont typeface="Wingdings" panose="05000000000000000000" pitchFamily="2" charset="2"/>
              <a:buChar char="l"/>
            </a:pPr>
            <a:r>
              <a:rPr lang="ja-JP" altLang="en-US" sz="9000" dirty="0">
                <a:latin typeface="Meiryo UI" panose="020B0604030504040204" pitchFamily="50" charset="-128"/>
                <a:ea typeface="Meiryo UI" panose="020B0604030504040204" pitchFamily="50" charset="-128"/>
              </a:rPr>
              <a:t>「長寿命化」と言う幻想からの脱却</a:t>
            </a:r>
            <a:endParaRPr lang="en-US" altLang="ja-JP" sz="9000" dirty="0">
              <a:latin typeface="Meiryo UI" panose="020B0604030504040204" pitchFamily="50" charset="-128"/>
              <a:ea typeface="Meiryo UI" panose="020B0604030504040204" pitchFamily="50" charset="-128"/>
            </a:endParaRPr>
          </a:p>
          <a:p>
            <a:pPr marL="364997" indent="-219255">
              <a:lnSpc>
                <a:spcPct val="100000"/>
              </a:lnSpc>
              <a:spcBef>
                <a:spcPts val="488"/>
              </a:spcBef>
              <a:spcAft>
                <a:spcPts val="244"/>
              </a:spcAft>
              <a:buFont typeface="Wingdings" panose="05000000000000000000" pitchFamily="2" charset="2"/>
              <a:buChar char="l"/>
            </a:pPr>
            <a:r>
              <a:rPr lang="ja-JP" altLang="en-US" sz="9000" b="1" dirty="0">
                <a:latin typeface="Meiryo UI" panose="020B0604030504040204" pitchFamily="50" charset="-128"/>
                <a:ea typeface="Meiryo UI" panose="020B0604030504040204" pitchFamily="50" charset="-128"/>
              </a:rPr>
              <a:t>大更新の時代　の到来への対応</a:t>
            </a:r>
            <a:r>
              <a:rPr lang="ja-JP" altLang="en-US" sz="9000" dirty="0">
                <a:latin typeface="Meiryo UI" panose="020B0604030504040204" pitchFamily="50" charset="-128"/>
                <a:ea typeface="Meiryo UI" panose="020B0604030504040204" pitchFamily="50" charset="-128"/>
              </a:rPr>
              <a:t>。</a:t>
            </a:r>
            <a:r>
              <a:rPr lang="ja-JP" altLang="en-US" sz="9000" b="1" dirty="0">
                <a:latin typeface="Meiryo UI" panose="020B0604030504040204" pitchFamily="50" charset="-128"/>
                <a:ea typeface="Meiryo UI" panose="020B0604030504040204" pitchFamily="50" charset="-128"/>
              </a:rPr>
              <a:t>「更新のマネジメント」</a:t>
            </a:r>
            <a:endParaRPr lang="en-US" altLang="ja-JP" sz="9000" b="1" dirty="0">
              <a:latin typeface="Meiryo UI" panose="020B0604030504040204" pitchFamily="50" charset="-128"/>
              <a:ea typeface="Meiryo UI" panose="020B0604030504040204" pitchFamily="50" charset="-128"/>
            </a:endParaRPr>
          </a:p>
          <a:p>
            <a:pPr marL="364997" indent="-219255">
              <a:lnSpc>
                <a:spcPct val="100000"/>
              </a:lnSpc>
              <a:spcBef>
                <a:spcPts val="488"/>
              </a:spcBef>
              <a:spcAft>
                <a:spcPts val="244"/>
              </a:spcAft>
              <a:buFont typeface="Wingdings" panose="05000000000000000000" pitchFamily="2" charset="2"/>
              <a:buChar char="l"/>
            </a:pPr>
            <a:r>
              <a:rPr lang="ja-JP" altLang="en-US" sz="9000" b="1" dirty="0">
                <a:latin typeface="Meiryo UI" panose="020B0604030504040204" pitchFamily="50" charset="-128"/>
                <a:ea typeface="Meiryo UI" panose="020B0604030504040204" pitchFamily="50" charset="-128"/>
              </a:rPr>
              <a:t>インフラの荒廃と破綻の抑制</a:t>
            </a:r>
            <a:r>
              <a:rPr lang="ja-JP" altLang="en-US" sz="9000" dirty="0">
                <a:latin typeface="Meiryo UI" panose="020B0604030504040204" pitchFamily="50" charset="-128"/>
                <a:ea typeface="Meiryo UI" panose="020B0604030504040204" pitchFamily="50" charset="-128"/>
              </a:rPr>
              <a:t>。財政問題化</a:t>
            </a:r>
            <a:endParaRPr lang="en-US" altLang="ja-JP" sz="9000" dirty="0">
              <a:latin typeface="Meiryo UI" panose="020B0604030504040204" pitchFamily="50" charset="-128"/>
              <a:ea typeface="Meiryo UI" panose="020B0604030504040204" pitchFamily="50" charset="-128"/>
            </a:endParaRPr>
          </a:p>
          <a:p>
            <a:pPr marL="145742" indent="0">
              <a:lnSpc>
                <a:spcPct val="100000"/>
              </a:lnSpc>
              <a:spcBef>
                <a:spcPts val="488"/>
              </a:spcBef>
              <a:spcAft>
                <a:spcPts val="244"/>
              </a:spcAft>
              <a:buNone/>
            </a:pPr>
            <a:r>
              <a:rPr lang="ja-JP" altLang="en-US" sz="9000" dirty="0">
                <a:latin typeface="Meiryo UI" panose="020B0604030504040204" pitchFamily="50" charset="-128"/>
                <a:ea typeface="Meiryo UI" panose="020B0604030504040204" pitchFamily="50" charset="-128"/>
              </a:rPr>
              <a:t>⇒私はこれを</a:t>
            </a:r>
            <a:r>
              <a:rPr lang="ja-JP" altLang="en-US" sz="9000" b="1" dirty="0">
                <a:latin typeface="Meiryo UI" panose="020B0604030504040204" pitchFamily="50" charset="-128"/>
                <a:ea typeface="Meiryo UI" panose="020B0604030504040204" pitchFamily="50" charset="-128"/>
              </a:rPr>
              <a:t>「橋梁トリアージ」</a:t>
            </a:r>
            <a:r>
              <a:rPr lang="ja-JP" altLang="en-US" sz="9000" dirty="0">
                <a:latin typeface="Meiryo UI" panose="020B0604030504040204" pitchFamily="50" charset="-128"/>
                <a:ea typeface="Meiryo UI" panose="020B0604030504040204" pitchFamily="50" charset="-128"/>
              </a:rPr>
              <a:t>と表現したが、理解できない方々が多い。</a:t>
            </a:r>
            <a:endParaRPr lang="en-US" altLang="ja-JP" sz="9000" dirty="0">
              <a:latin typeface="Meiryo UI" panose="020B0604030504040204" pitchFamily="50" charset="-128"/>
              <a:ea typeface="Meiryo UI" panose="020B0604030504040204" pitchFamily="50" charset="-128"/>
            </a:endParaRPr>
          </a:p>
          <a:p>
            <a:pPr marL="0" indent="0">
              <a:lnSpc>
                <a:spcPct val="100000"/>
              </a:lnSpc>
              <a:spcBef>
                <a:spcPts val="488"/>
              </a:spcBef>
              <a:spcAft>
                <a:spcPts val="244"/>
              </a:spcAft>
              <a:buNone/>
            </a:pPr>
            <a:r>
              <a:rPr lang="ja-JP" altLang="en-US" sz="9000" dirty="0">
                <a:latin typeface="Meiryo UI" panose="020B0604030504040204" pitchFamily="50" charset="-128"/>
                <a:ea typeface="Meiryo UI" panose="020B0604030504040204" pitchFamily="50" charset="-128"/>
              </a:rPr>
              <a:t>　　　　　　　　　　　　</a:t>
            </a:r>
            <a:endParaRPr lang="en-US" altLang="ja-JP" sz="9000" dirty="0">
              <a:latin typeface="Meiryo UI" panose="020B0604030504040204" pitchFamily="50" charset="-128"/>
              <a:ea typeface="Meiryo UI" panose="020B0604030504040204" pitchFamily="50" charset="-128"/>
            </a:endParaRPr>
          </a:p>
          <a:p>
            <a:pPr marL="0" indent="0">
              <a:lnSpc>
                <a:spcPct val="100000"/>
              </a:lnSpc>
              <a:spcBef>
                <a:spcPts val="488"/>
              </a:spcBef>
              <a:spcAft>
                <a:spcPts val="244"/>
              </a:spcAft>
              <a:buNone/>
            </a:pPr>
            <a:r>
              <a:rPr lang="ja-JP" altLang="en-US" sz="9000" dirty="0">
                <a:latin typeface="Meiryo UI" panose="020B0604030504040204" pitchFamily="50" charset="-128"/>
                <a:ea typeface="Meiryo UI" panose="020B0604030504040204" pitchFamily="50" charset="-128"/>
              </a:rPr>
              <a:t>　</a:t>
            </a:r>
            <a:r>
              <a:rPr lang="ja-JP" altLang="en-US" sz="9000" b="1" dirty="0">
                <a:latin typeface="Meiryo UI" panose="020B0604030504040204" pitchFamily="50" charset="-128"/>
                <a:ea typeface="Meiryo UI" panose="020B0604030504040204" pitchFamily="50" charset="-128"/>
              </a:rPr>
              <a:t>技術とマネジメントを理解した　実際に動かすマネージャーが必須！　　　</a:t>
            </a:r>
            <a:endParaRPr lang="en-US" altLang="ja-JP" sz="9000" b="1" dirty="0">
              <a:latin typeface="Meiryo UI" panose="020B0604030504040204" pitchFamily="50" charset="-128"/>
              <a:ea typeface="Meiryo UI" panose="020B0604030504040204" pitchFamily="50" charset="-128"/>
            </a:endParaRPr>
          </a:p>
          <a:p>
            <a:pPr marL="0" indent="0">
              <a:lnSpc>
                <a:spcPct val="100000"/>
              </a:lnSpc>
              <a:spcBef>
                <a:spcPts val="488"/>
              </a:spcBef>
              <a:spcAft>
                <a:spcPts val="244"/>
              </a:spcAft>
              <a:buNone/>
            </a:pPr>
            <a:endParaRPr lang="en-US" altLang="ja-JP" sz="1625" dirty="0">
              <a:solidFill>
                <a:srgbClr val="FF0000"/>
              </a:solidFill>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p:txBody>
          <a:bodyPr/>
          <a:lstStyle/>
          <a:p>
            <a:fld id="{E38FED2D-04CC-4A62-A718-927FC36FD90E}" type="slidenum">
              <a:rPr kumimoji="1" lang="ja-JP" altLang="en-US" smtClean="0"/>
              <a:t>42</a:t>
            </a:fld>
            <a:endParaRPr kumimoji="1" lang="ja-JP" altLang="en-US"/>
          </a:p>
        </p:txBody>
      </p:sp>
      <p:cxnSp>
        <p:nvCxnSpPr>
          <p:cNvPr id="6" name="直線コネクタ 5"/>
          <p:cNvCxnSpPr/>
          <p:nvPr/>
        </p:nvCxnSpPr>
        <p:spPr>
          <a:xfrm>
            <a:off x="640561" y="7227651"/>
            <a:ext cx="7793234" cy="0"/>
          </a:xfrm>
          <a:prstGeom prst="line">
            <a:avLst/>
          </a:prstGeom>
          <a:ln w="34925"/>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CE92E2F-02F7-EF68-60D3-33AECA1F4ED5}"/>
              </a:ext>
            </a:extLst>
          </p:cNvPr>
          <p:cNvSpPr txBox="1"/>
          <p:nvPr/>
        </p:nvSpPr>
        <p:spPr>
          <a:xfrm>
            <a:off x="467360" y="4082890"/>
            <a:ext cx="8046239" cy="2516073"/>
          </a:xfrm>
          <a:prstGeom prst="rect">
            <a:avLst/>
          </a:prstGeom>
          <a:noFill/>
        </p:spPr>
        <p:txBody>
          <a:bodyPr wrap="square">
            <a:spAutoFit/>
          </a:bodyPr>
          <a:lstStyle/>
          <a:p>
            <a:pPr marL="0" indent="0">
              <a:lnSpc>
                <a:spcPct val="100000"/>
              </a:lnSpc>
              <a:spcBef>
                <a:spcPts val="488"/>
              </a:spcBef>
              <a:spcAft>
                <a:spcPts val="244"/>
              </a:spcAft>
              <a:buNone/>
            </a:pPr>
            <a:r>
              <a:rPr lang="ja-JP" altLang="en-US" sz="2800" dirty="0">
                <a:highlight>
                  <a:srgbClr val="CCECFF"/>
                </a:highlight>
                <a:latin typeface="HGS創英角ﾎﾟｯﾌﾟ体" panose="040B0A00000000000000" pitchFamily="50" charset="-128"/>
                <a:ea typeface="HGS創英角ﾎﾟｯﾌﾟ体" panose="040B0A00000000000000" pitchFamily="50" charset="-128"/>
              </a:rPr>
              <a:t>「ヒトこそ課題を解決できる」</a:t>
            </a:r>
            <a:endParaRPr lang="en-US" altLang="ja-JP" sz="2800" dirty="0">
              <a:highlight>
                <a:srgbClr val="CCECFF"/>
              </a:highlight>
              <a:latin typeface="HGS創英角ﾎﾟｯﾌﾟ体" panose="040B0A00000000000000" pitchFamily="50" charset="-128"/>
              <a:ea typeface="HGS創英角ﾎﾟｯﾌﾟ体" panose="040B0A00000000000000" pitchFamily="50" charset="-128"/>
            </a:endParaRPr>
          </a:p>
          <a:p>
            <a:pPr marL="0" indent="0">
              <a:lnSpc>
                <a:spcPct val="100000"/>
              </a:lnSpc>
              <a:spcBef>
                <a:spcPts val="488"/>
              </a:spcBef>
              <a:spcAft>
                <a:spcPts val="244"/>
              </a:spcAft>
              <a:buNone/>
            </a:pPr>
            <a:r>
              <a:rPr lang="ja-JP" altLang="en-US" sz="2800" dirty="0">
                <a:highlight>
                  <a:srgbClr val="CCECFF"/>
                </a:highlight>
                <a:latin typeface="HGS創英角ﾎﾟｯﾌﾟ体" panose="040B0A00000000000000" pitchFamily="50" charset="-128"/>
                <a:ea typeface="HGS創英角ﾎﾟｯﾌﾟ体" panose="040B0A00000000000000" pitchFamily="50" charset="-128"/>
              </a:rPr>
              <a:t>⇒しかし、育てるには時間がかかる。</a:t>
            </a:r>
            <a:endParaRPr lang="en-US" altLang="ja-JP" sz="2800" dirty="0">
              <a:highlight>
                <a:srgbClr val="CCECFF"/>
              </a:highlight>
              <a:latin typeface="HGS創英角ﾎﾟｯﾌﾟ体" panose="040B0A00000000000000" pitchFamily="50" charset="-128"/>
              <a:ea typeface="HGS創英角ﾎﾟｯﾌﾟ体" panose="040B0A00000000000000" pitchFamily="50" charset="-128"/>
            </a:endParaRPr>
          </a:p>
          <a:p>
            <a:pPr marL="0" indent="0">
              <a:lnSpc>
                <a:spcPct val="100000"/>
              </a:lnSpc>
              <a:spcBef>
                <a:spcPts val="488"/>
              </a:spcBef>
              <a:spcAft>
                <a:spcPts val="244"/>
              </a:spcAft>
              <a:buNone/>
            </a:pPr>
            <a:r>
              <a:rPr lang="ja-JP" altLang="en-US" sz="2800" dirty="0">
                <a:highlight>
                  <a:srgbClr val="CCECFF"/>
                </a:highlight>
                <a:latin typeface="HGS創英角ﾎﾟｯﾌﾟ体" panose="040B0A00000000000000" pitchFamily="50" charset="-128"/>
                <a:ea typeface="HGS創英角ﾎﾟｯﾌﾟ体" panose="040B0A00000000000000" pitchFamily="50" charset="-128"/>
              </a:rPr>
              <a:t>　</a:t>
            </a:r>
            <a:r>
              <a:rPr lang="en-US" altLang="ja-JP" sz="2800" dirty="0">
                <a:highlight>
                  <a:srgbClr val="CCECFF"/>
                </a:highlight>
                <a:latin typeface="HGS創英角ﾎﾟｯﾌﾟ体" panose="040B0A00000000000000" pitchFamily="50" charset="-128"/>
                <a:ea typeface="HGS創英角ﾎﾟｯﾌﾟ体" panose="040B0A00000000000000" pitchFamily="50" charset="-128"/>
              </a:rPr>
              <a:t>OJT</a:t>
            </a:r>
            <a:r>
              <a:rPr lang="ja-JP" altLang="en-US" sz="2800" dirty="0">
                <a:highlight>
                  <a:srgbClr val="CCECFF"/>
                </a:highlight>
                <a:latin typeface="HGS創英角ﾎﾟｯﾌﾟ体" panose="040B0A00000000000000" pitchFamily="50" charset="-128"/>
                <a:ea typeface="HGS創英角ﾎﾟｯﾌﾟ体" panose="040B0A00000000000000" pitchFamily="50" charset="-128"/>
              </a:rPr>
              <a:t>、的外れな研修では育たない。</a:t>
            </a:r>
            <a:endParaRPr lang="en-US" altLang="ja-JP" sz="2800" dirty="0">
              <a:highlight>
                <a:srgbClr val="CCECFF"/>
              </a:highlight>
              <a:latin typeface="HGS創英角ﾎﾟｯﾌﾟ体" panose="040B0A00000000000000" pitchFamily="50" charset="-128"/>
              <a:ea typeface="HGS創英角ﾎﾟｯﾌﾟ体" panose="040B0A00000000000000" pitchFamily="50" charset="-128"/>
            </a:endParaRPr>
          </a:p>
          <a:p>
            <a:pPr marL="0" indent="0">
              <a:lnSpc>
                <a:spcPct val="100000"/>
              </a:lnSpc>
              <a:spcBef>
                <a:spcPts val="488"/>
              </a:spcBef>
              <a:spcAft>
                <a:spcPts val="244"/>
              </a:spcAft>
              <a:buNone/>
            </a:pPr>
            <a:r>
              <a:rPr lang="ja-JP" altLang="en-US" sz="2800" dirty="0">
                <a:highlight>
                  <a:srgbClr val="CCECFF"/>
                </a:highlight>
                <a:latin typeface="HGS創英角ﾎﾟｯﾌﾟ体" panose="040B0A00000000000000" pitchFamily="50" charset="-128"/>
                <a:ea typeface="HGS創英角ﾎﾟｯﾌﾟ体" panose="040B0A00000000000000" pitchFamily="50" charset="-128"/>
              </a:rPr>
              <a:t>本来は本人の経験と実績が必要だが、なかなか難しい。　富山では「植野塾」を６０回以上実施。　</a:t>
            </a:r>
            <a:r>
              <a:rPr lang="ja-JP" altLang="en-US" sz="2800" dirty="0">
                <a:highlight>
                  <a:srgbClr val="FF0000"/>
                </a:highlight>
                <a:latin typeface="HGS創英角ﾎﾟｯﾌﾟ体" panose="040B0A00000000000000" pitchFamily="50" charset="-128"/>
                <a:ea typeface="HGS創英角ﾎﾟｯﾌﾟ体" panose="040B0A00000000000000" pitchFamily="50" charset="-128"/>
              </a:rPr>
              <a:t>　　</a:t>
            </a:r>
            <a:endParaRPr lang="en-US" altLang="ja-JP" sz="2800" dirty="0">
              <a:highlight>
                <a:srgbClr val="FF0000"/>
              </a:highlight>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391918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4D4CDE7-8DCA-7556-BC5B-F4574F2C659A}"/>
              </a:ext>
            </a:extLst>
          </p:cNvPr>
          <p:cNvSpPr txBox="1"/>
          <p:nvPr/>
        </p:nvSpPr>
        <p:spPr>
          <a:xfrm>
            <a:off x="274264" y="583772"/>
            <a:ext cx="10976082" cy="4385816"/>
          </a:xfrm>
          <a:prstGeom prst="rect">
            <a:avLst/>
          </a:prstGeom>
          <a:noFill/>
        </p:spPr>
        <p:txBody>
          <a:bodyPr wrap="none" rtlCol="0">
            <a:spAutoFit/>
          </a:bodyPr>
          <a:lstStyle/>
          <a:p>
            <a:r>
              <a:rPr lang="ja-JP" altLang="en-US" sz="3600" dirty="0"/>
              <a:t>ご清聴、ありがとうございました。</a:t>
            </a:r>
            <a:endParaRPr lang="en-US" altLang="ja-JP" sz="3600" dirty="0"/>
          </a:p>
          <a:p>
            <a:endParaRPr lang="en-US" altLang="ja-JP" sz="3600" dirty="0"/>
          </a:p>
          <a:p>
            <a:r>
              <a:rPr lang="ja-JP" altLang="en-US" sz="3600" dirty="0"/>
              <a:t>何かございましたら、</a:t>
            </a:r>
            <a:endParaRPr lang="en-US" altLang="ja-JP" sz="3600" dirty="0"/>
          </a:p>
          <a:p>
            <a:r>
              <a:rPr lang="ja-JP" altLang="en-US" sz="3600" dirty="0"/>
              <a:t>どうぞ、お気軽に、</a:t>
            </a:r>
            <a:endParaRPr lang="en-US" altLang="ja-JP" sz="3600" dirty="0"/>
          </a:p>
          <a:p>
            <a:r>
              <a:rPr lang="ja-JP" altLang="en-US" sz="3600" dirty="0"/>
              <a:t>ご連絡ください。</a:t>
            </a:r>
            <a:endParaRPr lang="en-US" altLang="ja-JP" sz="3600" dirty="0"/>
          </a:p>
          <a:p>
            <a:r>
              <a:rPr lang="ja-JP" altLang="en-US" sz="4950" dirty="0"/>
              <a:t>　　　　　　　　　　　　　　　植野</a:t>
            </a:r>
            <a:endParaRPr lang="en-US" altLang="ja-JP" sz="4950" dirty="0"/>
          </a:p>
          <a:p>
            <a:endParaRPr lang="ja-JP" altLang="en-US" sz="4950" dirty="0"/>
          </a:p>
        </p:txBody>
      </p:sp>
    </p:spTree>
    <p:extLst>
      <p:ext uri="{BB962C8B-B14F-4D97-AF65-F5344CB8AC3E}">
        <p14:creationId xmlns:p14="http://schemas.microsoft.com/office/powerpoint/2010/main" val="2392464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6743172-77A5-005E-F1B8-2498233B5D3E}"/>
              </a:ext>
            </a:extLst>
          </p:cNvPr>
          <p:cNvSpPr txBox="1"/>
          <p:nvPr/>
        </p:nvSpPr>
        <p:spPr>
          <a:xfrm>
            <a:off x="1611085" y="1981591"/>
            <a:ext cx="5758543" cy="646331"/>
          </a:xfrm>
          <a:prstGeom prst="rect">
            <a:avLst/>
          </a:prstGeom>
          <a:noFill/>
        </p:spPr>
        <p:txBody>
          <a:bodyPr wrap="square">
            <a:spAutoFit/>
          </a:bodyPr>
          <a:lstStyle/>
          <a:p>
            <a:pPr algn="just">
              <a:buNone/>
            </a:pPr>
            <a:r>
              <a:rPr lang="ja-JP" altLang="en-US" sz="3600" b="0" i="0" dirty="0">
                <a:solidFill>
                  <a:srgbClr val="003572"/>
                </a:solidFill>
                <a:effectLst/>
                <a:latin typeface="ＭＳ Ｐゴシック" panose="020B0600070205080204" pitchFamily="50" charset="-128"/>
                <a:ea typeface="ＭＳ Ｐゴシック" panose="020B0600070205080204" pitchFamily="50" charset="-128"/>
              </a:rPr>
              <a:t>●予防診断技術の検証</a:t>
            </a:r>
          </a:p>
        </p:txBody>
      </p:sp>
    </p:spTree>
    <p:extLst>
      <p:ext uri="{BB962C8B-B14F-4D97-AF65-F5344CB8AC3E}">
        <p14:creationId xmlns:p14="http://schemas.microsoft.com/office/powerpoint/2010/main" val="264009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4938" y="480321"/>
            <a:ext cx="8717748" cy="563562"/>
          </a:xfrm>
        </p:spPr>
        <p:txBody>
          <a:bodyPr>
            <a:normAutofit fontScale="90000"/>
          </a:bodyPr>
          <a:lstStyle/>
          <a:p>
            <a:pPr>
              <a:defRPr/>
            </a:pPr>
            <a:r>
              <a:rPr lang="ja-JP" altLang="en-US" sz="2800" b="1" dirty="0">
                <a:latin typeface="+mn-ea"/>
                <a:ea typeface="+mn-ea"/>
              </a:rPr>
              <a:t>初期段階：既存技術を応用した点検の実証試験</a:t>
            </a:r>
            <a:br>
              <a:rPr lang="en-US" altLang="ja-JP" sz="2800" b="1" dirty="0">
                <a:latin typeface="+mn-ea"/>
                <a:ea typeface="+mn-ea"/>
              </a:rPr>
            </a:br>
            <a:r>
              <a:rPr lang="ja-JP" altLang="en-US" sz="2800" b="1" dirty="0">
                <a:latin typeface="+mn-ea"/>
                <a:ea typeface="+mn-ea"/>
              </a:rPr>
              <a:t>（２０１５年に実施）</a:t>
            </a:r>
          </a:p>
        </p:txBody>
      </p:sp>
      <p:sp>
        <p:nvSpPr>
          <p:cNvPr id="5" name="テキスト ボックス 4"/>
          <p:cNvSpPr txBox="1"/>
          <p:nvPr/>
        </p:nvSpPr>
        <p:spPr>
          <a:xfrm>
            <a:off x="3943552" y="1625164"/>
            <a:ext cx="1656000" cy="234000"/>
          </a:xfrm>
          <a:prstGeom prst="rect">
            <a:avLst/>
          </a:prstGeom>
          <a:solidFill>
            <a:srgbClr val="A3DAEB"/>
          </a:solidFill>
          <a:ln/>
          <a:effectLst/>
          <a:scene3d>
            <a:camera prst="orthographicFront">
              <a:rot lat="0" lon="0" rev="0"/>
            </a:camera>
            <a:lightRig rig="threePt" dir="t">
              <a:rot lat="0" lon="0" rev="1200000"/>
            </a:lightRig>
          </a:scene3d>
          <a:sp3d>
            <a:bevelT w="63500" h="38100"/>
          </a:sp3d>
        </p:spPr>
        <p:style>
          <a:lnRef idx="0">
            <a:schemeClr val="accent2"/>
          </a:lnRef>
          <a:fillRef idx="3">
            <a:schemeClr val="accent2"/>
          </a:fillRef>
          <a:effectRef idx="3">
            <a:schemeClr val="accent2"/>
          </a:effectRef>
          <a:fontRef idx="minor">
            <a:schemeClr val="lt1"/>
          </a:fontRef>
        </p:style>
        <p:txBody>
          <a:bodyPr lIns="0" tIns="36000" rIns="0" bIns="0" anchor="ctr"/>
          <a:lstStyle/>
          <a:p>
            <a:pPr algn="ctr">
              <a:lnSpc>
                <a:spcPts val="1600"/>
              </a:lnSpc>
              <a:defRPr/>
            </a:pPr>
            <a:r>
              <a:rPr lang="ja-JP" altLang="en-US" sz="1200" b="1" dirty="0">
                <a:solidFill>
                  <a:schemeClr val="tx1"/>
                </a:solidFill>
                <a:latin typeface="MS UI Gothic" panose="020B0600070205080204" pitchFamily="50" charset="-128"/>
                <a:ea typeface="MS UI Gothic" panose="020B0600070205080204" pitchFamily="50" charset="-128"/>
              </a:rPr>
              <a:t>ファイバースコープシステム</a:t>
            </a:r>
          </a:p>
        </p:txBody>
      </p:sp>
      <p:sp>
        <p:nvSpPr>
          <p:cNvPr id="7" name="テキスト ボックス 6"/>
          <p:cNvSpPr txBox="1"/>
          <p:nvPr/>
        </p:nvSpPr>
        <p:spPr>
          <a:xfrm>
            <a:off x="2219088" y="1625164"/>
            <a:ext cx="1656000" cy="234000"/>
          </a:xfrm>
          <a:prstGeom prst="rect">
            <a:avLst/>
          </a:prstGeom>
          <a:solidFill>
            <a:srgbClr val="A3DAEB"/>
          </a:solidFill>
          <a:ln/>
          <a:effectLst/>
          <a:scene3d>
            <a:camera prst="orthographicFront">
              <a:rot lat="0" lon="0" rev="0"/>
            </a:camera>
            <a:lightRig rig="threePt" dir="t">
              <a:rot lat="0" lon="0" rev="1200000"/>
            </a:lightRig>
          </a:scene3d>
          <a:sp3d>
            <a:bevelT w="63500" h="38100"/>
          </a:sp3d>
        </p:spPr>
        <p:style>
          <a:lnRef idx="0">
            <a:schemeClr val="accent2"/>
          </a:lnRef>
          <a:fillRef idx="3">
            <a:schemeClr val="accent2"/>
          </a:fillRef>
          <a:effectRef idx="3">
            <a:schemeClr val="accent2"/>
          </a:effectRef>
          <a:fontRef idx="minor">
            <a:schemeClr val="lt1"/>
          </a:fontRef>
        </p:style>
        <p:txBody>
          <a:bodyPr lIns="0" tIns="36000" rIns="0" bIns="0" anchor="ctr"/>
          <a:lstStyle/>
          <a:p>
            <a:pPr algn="ctr">
              <a:lnSpc>
                <a:spcPts val="1600"/>
              </a:lnSpc>
              <a:defRPr/>
            </a:pPr>
            <a:r>
              <a:rPr lang="ja-JP" altLang="en-US" sz="1200" b="1" dirty="0">
                <a:solidFill>
                  <a:schemeClr val="tx1"/>
                </a:solidFill>
                <a:latin typeface="MS UI Gothic" panose="020B0600070205080204" pitchFamily="50" charset="-128"/>
                <a:ea typeface="MS UI Gothic" panose="020B0600070205080204" pitchFamily="50" charset="-128"/>
              </a:rPr>
              <a:t>ステレオ画像解析システム</a:t>
            </a:r>
          </a:p>
        </p:txBody>
      </p:sp>
      <p:pic>
        <p:nvPicPr>
          <p:cNvPr id="8" name="Picture 6" descr="C:\Users\yt19461\Documents\My Data\10 KKC\H27年度\ち　中央官庁事業推進室\も　モニタリングシステム技術研究組合\30 プロジェクト管理\◆自治体ヒアリング\富山市\◆富山市の実験\報告資料の作成\二眼デジタルステレオビジョン　XB3\stereo.JPG"/>
          <p:cNvPicPr>
            <a:picLocks noChangeAspect="1" noChangeArrowheads="1"/>
          </p:cNvPicPr>
          <p:nvPr/>
        </p:nvPicPr>
        <p:blipFill rotWithShape="1">
          <a:blip r:embed="rId2"/>
          <a:srcRect l="5879" r="5400"/>
          <a:stretch/>
        </p:blipFill>
        <p:spPr bwMode="auto">
          <a:xfrm>
            <a:off x="2305052" y="1949450"/>
            <a:ext cx="1439863" cy="10810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テキスト ボックス 8"/>
          <p:cNvSpPr txBox="1"/>
          <p:nvPr/>
        </p:nvSpPr>
        <p:spPr>
          <a:xfrm>
            <a:off x="89388" y="1625164"/>
            <a:ext cx="306000" cy="1440000"/>
          </a:xfrm>
          <a:prstGeom prst="rect">
            <a:avLst/>
          </a:prstGeom>
          <a:solidFill>
            <a:srgbClr val="2CA9D0"/>
          </a:solidFill>
          <a:ln w="0">
            <a:noFill/>
          </a:ln>
          <a:effectLst/>
          <a:scene3d>
            <a:camera prst="orthographicFront"/>
            <a:lightRig rig="threePt" dir="t"/>
          </a:scene3d>
          <a:sp3d>
            <a:bevelT h="50800"/>
          </a:sp3d>
        </p:spPr>
        <p:txBody>
          <a:bodyPr vert="eaVert" lIns="0" tIns="0" rIns="0" bIns="0"/>
          <a:lstStyle/>
          <a:p>
            <a:pPr algn="ctr">
              <a:defRPr/>
            </a:pPr>
            <a:r>
              <a:rPr lang="ja-JP" altLang="en-US" dirty="0">
                <a:solidFill>
                  <a:schemeClr val="bg1"/>
                </a:solidFill>
                <a:latin typeface="+mn-ea"/>
              </a:rPr>
              <a:t>使用機材</a:t>
            </a:r>
          </a:p>
        </p:txBody>
      </p:sp>
      <p:grpSp>
        <p:nvGrpSpPr>
          <p:cNvPr id="26637" name="グループ化 42"/>
          <p:cNvGrpSpPr>
            <a:grpSpLocks/>
          </p:cNvGrpSpPr>
          <p:nvPr/>
        </p:nvGrpSpPr>
        <p:grpSpPr bwMode="auto">
          <a:xfrm>
            <a:off x="893765" y="3319463"/>
            <a:ext cx="2016125" cy="1511300"/>
            <a:chOff x="893140" y="3398204"/>
            <a:chExt cx="2016000" cy="1512000"/>
          </a:xfrm>
        </p:grpSpPr>
        <p:pic>
          <p:nvPicPr>
            <p:cNvPr id="10" name="Picture 5" descr="C:\Users\yt19461\Documents\My Data\10 KKC\H27年度\ち　中央官庁事業推進室\も　モニタリングシステム技術研究組合\30 プロジェクト管理\◆自治体ヒアリング\富山市\◆富山市の実験\報告資料の作成\八尾大橋.jpg"/>
            <p:cNvPicPr>
              <a:picLocks noChangeAspect="1" noChangeArrowheads="1"/>
            </p:cNvPicPr>
            <p:nvPr/>
          </p:nvPicPr>
          <p:blipFill>
            <a:blip r:embed="rId3"/>
            <a:srcRect/>
            <a:stretch>
              <a:fillRect/>
            </a:stretch>
          </p:blipFill>
          <p:spPr bwMode="auto">
            <a:xfrm>
              <a:off x="893140" y="3398204"/>
              <a:ext cx="2016000" cy="1512000"/>
            </a:xfrm>
            <a:prstGeom prst="rect">
              <a:avLst/>
            </a:prstGeom>
            <a:noFill/>
            <a:ln w="0">
              <a:solidFill>
                <a:schemeClr val="tx1">
                  <a:lumMod val="50000"/>
                  <a:lumOff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テキスト ボックス 10"/>
            <p:cNvSpPr txBox="1"/>
            <p:nvPr/>
          </p:nvSpPr>
          <p:spPr>
            <a:xfrm>
              <a:off x="1540800" y="4686262"/>
              <a:ext cx="720680" cy="184235"/>
            </a:xfrm>
            <a:prstGeom prst="rect">
              <a:avLst/>
            </a:prstGeom>
            <a:ln w="0">
              <a:solidFill>
                <a:schemeClr val="bg1"/>
              </a:solidFill>
            </a:ln>
            <a:effectLst/>
          </p:spPr>
          <p:style>
            <a:lnRef idx="1">
              <a:schemeClr val="accent2"/>
            </a:lnRef>
            <a:fillRef idx="1001">
              <a:schemeClr val="lt1"/>
            </a:fillRef>
            <a:effectRef idx="2">
              <a:schemeClr val="accent2"/>
            </a:effectRef>
            <a:fontRef idx="minor">
              <a:schemeClr val="lt1"/>
            </a:fontRef>
          </p:style>
          <p:txBody>
            <a:bodyPr lIns="0" tIns="0" rIns="0" bIns="0">
              <a:spAutoFit/>
            </a:bodyPr>
            <a:lstStyle/>
            <a:p>
              <a:pPr algn="ctr">
                <a:defRPr/>
              </a:pPr>
              <a:r>
                <a:rPr lang="ja-JP" altLang="en-US" sz="1200" dirty="0">
                  <a:solidFill>
                    <a:schemeClr val="tx1"/>
                  </a:solidFill>
                  <a:latin typeface="HGPｺﾞｼｯｸE" panose="020B0900000000000000" pitchFamily="50" charset="-128"/>
                  <a:ea typeface="HGPｺﾞｼｯｸE" panose="020B0900000000000000" pitchFamily="50" charset="-128"/>
                </a:rPr>
                <a:t>八尾大橋</a:t>
              </a:r>
            </a:p>
          </p:txBody>
        </p:sp>
      </p:grpSp>
      <p:grpSp>
        <p:nvGrpSpPr>
          <p:cNvPr id="26638" name="グループ化 41"/>
          <p:cNvGrpSpPr>
            <a:grpSpLocks/>
          </p:cNvGrpSpPr>
          <p:nvPr/>
        </p:nvGrpSpPr>
        <p:grpSpPr bwMode="auto">
          <a:xfrm>
            <a:off x="3752850" y="3319463"/>
            <a:ext cx="2063750" cy="1547812"/>
            <a:chOff x="3752686" y="3398204"/>
            <a:chExt cx="2064000" cy="1548000"/>
          </a:xfrm>
        </p:grpSpPr>
        <p:pic>
          <p:nvPicPr>
            <p:cNvPr id="1026" name="Picture 2" descr="C:\Users\yt19461\Documents\My Data\10 KKC\H27年度\ち　中央官庁事業推進室\も　モニタリングシステム技術研究組合\30 プロジェクト管理\◆自治体ヒアリング\富山市\◆富山市の実験\報告資料の作成_NEW\橋\神通大橋1.jpg"/>
            <p:cNvPicPr>
              <a:picLocks noChangeAspect="1" noChangeArrowheads="1"/>
            </p:cNvPicPr>
            <p:nvPr/>
          </p:nvPicPr>
          <p:blipFill>
            <a:blip r:embed="rId4"/>
            <a:srcRect/>
            <a:stretch>
              <a:fillRect/>
            </a:stretch>
          </p:blipFill>
          <p:spPr bwMode="auto">
            <a:xfrm>
              <a:off x="3752686" y="3398204"/>
              <a:ext cx="2064000" cy="1548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4424280" y="4685822"/>
              <a:ext cx="720812" cy="185761"/>
            </a:xfrm>
            <a:prstGeom prst="rect">
              <a:avLst/>
            </a:prstGeom>
            <a:ln w="0">
              <a:solidFill>
                <a:schemeClr val="bg1"/>
              </a:solidFill>
            </a:ln>
            <a:effectLst/>
          </p:spPr>
          <p:style>
            <a:lnRef idx="1">
              <a:schemeClr val="accent2"/>
            </a:lnRef>
            <a:fillRef idx="1001">
              <a:schemeClr val="lt1"/>
            </a:fillRef>
            <a:effectRef idx="2">
              <a:schemeClr val="accent2"/>
            </a:effectRef>
            <a:fontRef idx="minor">
              <a:schemeClr val="lt1"/>
            </a:fontRef>
          </p:style>
          <p:txBody>
            <a:bodyPr lIns="0" tIns="0" rIns="0" bIns="0">
              <a:spAutoFit/>
            </a:bodyPr>
            <a:lstStyle/>
            <a:p>
              <a:pPr algn="ctr">
                <a:defRPr/>
              </a:pPr>
              <a:r>
                <a:rPr lang="ja-JP" altLang="en-US" sz="1200" dirty="0">
                  <a:solidFill>
                    <a:schemeClr val="tx1"/>
                  </a:solidFill>
                  <a:latin typeface="HGPｺﾞｼｯｸE" panose="020B0900000000000000" pitchFamily="50" charset="-128"/>
                  <a:ea typeface="HGPｺﾞｼｯｸE" panose="020B0900000000000000" pitchFamily="50" charset="-128"/>
                </a:rPr>
                <a:t>神通大橋</a:t>
              </a:r>
            </a:p>
          </p:txBody>
        </p:sp>
      </p:grpSp>
      <p:grpSp>
        <p:nvGrpSpPr>
          <p:cNvPr id="26639" name="グループ化 40"/>
          <p:cNvGrpSpPr>
            <a:grpSpLocks/>
          </p:cNvGrpSpPr>
          <p:nvPr/>
        </p:nvGrpSpPr>
        <p:grpSpPr bwMode="auto">
          <a:xfrm>
            <a:off x="6659565" y="3319463"/>
            <a:ext cx="2016125" cy="1511300"/>
            <a:chOff x="6660232" y="3398204"/>
            <a:chExt cx="2016000" cy="1512000"/>
          </a:xfrm>
        </p:grpSpPr>
        <p:pic>
          <p:nvPicPr>
            <p:cNvPr id="14" name="Picture 3" descr="C:\Users\yt19461\Documents\My Data\10 KKC\H27年度\ち　中央官庁事業推進室\も　モニタリングシステム技術研究組合\30 プロジェクト管理\◆自治体ヒアリング\富山市\◆富山市の実験\報告資料の作成\野積橋.jpg"/>
            <p:cNvPicPr>
              <a:picLocks noChangeAspect="1" noChangeArrowheads="1"/>
            </p:cNvPicPr>
            <p:nvPr/>
          </p:nvPicPr>
          <p:blipFill>
            <a:blip r:embed="rId5"/>
            <a:srcRect/>
            <a:stretch>
              <a:fillRect/>
            </a:stretch>
          </p:blipFill>
          <p:spPr bwMode="auto">
            <a:xfrm>
              <a:off x="6660232" y="3398204"/>
              <a:ext cx="2016000" cy="1512000"/>
            </a:xfrm>
            <a:prstGeom prst="rect">
              <a:avLst/>
            </a:prstGeom>
            <a:noFill/>
            <a:ln w="0">
              <a:solidFill>
                <a:schemeClr val="tx1">
                  <a:lumMod val="50000"/>
                  <a:lumOff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5" name="テキスト ボックス 14"/>
            <p:cNvSpPr txBox="1"/>
            <p:nvPr/>
          </p:nvSpPr>
          <p:spPr>
            <a:xfrm>
              <a:off x="7307892" y="4686262"/>
              <a:ext cx="720680" cy="184235"/>
            </a:xfrm>
            <a:prstGeom prst="rect">
              <a:avLst/>
            </a:prstGeom>
            <a:ln w="0">
              <a:solidFill>
                <a:schemeClr val="bg1"/>
              </a:solidFill>
            </a:ln>
            <a:effectLst/>
          </p:spPr>
          <p:style>
            <a:lnRef idx="1">
              <a:schemeClr val="accent2"/>
            </a:lnRef>
            <a:fillRef idx="1001">
              <a:schemeClr val="lt1"/>
            </a:fillRef>
            <a:effectRef idx="2">
              <a:schemeClr val="accent2"/>
            </a:effectRef>
            <a:fontRef idx="minor">
              <a:schemeClr val="lt1"/>
            </a:fontRef>
          </p:style>
          <p:txBody>
            <a:bodyPr lIns="0" tIns="0" rIns="0" bIns="0">
              <a:spAutoFit/>
            </a:bodyPr>
            <a:lstStyle/>
            <a:p>
              <a:pPr algn="ctr">
                <a:defRPr/>
              </a:pPr>
              <a:r>
                <a:rPr lang="ja-JP" altLang="en-US" sz="1200" dirty="0">
                  <a:solidFill>
                    <a:schemeClr val="tx1"/>
                  </a:solidFill>
                  <a:latin typeface="HGPｺﾞｼｯｸE" panose="020B0900000000000000" pitchFamily="50" charset="-128"/>
                  <a:ea typeface="HGPｺﾞｼｯｸE" panose="020B0900000000000000" pitchFamily="50" charset="-128"/>
                </a:rPr>
                <a:t>野積橋</a:t>
              </a:r>
            </a:p>
          </p:txBody>
        </p:sp>
      </p:grpSp>
      <p:sp>
        <p:nvSpPr>
          <p:cNvPr id="16" name="テキスト ボックス 15"/>
          <p:cNvSpPr txBox="1"/>
          <p:nvPr/>
        </p:nvSpPr>
        <p:spPr>
          <a:xfrm>
            <a:off x="89388" y="3371949"/>
            <a:ext cx="306000" cy="1440000"/>
          </a:xfrm>
          <a:prstGeom prst="rect">
            <a:avLst/>
          </a:prstGeom>
          <a:solidFill>
            <a:srgbClr val="FF9900"/>
          </a:solidFill>
          <a:ln w="0">
            <a:noFill/>
          </a:ln>
          <a:effectLst/>
          <a:scene3d>
            <a:camera prst="orthographicFront"/>
            <a:lightRig rig="threePt" dir="t"/>
          </a:scene3d>
          <a:sp3d>
            <a:bevelT h="50800"/>
          </a:sp3d>
        </p:spPr>
        <p:txBody>
          <a:bodyPr vert="eaVert" lIns="0" tIns="0" rIns="0" bIns="0"/>
          <a:lstStyle/>
          <a:p>
            <a:pPr algn="ctr">
              <a:defRPr/>
            </a:pPr>
            <a:r>
              <a:rPr lang="ja-JP" altLang="en-US" dirty="0">
                <a:solidFill>
                  <a:schemeClr val="bg1"/>
                </a:solidFill>
                <a:latin typeface="+mn-ea"/>
              </a:rPr>
              <a:t>対象橋梁</a:t>
            </a:r>
          </a:p>
        </p:txBody>
      </p:sp>
      <p:sp>
        <p:nvSpPr>
          <p:cNvPr id="17" name="テキスト ボックス 16"/>
          <p:cNvSpPr txBox="1"/>
          <p:nvPr/>
        </p:nvSpPr>
        <p:spPr>
          <a:xfrm>
            <a:off x="89388" y="5118734"/>
            <a:ext cx="306000" cy="1622634"/>
          </a:xfrm>
          <a:prstGeom prst="rect">
            <a:avLst/>
          </a:prstGeom>
          <a:solidFill>
            <a:srgbClr val="79C400"/>
          </a:solidFill>
          <a:ln w="0">
            <a:noFill/>
          </a:ln>
          <a:effectLst/>
          <a:scene3d>
            <a:camera prst="orthographicFront"/>
            <a:lightRig rig="threePt" dir="t"/>
          </a:scene3d>
          <a:sp3d>
            <a:bevelT h="50800"/>
          </a:sp3d>
        </p:spPr>
        <p:txBody>
          <a:bodyPr vert="eaVert" lIns="0" tIns="0" rIns="0" bIns="0"/>
          <a:lstStyle/>
          <a:p>
            <a:pPr algn="ctr">
              <a:defRPr/>
            </a:pPr>
            <a:r>
              <a:rPr lang="ja-JP" altLang="en-US" dirty="0">
                <a:solidFill>
                  <a:schemeClr val="bg1"/>
                </a:solidFill>
                <a:latin typeface="+mn-ea"/>
              </a:rPr>
              <a:t>試験テーマ</a:t>
            </a:r>
          </a:p>
        </p:txBody>
      </p:sp>
      <p:sp>
        <p:nvSpPr>
          <p:cNvPr id="18" name="テキスト ボックス 17"/>
          <p:cNvSpPr txBox="1"/>
          <p:nvPr/>
        </p:nvSpPr>
        <p:spPr>
          <a:xfrm>
            <a:off x="511892" y="5118734"/>
            <a:ext cx="1620000" cy="234000"/>
          </a:xfrm>
          <a:prstGeom prst="rect">
            <a:avLst/>
          </a:prstGeom>
          <a:solidFill>
            <a:srgbClr val="C9FF71"/>
          </a:solidFill>
          <a:ln w="0">
            <a:noFill/>
          </a:ln>
          <a:effectLst/>
          <a:scene3d>
            <a:camera prst="orthographicFront"/>
            <a:lightRig rig="threePt" dir="t"/>
          </a:scene3d>
          <a:sp3d>
            <a:bevelT w="63500" h="38100"/>
          </a:sp3d>
        </p:spPr>
        <p:style>
          <a:lnRef idx="1">
            <a:schemeClr val="accent2"/>
          </a:lnRef>
          <a:fillRef idx="3">
            <a:schemeClr val="accent2"/>
          </a:fillRef>
          <a:effectRef idx="2">
            <a:schemeClr val="accent2"/>
          </a:effectRef>
          <a:fontRef idx="minor">
            <a:schemeClr val="lt1"/>
          </a:fontRef>
        </p:style>
        <p:txBody>
          <a:bodyPr lIns="0" tIns="36000" rIns="0" bIns="0"/>
          <a:lstStyle/>
          <a:p>
            <a:pPr algn="ctr">
              <a:defRPr/>
            </a:pPr>
            <a:r>
              <a:rPr lang="ja-JP" altLang="en-US" sz="1200" b="1" dirty="0">
                <a:solidFill>
                  <a:schemeClr val="tx1"/>
                </a:solidFill>
                <a:latin typeface="MS UI Gothic" panose="020B0600070205080204" pitchFamily="50" charset="-128"/>
                <a:ea typeface="MS UI Gothic" panose="020B0600070205080204" pitchFamily="50" charset="-128"/>
              </a:rPr>
              <a:t>①床版のひび割れ点検</a:t>
            </a:r>
          </a:p>
        </p:txBody>
      </p:sp>
      <p:sp>
        <p:nvSpPr>
          <p:cNvPr id="19" name="テキスト ボックス 18"/>
          <p:cNvSpPr txBox="1"/>
          <p:nvPr/>
        </p:nvSpPr>
        <p:spPr>
          <a:xfrm>
            <a:off x="511175" y="5392740"/>
            <a:ext cx="1620838" cy="1152525"/>
          </a:xfrm>
          <a:prstGeom prst="rect">
            <a:avLst/>
          </a:prstGeom>
          <a:solidFill>
            <a:schemeClr val="bg1"/>
          </a:solidFill>
          <a:ln w="12700">
            <a:solidFill>
              <a:schemeClr val="bg1">
                <a:lumMod val="6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lIns="36000" tIns="0" rIns="36000" bIns="0"/>
          <a:lstStyle/>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ひび割れの把握性能</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装置開発の性能整理</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正規化処理</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画像の統合手法</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プラットホームの構成</a:t>
            </a:r>
            <a:endParaRPr lang="en-US" altLang="ja-JP" sz="1200" dirty="0">
              <a:solidFill>
                <a:schemeClr val="tx1"/>
              </a:solidFill>
              <a:latin typeface="ＭＳ Ｐゴシック" panose="020B0600070205080204" pitchFamily="50" charset="-128"/>
            </a:endParaRPr>
          </a:p>
        </p:txBody>
      </p:sp>
      <p:sp>
        <p:nvSpPr>
          <p:cNvPr id="20" name="テキスト ボックス 19"/>
          <p:cNvSpPr txBox="1"/>
          <p:nvPr/>
        </p:nvSpPr>
        <p:spPr>
          <a:xfrm>
            <a:off x="2238914" y="5118734"/>
            <a:ext cx="1620000" cy="234000"/>
          </a:xfrm>
          <a:prstGeom prst="rect">
            <a:avLst/>
          </a:prstGeom>
          <a:solidFill>
            <a:srgbClr val="C9FF71"/>
          </a:solidFill>
          <a:ln w="0">
            <a:noFill/>
          </a:ln>
          <a:effectLst/>
          <a:scene3d>
            <a:camera prst="orthographicFront"/>
            <a:lightRig rig="threePt" dir="t"/>
          </a:scene3d>
          <a:sp3d>
            <a:bevelT w="63500" h="38100"/>
          </a:sp3d>
        </p:spPr>
        <p:style>
          <a:lnRef idx="1">
            <a:schemeClr val="accent2"/>
          </a:lnRef>
          <a:fillRef idx="3">
            <a:schemeClr val="accent2"/>
          </a:fillRef>
          <a:effectRef idx="2">
            <a:schemeClr val="accent2"/>
          </a:effectRef>
          <a:fontRef idx="minor">
            <a:schemeClr val="lt1"/>
          </a:fontRef>
        </p:style>
        <p:txBody>
          <a:bodyPr lIns="0" tIns="36000" rIns="0" bIns="0"/>
          <a:lstStyle/>
          <a:p>
            <a:pPr algn="ctr">
              <a:defRPr/>
            </a:pPr>
            <a:r>
              <a:rPr lang="ja-JP" altLang="en-US" sz="1200" b="1" dirty="0">
                <a:solidFill>
                  <a:schemeClr val="tx1"/>
                </a:solidFill>
                <a:latin typeface="MS UI Gothic" panose="020B0600070205080204" pitchFamily="50" charset="-128"/>
                <a:ea typeface="MS UI Gothic" panose="020B0600070205080204" pitchFamily="50" charset="-128"/>
              </a:rPr>
              <a:t>②劣化・損傷個所の計測</a:t>
            </a:r>
          </a:p>
        </p:txBody>
      </p:sp>
      <p:sp>
        <p:nvSpPr>
          <p:cNvPr id="21" name="テキスト ボックス 20"/>
          <p:cNvSpPr txBox="1"/>
          <p:nvPr/>
        </p:nvSpPr>
        <p:spPr>
          <a:xfrm>
            <a:off x="2238375" y="5392740"/>
            <a:ext cx="1620838" cy="1152525"/>
          </a:xfrm>
          <a:prstGeom prst="rect">
            <a:avLst/>
          </a:prstGeom>
          <a:solidFill>
            <a:schemeClr val="bg1"/>
          </a:solidFill>
          <a:ln w="12700">
            <a:solidFill>
              <a:schemeClr val="bg1">
                <a:lumMod val="6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lIns="36000" tIns="0" rIns="36000" bIns="0"/>
          <a:lstStyle/>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高所など近づけない劣化・損傷箇所の把握性能</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劣化・損傷箇所の計測性能</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機器の操作性</a:t>
            </a:r>
          </a:p>
        </p:txBody>
      </p:sp>
      <p:sp>
        <p:nvSpPr>
          <p:cNvPr id="22" name="テキスト ボックス 21"/>
          <p:cNvSpPr txBox="1"/>
          <p:nvPr/>
        </p:nvSpPr>
        <p:spPr>
          <a:xfrm>
            <a:off x="3965936" y="5118734"/>
            <a:ext cx="1620000" cy="234000"/>
          </a:xfrm>
          <a:prstGeom prst="rect">
            <a:avLst/>
          </a:prstGeom>
          <a:solidFill>
            <a:srgbClr val="C9FF71"/>
          </a:solidFill>
          <a:ln w="0">
            <a:noFill/>
          </a:ln>
          <a:effectLst/>
          <a:scene3d>
            <a:camera prst="orthographicFront"/>
            <a:lightRig rig="threePt" dir="t"/>
          </a:scene3d>
          <a:sp3d>
            <a:bevelT w="63500" h="38100"/>
          </a:sp3d>
        </p:spPr>
        <p:style>
          <a:lnRef idx="1">
            <a:schemeClr val="accent2"/>
          </a:lnRef>
          <a:fillRef idx="3">
            <a:schemeClr val="accent2"/>
          </a:fillRef>
          <a:effectRef idx="2">
            <a:schemeClr val="accent2"/>
          </a:effectRef>
          <a:fontRef idx="minor">
            <a:schemeClr val="lt1"/>
          </a:fontRef>
        </p:style>
        <p:txBody>
          <a:bodyPr lIns="0" tIns="36000" rIns="0" bIns="0"/>
          <a:lstStyle/>
          <a:p>
            <a:pPr algn="ctr">
              <a:defRPr/>
            </a:pPr>
            <a:r>
              <a:rPr lang="ja-JP" altLang="en-US" sz="1200" b="1" dirty="0">
                <a:solidFill>
                  <a:schemeClr val="tx1"/>
                </a:solidFill>
                <a:latin typeface="MS UI Gothic" panose="020B0600070205080204" pitchFamily="50" charset="-128"/>
                <a:ea typeface="MS UI Gothic" panose="020B0600070205080204" pitchFamily="50" charset="-128"/>
              </a:rPr>
              <a:t>③狭隘箇所の点検</a:t>
            </a:r>
          </a:p>
        </p:txBody>
      </p:sp>
      <p:sp>
        <p:nvSpPr>
          <p:cNvPr id="23" name="テキスト ボックス 22"/>
          <p:cNvSpPr txBox="1"/>
          <p:nvPr/>
        </p:nvSpPr>
        <p:spPr>
          <a:xfrm>
            <a:off x="3965575" y="5392740"/>
            <a:ext cx="1620838" cy="1152525"/>
          </a:xfrm>
          <a:prstGeom prst="rect">
            <a:avLst/>
          </a:prstGeom>
          <a:solidFill>
            <a:schemeClr val="bg1"/>
          </a:solidFill>
          <a:ln w="12700">
            <a:solidFill>
              <a:schemeClr val="bg1">
                <a:lumMod val="6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lIns="36000" tIns="0" rIns="36000" bIns="0"/>
          <a:lstStyle/>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視通困難な狭隘箇所の把握性能</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劣化・損傷箇所の計測性能</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機器の操作性</a:t>
            </a:r>
          </a:p>
        </p:txBody>
      </p:sp>
      <p:sp>
        <p:nvSpPr>
          <p:cNvPr id="24" name="テキスト ボックス 23"/>
          <p:cNvSpPr txBox="1"/>
          <p:nvPr/>
        </p:nvSpPr>
        <p:spPr>
          <a:xfrm>
            <a:off x="5692958" y="5118734"/>
            <a:ext cx="1620000" cy="234000"/>
          </a:xfrm>
          <a:prstGeom prst="rect">
            <a:avLst/>
          </a:prstGeom>
          <a:solidFill>
            <a:srgbClr val="C9FF71"/>
          </a:solidFill>
          <a:ln w="0">
            <a:noFill/>
          </a:ln>
          <a:effectLst/>
          <a:scene3d>
            <a:camera prst="orthographicFront"/>
            <a:lightRig rig="threePt" dir="t"/>
          </a:scene3d>
          <a:sp3d>
            <a:bevelT w="63500" h="38100"/>
          </a:sp3d>
        </p:spPr>
        <p:style>
          <a:lnRef idx="1">
            <a:schemeClr val="accent2"/>
          </a:lnRef>
          <a:fillRef idx="3">
            <a:schemeClr val="accent2"/>
          </a:fillRef>
          <a:effectRef idx="2">
            <a:schemeClr val="accent2"/>
          </a:effectRef>
          <a:fontRef idx="minor">
            <a:schemeClr val="lt1"/>
          </a:fontRef>
        </p:style>
        <p:txBody>
          <a:bodyPr lIns="0" tIns="36000" rIns="0" bIns="0"/>
          <a:lstStyle/>
          <a:p>
            <a:pPr algn="ctr">
              <a:defRPr/>
            </a:pPr>
            <a:r>
              <a:rPr lang="ja-JP" altLang="en-US" sz="1200" b="1" dirty="0">
                <a:solidFill>
                  <a:schemeClr val="tx1"/>
                </a:solidFill>
                <a:latin typeface="MS UI Gothic" panose="020B0600070205080204" pitchFamily="50" charset="-128"/>
                <a:ea typeface="MS UI Gothic" panose="020B0600070205080204" pitchFamily="50" charset="-128"/>
              </a:rPr>
              <a:t>④遠隔指示による点検</a:t>
            </a:r>
          </a:p>
        </p:txBody>
      </p:sp>
      <p:sp>
        <p:nvSpPr>
          <p:cNvPr id="25" name="テキスト ボックス 24"/>
          <p:cNvSpPr txBox="1"/>
          <p:nvPr/>
        </p:nvSpPr>
        <p:spPr>
          <a:xfrm>
            <a:off x="5692775" y="5392740"/>
            <a:ext cx="1620838" cy="1152525"/>
          </a:xfrm>
          <a:prstGeom prst="rect">
            <a:avLst/>
          </a:prstGeom>
          <a:solidFill>
            <a:schemeClr val="bg1"/>
          </a:solidFill>
          <a:ln w="12700">
            <a:solidFill>
              <a:schemeClr val="bg1">
                <a:lumMod val="6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lIns="36000" tIns="0" rIns="36000" bIns="0"/>
          <a:lstStyle/>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機器の装着性・操作性</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通信ソフトウェアの実用性</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取得データの品質</a:t>
            </a:r>
          </a:p>
        </p:txBody>
      </p:sp>
      <p:sp>
        <p:nvSpPr>
          <p:cNvPr id="26" name="テキスト ボックス 25"/>
          <p:cNvSpPr txBox="1"/>
          <p:nvPr/>
        </p:nvSpPr>
        <p:spPr>
          <a:xfrm>
            <a:off x="7419981" y="5118734"/>
            <a:ext cx="1620000" cy="234000"/>
          </a:xfrm>
          <a:prstGeom prst="rect">
            <a:avLst/>
          </a:prstGeom>
          <a:solidFill>
            <a:srgbClr val="C9FF71"/>
          </a:solidFill>
          <a:ln w="0">
            <a:noFill/>
          </a:ln>
          <a:effectLst/>
          <a:scene3d>
            <a:camera prst="orthographicFront"/>
            <a:lightRig rig="threePt" dir="t"/>
          </a:scene3d>
          <a:sp3d>
            <a:bevelT w="63500" h="38100"/>
          </a:sp3d>
        </p:spPr>
        <p:style>
          <a:lnRef idx="1">
            <a:schemeClr val="accent2"/>
          </a:lnRef>
          <a:fillRef idx="3">
            <a:schemeClr val="accent2"/>
          </a:fillRef>
          <a:effectRef idx="2">
            <a:schemeClr val="accent2"/>
          </a:effectRef>
          <a:fontRef idx="minor">
            <a:schemeClr val="lt1"/>
          </a:fontRef>
        </p:style>
        <p:txBody>
          <a:bodyPr lIns="0" tIns="36000" rIns="0" bIns="0"/>
          <a:lstStyle/>
          <a:p>
            <a:pPr algn="ctr">
              <a:defRPr/>
            </a:pPr>
            <a:r>
              <a:rPr lang="ja-JP" altLang="en-US" sz="1200" b="1" dirty="0">
                <a:solidFill>
                  <a:schemeClr val="tx1"/>
                </a:solidFill>
                <a:latin typeface="MS UI Gothic" panose="020B0600070205080204" pitchFamily="50" charset="-128"/>
                <a:ea typeface="MS UI Gothic" panose="020B0600070205080204" pitchFamily="50" charset="-128"/>
              </a:rPr>
              <a:t>⑤復元図の作成</a:t>
            </a:r>
          </a:p>
        </p:txBody>
      </p:sp>
      <p:sp>
        <p:nvSpPr>
          <p:cNvPr id="27" name="テキスト ボックス 26"/>
          <p:cNvSpPr txBox="1"/>
          <p:nvPr/>
        </p:nvSpPr>
        <p:spPr>
          <a:xfrm>
            <a:off x="7419975" y="5392740"/>
            <a:ext cx="1619250" cy="1152525"/>
          </a:xfrm>
          <a:prstGeom prst="rect">
            <a:avLst/>
          </a:prstGeom>
          <a:solidFill>
            <a:schemeClr val="bg1"/>
          </a:solidFill>
          <a:ln w="12700">
            <a:solidFill>
              <a:schemeClr val="bg1">
                <a:lumMod val="6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lIns="36000" tIns="0" rIns="36000" bIns="0"/>
          <a:lstStyle/>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機器の操作性</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取得データの精度</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部位の判読性能</a:t>
            </a:r>
            <a:endParaRPr lang="en-US" altLang="ja-JP" sz="1200" dirty="0">
              <a:solidFill>
                <a:schemeClr val="tx1"/>
              </a:solidFill>
              <a:latin typeface="ＭＳ Ｐゴシック" panose="020B0600070205080204" pitchFamily="50" charset="-128"/>
            </a:endParaRPr>
          </a:p>
          <a:p>
            <a:pPr marL="130175" indent="-130175">
              <a:buFont typeface="Verdana" panose="020B0604030504040204" pitchFamily="34" charset="0"/>
              <a:buChar char="•"/>
              <a:defRPr/>
            </a:pPr>
            <a:r>
              <a:rPr lang="ja-JP" altLang="en-US" sz="1200" dirty="0">
                <a:solidFill>
                  <a:schemeClr val="tx1"/>
                </a:solidFill>
                <a:latin typeface="ＭＳ Ｐゴシック" panose="020B0600070205080204" pitchFamily="50" charset="-128"/>
              </a:rPr>
              <a:t>復元図の作成方法</a:t>
            </a:r>
            <a:endParaRPr lang="en-US" altLang="ja-JP" sz="1200" dirty="0">
              <a:solidFill>
                <a:schemeClr val="tx1"/>
              </a:solidFill>
              <a:latin typeface="ＭＳ Ｐゴシック" panose="020B0600070205080204" pitchFamily="50" charset="-128"/>
            </a:endParaRPr>
          </a:p>
        </p:txBody>
      </p:sp>
      <p:sp>
        <p:nvSpPr>
          <p:cNvPr id="29" name="テキスト ボックス 28"/>
          <p:cNvSpPr txBox="1"/>
          <p:nvPr/>
        </p:nvSpPr>
        <p:spPr>
          <a:xfrm>
            <a:off x="7392481" y="1625164"/>
            <a:ext cx="1656000" cy="234000"/>
          </a:xfrm>
          <a:prstGeom prst="rect">
            <a:avLst/>
          </a:prstGeom>
          <a:solidFill>
            <a:srgbClr val="A3DAEB"/>
          </a:solidFill>
          <a:ln/>
          <a:effectLst/>
          <a:scene3d>
            <a:camera prst="orthographicFront">
              <a:rot lat="0" lon="0" rev="0"/>
            </a:camera>
            <a:lightRig rig="threePt" dir="t">
              <a:rot lat="0" lon="0" rev="1200000"/>
            </a:lightRig>
          </a:scene3d>
          <a:sp3d>
            <a:bevelT w="63500" h="38100"/>
          </a:sp3d>
        </p:spPr>
        <p:style>
          <a:lnRef idx="0">
            <a:schemeClr val="accent2"/>
          </a:lnRef>
          <a:fillRef idx="3">
            <a:schemeClr val="accent2"/>
          </a:fillRef>
          <a:effectRef idx="3">
            <a:schemeClr val="accent2"/>
          </a:effectRef>
          <a:fontRef idx="minor">
            <a:schemeClr val="lt1"/>
          </a:fontRef>
        </p:style>
        <p:txBody>
          <a:bodyPr lIns="0" tIns="36000" rIns="0" bIns="0" anchor="ctr"/>
          <a:lstStyle/>
          <a:p>
            <a:pPr algn="ctr">
              <a:lnSpc>
                <a:spcPts val="1600"/>
              </a:lnSpc>
              <a:defRPr/>
            </a:pPr>
            <a:r>
              <a:rPr lang="ja-JP" altLang="en-US" sz="1200" b="1" dirty="0">
                <a:solidFill>
                  <a:schemeClr val="tx1"/>
                </a:solidFill>
                <a:latin typeface="MS UI Gothic" panose="020B0600070205080204" pitchFamily="50" charset="-128"/>
                <a:ea typeface="MS UI Gothic" panose="020B0600070205080204" pitchFamily="50" charset="-128"/>
              </a:rPr>
              <a:t>レーザ・画像解析システム</a:t>
            </a:r>
          </a:p>
        </p:txBody>
      </p:sp>
      <p:pic>
        <p:nvPicPr>
          <p:cNvPr id="30" name="Picture 5" descr="C:\Users\yt19461\Documents\My Data\10 KKC\H27年度\ち　中央官庁事業推進室\も　モニタリングシステム技術研究組合\30 プロジェクト管理\◆自治体ヒアリング\富山市\◆富山市の実験\報告資料の作成\FARO Focus3D X330\Focus_3D_X330_c.jpg"/>
          <p:cNvPicPr>
            <a:picLocks noChangeAspect="1" noChangeArrowheads="1"/>
          </p:cNvPicPr>
          <p:nvPr/>
        </p:nvPicPr>
        <p:blipFill rotWithShape="1">
          <a:blip r:embed="rId6"/>
          <a:srcRect l="4985" r="19964"/>
          <a:stretch/>
        </p:blipFill>
        <p:spPr bwMode="auto">
          <a:xfrm>
            <a:off x="7521577" y="1949450"/>
            <a:ext cx="1439863" cy="1081088"/>
          </a:xfrm>
          <a:prstGeom prst="rect">
            <a:avLst/>
          </a:prstGeom>
          <a:noFill/>
          <a:ln w="0">
            <a:solidFill>
              <a:schemeClr val="tx1">
                <a:lumMod val="65000"/>
                <a:lumOff val="35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2" name="テキスト ボックス 31"/>
          <p:cNvSpPr txBox="1"/>
          <p:nvPr/>
        </p:nvSpPr>
        <p:spPr>
          <a:xfrm>
            <a:off x="5668016" y="1625164"/>
            <a:ext cx="1656000" cy="234000"/>
          </a:xfrm>
          <a:prstGeom prst="rect">
            <a:avLst/>
          </a:prstGeom>
          <a:solidFill>
            <a:srgbClr val="A3DAEB"/>
          </a:solidFill>
          <a:ln/>
          <a:effectLst/>
          <a:scene3d>
            <a:camera prst="orthographicFront">
              <a:rot lat="0" lon="0" rev="0"/>
            </a:camera>
            <a:lightRig rig="threePt" dir="t">
              <a:rot lat="0" lon="0" rev="1200000"/>
            </a:lightRig>
          </a:scene3d>
          <a:sp3d>
            <a:bevelT w="63500" h="38100"/>
          </a:sp3d>
        </p:spPr>
        <p:style>
          <a:lnRef idx="0">
            <a:schemeClr val="accent2"/>
          </a:lnRef>
          <a:fillRef idx="3">
            <a:schemeClr val="accent2"/>
          </a:fillRef>
          <a:effectRef idx="3">
            <a:schemeClr val="accent2"/>
          </a:effectRef>
          <a:fontRef idx="minor">
            <a:schemeClr val="lt1"/>
          </a:fontRef>
        </p:style>
        <p:txBody>
          <a:bodyPr lIns="0" tIns="36000" rIns="0" bIns="0" anchor="ctr"/>
          <a:lstStyle/>
          <a:p>
            <a:pPr algn="ctr">
              <a:lnSpc>
                <a:spcPts val="1600"/>
              </a:lnSpc>
              <a:defRPr/>
            </a:pPr>
            <a:r>
              <a:rPr lang="ja-JP" altLang="en-US" sz="1200" b="1" dirty="0">
                <a:solidFill>
                  <a:schemeClr val="tx1"/>
                </a:solidFill>
                <a:latin typeface="MS UI Gothic" panose="020B0600070205080204" pitchFamily="50" charset="-128"/>
                <a:ea typeface="MS UI Gothic" panose="020B0600070205080204" pitchFamily="50" charset="-128"/>
              </a:rPr>
              <a:t>ウェアラブルカメラシステム</a:t>
            </a:r>
          </a:p>
        </p:txBody>
      </p:sp>
      <p:grpSp>
        <p:nvGrpSpPr>
          <p:cNvPr id="33" name="グループ化 32"/>
          <p:cNvGrpSpPr/>
          <p:nvPr/>
        </p:nvGrpSpPr>
        <p:grpSpPr>
          <a:xfrm>
            <a:off x="5782880" y="1950241"/>
            <a:ext cx="1440000" cy="927887"/>
            <a:chOff x="4599136" y="2166452"/>
            <a:chExt cx="1440000" cy="927887"/>
          </a:xfrm>
          <a:effectLst>
            <a:outerShdw blurRad="50800" dist="38100" dir="2700000" algn="tl" rotWithShape="0">
              <a:prstClr val="black">
                <a:alpha val="40000"/>
              </a:prstClr>
            </a:outerShdw>
          </a:effectLst>
        </p:grpSpPr>
        <p:sp>
          <p:nvSpPr>
            <p:cNvPr id="34" name="正方形/長方形 33"/>
            <p:cNvSpPr/>
            <p:nvPr/>
          </p:nvSpPr>
          <p:spPr bwMode="auto">
            <a:xfrm>
              <a:off x="4599136" y="2166452"/>
              <a:ext cx="1440000" cy="276999"/>
            </a:xfrm>
            <a:prstGeom prst="rect">
              <a:avLst/>
            </a:prstGeom>
            <a:solidFill>
              <a:schemeClr val="bg1"/>
            </a:solidFill>
            <a:ln w="0" cap="flat" cmpd="sng" algn="ctr">
              <a:solidFill>
                <a:schemeClr val="tx1">
                  <a:lumMod val="65000"/>
                  <a:lumOff val="35000"/>
                </a:schemeClr>
              </a:solidFill>
              <a:prstDash val="solid"/>
              <a:round/>
              <a:headEnd type="none" w="med" len="med"/>
              <a:tailEnd type="none" w="med" len="med"/>
            </a:ln>
            <a:effectLst/>
          </p:spPr>
          <p:style>
            <a:lnRef idx="0">
              <a:scrgbClr r="0" g="0" b="0"/>
            </a:lnRef>
            <a:fillRef idx="1002">
              <a:schemeClr val="lt1"/>
            </a:fillRef>
            <a:effectRef idx="0">
              <a:scrgbClr r="0" g="0" b="0"/>
            </a:effectRef>
            <a:fontRef idx="major"/>
          </p:style>
          <p:txBody>
            <a:bodyPr lIns="0" tIns="0" rIns="0" bIns="0">
              <a:spAutoFit/>
            </a:bodyPr>
            <a:lstStyle/>
            <a:p>
              <a:pPr>
                <a:spcBef>
                  <a:spcPct val="50000"/>
                </a:spcBef>
                <a:defRPr/>
              </a:pPr>
              <a:endParaRPr kumimoji="0" lang="ja-JP" altLang="en-US" dirty="0">
                <a:solidFill>
                  <a:srgbClr val="000000"/>
                </a:solidFill>
                <a:latin typeface="ＭＳ Ｐゴシック" pitchFamily="50" charset="-128"/>
              </a:endParaRPr>
            </a:p>
          </p:txBody>
        </p:sp>
        <p:pic>
          <p:nvPicPr>
            <p:cNvPr id="35" name="Picture 8" descr="C:\Users\yt19461\Pictures\tmb20151228_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64869" y="2318565"/>
              <a:ext cx="1308534" cy="775774"/>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正方形/長方形 35"/>
          <p:cNvSpPr/>
          <p:nvPr/>
        </p:nvSpPr>
        <p:spPr bwMode="auto">
          <a:xfrm>
            <a:off x="566738" y="1949452"/>
            <a:ext cx="1439862" cy="276999"/>
          </a:xfrm>
          <a:prstGeom prst="rect">
            <a:avLst/>
          </a:prstGeom>
          <a:solidFill>
            <a:schemeClr val="bg1"/>
          </a:solidFill>
          <a:ln w="0" cap="flat" cmpd="sng" algn="ctr">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1002">
            <a:schemeClr val="lt1"/>
          </a:fillRef>
          <a:effectRef idx="0">
            <a:scrgbClr r="0" g="0" b="0"/>
          </a:effectRef>
          <a:fontRef idx="major"/>
        </p:style>
        <p:txBody>
          <a:bodyPr lIns="0" tIns="0" rIns="0" bIns="0">
            <a:spAutoFit/>
          </a:bodyPr>
          <a:lstStyle/>
          <a:p>
            <a:pPr>
              <a:spcBef>
                <a:spcPct val="50000"/>
              </a:spcBef>
              <a:defRPr/>
            </a:pPr>
            <a:endParaRPr kumimoji="0" lang="ja-JP" altLang="en-US" dirty="0">
              <a:solidFill>
                <a:srgbClr val="000000"/>
              </a:solidFill>
              <a:latin typeface="ＭＳ Ｐゴシック" pitchFamily="50" charset="-128"/>
            </a:endParaRPr>
          </a:p>
        </p:txBody>
      </p:sp>
      <p:sp>
        <p:nvSpPr>
          <p:cNvPr id="37" name="テキスト ボックス 36"/>
          <p:cNvSpPr txBox="1"/>
          <p:nvPr/>
        </p:nvSpPr>
        <p:spPr>
          <a:xfrm>
            <a:off x="494624" y="1625164"/>
            <a:ext cx="1656000" cy="234000"/>
          </a:xfrm>
          <a:prstGeom prst="rect">
            <a:avLst/>
          </a:prstGeom>
          <a:solidFill>
            <a:srgbClr val="A3DAEB"/>
          </a:solidFill>
          <a:ln/>
          <a:effectLst/>
          <a:scene3d>
            <a:camera prst="orthographicFront">
              <a:rot lat="0" lon="0" rev="0"/>
            </a:camera>
            <a:lightRig rig="threePt" dir="t">
              <a:rot lat="0" lon="0" rev="1200000"/>
            </a:lightRig>
          </a:scene3d>
          <a:sp3d>
            <a:bevelT w="63500" h="38100"/>
          </a:sp3d>
        </p:spPr>
        <p:style>
          <a:lnRef idx="0">
            <a:schemeClr val="accent2"/>
          </a:lnRef>
          <a:fillRef idx="3">
            <a:schemeClr val="accent2"/>
          </a:fillRef>
          <a:effectRef idx="3">
            <a:schemeClr val="accent2"/>
          </a:effectRef>
          <a:fontRef idx="minor">
            <a:schemeClr val="lt1"/>
          </a:fontRef>
        </p:style>
        <p:txBody>
          <a:bodyPr lIns="0" tIns="36000" rIns="0" bIns="0" anchor="ctr"/>
          <a:lstStyle/>
          <a:p>
            <a:pPr algn="ctr">
              <a:lnSpc>
                <a:spcPts val="1600"/>
              </a:lnSpc>
              <a:defRPr/>
            </a:pPr>
            <a:r>
              <a:rPr lang="ja-JP" altLang="en-US" sz="1200" b="1" dirty="0">
                <a:solidFill>
                  <a:schemeClr val="tx1"/>
                </a:solidFill>
                <a:latin typeface="MS UI Gothic" panose="020B0600070205080204" pitchFamily="50" charset="-128"/>
                <a:ea typeface="MS UI Gothic" panose="020B0600070205080204" pitchFamily="50" charset="-128"/>
              </a:rPr>
              <a:t>単画像解析システム</a:t>
            </a:r>
          </a:p>
        </p:txBody>
      </p:sp>
      <p:pic>
        <p:nvPicPr>
          <p:cNvPr id="26679" name="Picture 10" descr="C:\Users\yt19461\Documents\My Data\10 KKC\H27年度\ち　中央官庁事業推進室\も　モニタリングシステム技術研究組合\30 プロジェクト管理\◆自治体ヒアリング\富山市\◆富山市の実験\報告資料の作成\シーアイエス\gm6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1375" y="2055813"/>
            <a:ext cx="889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80" name="下矢印 38"/>
          <p:cNvSpPr>
            <a:spLocks noChangeArrowheads="1"/>
          </p:cNvSpPr>
          <p:nvPr/>
        </p:nvSpPr>
        <p:spPr bwMode="auto">
          <a:xfrm>
            <a:off x="134938" y="3128965"/>
            <a:ext cx="215900" cy="330577"/>
          </a:xfrm>
          <a:prstGeom prst="downArrow">
            <a:avLst>
              <a:gd name="adj1" fmla="val 50000"/>
              <a:gd name="adj2" fmla="val 50000"/>
            </a:avLst>
          </a:prstGeom>
          <a:solidFill>
            <a:schemeClr val="tx1"/>
          </a:solidFill>
          <a:ln>
            <a:noFill/>
          </a:ln>
          <a:extLst>
            <a:ext uri="{91240B29-F687-4F45-9708-019B960494DF}">
              <a14:hiddenLine xmlns:a14="http://schemas.microsoft.com/office/drawing/2010/main" w="0" algn="ctr">
                <a:solidFill>
                  <a:srgbClr val="000000"/>
                </a:solidFill>
                <a:round/>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FontTx/>
              <a:buNone/>
            </a:pPr>
            <a:endParaRPr kumimoji="0" lang="ja-JP" altLang="en-US" sz="1800">
              <a:solidFill>
                <a:srgbClr val="000000"/>
              </a:solidFill>
              <a:latin typeface="ＭＳ Ｐゴシック" charset="-128"/>
            </a:endParaRPr>
          </a:p>
        </p:txBody>
      </p:sp>
      <p:sp>
        <p:nvSpPr>
          <p:cNvPr id="26681" name="下矢印 39"/>
          <p:cNvSpPr>
            <a:spLocks noChangeArrowheads="1"/>
          </p:cNvSpPr>
          <p:nvPr/>
        </p:nvSpPr>
        <p:spPr bwMode="auto">
          <a:xfrm>
            <a:off x="134938" y="4875215"/>
            <a:ext cx="215900" cy="330577"/>
          </a:xfrm>
          <a:prstGeom prst="downArrow">
            <a:avLst>
              <a:gd name="adj1" fmla="val 50000"/>
              <a:gd name="adj2" fmla="val 50000"/>
            </a:avLst>
          </a:prstGeom>
          <a:solidFill>
            <a:schemeClr val="tx1"/>
          </a:solidFill>
          <a:ln>
            <a:noFill/>
          </a:ln>
          <a:extLst>
            <a:ext uri="{91240B29-F687-4F45-9708-019B960494DF}">
              <a14:hiddenLine xmlns:a14="http://schemas.microsoft.com/office/drawing/2010/main" w="0" algn="ctr">
                <a:solidFill>
                  <a:srgbClr val="000000"/>
                </a:solidFill>
                <a:round/>
                <a:headEnd/>
                <a:tailEnd/>
              </a14:hiddenLine>
            </a:ext>
          </a:extLst>
        </p:spPr>
        <p:txBody>
          <a:bodyPr lIns="0" tIns="0" rIns="0" bIns="0">
            <a:spAutoFit/>
          </a:bodyP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FontTx/>
              <a:buNone/>
            </a:pPr>
            <a:endParaRPr kumimoji="0" lang="ja-JP" altLang="en-US" sz="1800">
              <a:solidFill>
                <a:srgbClr val="000000"/>
              </a:solidFill>
              <a:latin typeface="ＭＳ Ｐゴシック" charset="-128"/>
            </a:endParaRPr>
          </a:p>
        </p:txBody>
      </p:sp>
      <p:pic>
        <p:nvPicPr>
          <p:cNvPr id="3" name="Picture 2" descr="C:\Users\yt19461\Documents\My Data\10 KKC\H27年度\ち　中央官庁事業推進室\も　モニタリングシステム技術研究組合\30 プロジェクト管理\◆自治体ヒアリング\富山市\◆富山市の実験\報告資料の作成_NEW\オリンパス\resized\iplex-rx_6.jpg"/>
          <p:cNvPicPr>
            <a:picLocks noChangeAspect="1" noChangeArrowheads="1"/>
          </p:cNvPicPr>
          <p:nvPr/>
        </p:nvPicPr>
        <p:blipFill>
          <a:blip r:embed="rId9"/>
          <a:srcRect/>
          <a:stretch>
            <a:fillRect/>
          </a:stretch>
        </p:blipFill>
        <p:spPr bwMode="auto">
          <a:xfrm>
            <a:off x="4048127" y="1949450"/>
            <a:ext cx="1431925" cy="1081088"/>
          </a:xfrm>
          <a:prstGeom prst="rect">
            <a:avLst/>
          </a:prstGeom>
          <a:noFill/>
          <a:ln w="0">
            <a:solidFill>
              <a:schemeClr val="tx1">
                <a:lumMod val="50000"/>
                <a:lumOff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478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8"/>
          <p:cNvPicPr>
            <a:picLocks noChangeAspect="1"/>
          </p:cNvPicPr>
          <p:nvPr/>
        </p:nvPicPr>
        <p:blipFill>
          <a:blip r:embed="rId2" cstate="print"/>
          <a:stretch>
            <a:fillRect/>
          </a:stretch>
        </p:blipFill>
        <p:spPr>
          <a:xfrm>
            <a:off x="659292" y="494776"/>
            <a:ext cx="7822974" cy="541987"/>
          </a:xfrm>
          <a:prstGeom prst="rect">
            <a:avLst/>
          </a:prstGeom>
          <a:noFill/>
          <a:ln w="0">
            <a:noFill/>
          </a:ln>
        </p:spPr>
      </p:pic>
      <p:pic>
        <p:nvPicPr>
          <p:cNvPr id="2" name="Picture 8"/>
          <p:cNvPicPr>
            <a:picLocks noChangeAspect="1"/>
          </p:cNvPicPr>
          <p:nvPr/>
        </p:nvPicPr>
        <p:blipFill>
          <a:blip r:embed="rId3" cstate="print"/>
          <a:stretch>
            <a:fillRect/>
          </a:stretch>
        </p:blipFill>
        <p:spPr>
          <a:xfrm>
            <a:off x="3161774" y="4310953"/>
            <a:ext cx="2028380" cy="938431"/>
          </a:xfrm>
          <a:prstGeom prst="rect">
            <a:avLst/>
          </a:prstGeom>
          <a:noFill/>
          <a:ln w="0">
            <a:noFill/>
          </a:ln>
        </p:spPr>
      </p:pic>
      <p:pic>
        <p:nvPicPr>
          <p:cNvPr id="3" name="Picture 8"/>
          <p:cNvPicPr>
            <a:picLocks noChangeAspect="1"/>
          </p:cNvPicPr>
          <p:nvPr/>
        </p:nvPicPr>
        <p:blipFill>
          <a:blip r:embed="rId4" cstate="print"/>
          <a:stretch>
            <a:fillRect/>
          </a:stretch>
        </p:blipFill>
        <p:spPr>
          <a:xfrm>
            <a:off x="808094" y="4313669"/>
            <a:ext cx="2252126" cy="870547"/>
          </a:xfrm>
          <a:prstGeom prst="rect">
            <a:avLst/>
          </a:prstGeom>
          <a:noFill/>
          <a:ln w="0">
            <a:noFill/>
          </a:ln>
        </p:spPr>
      </p:pic>
      <p:pic>
        <p:nvPicPr>
          <p:cNvPr id="4" name="Picture 8"/>
          <p:cNvPicPr>
            <a:picLocks noChangeAspect="1"/>
          </p:cNvPicPr>
          <p:nvPr/>
        </p:nvPicPr>
        <p:blipFill>
          <a:blip r:embed="rId5" cstate="print"/>
          <a:stretch>
            <a:fillRect/>
          </a:stretch>
        </p:blipFill>
        <p:spPr>
          <a:xfrm>
            <a:off x="5612122" y="4313667"/>
            <a:ext cx="2820724" cy="1444032"/>
          </a:xfrm>
          <a:prstGeom prst="rect">
            <a:avLst/>
          </a:prstGeom>
          <a:noFill/>
          <a:ln w="0">
            <a:noFill/>
          </a:ln>
        </p:spPr>
      </p:pic>
      <p:pic>
        <p:nvPicPr>
          <p:cNvPr id="7" name="Picture 8"/>
          <p:cNvPicPr>
            <a:picLocks noChangeAspect="1"/>
          </p:cNvPicPr>
          <p:nvPr/>
        </p:nvPicPr>
        <p:blipFill>
          <a:blip r:embed="rId6" cstate="print"/>
          <a:stretch>
            <a:fillRect/>
          </a:stretch>
        </p:blipFill>
        <p:spPr>
          <a:xfrm>
            <a:off x="828732" y="5239066"/>
            <a:ext cx="2208137" cy="1055735"/>
          </a:xfrm>
          <a:prstGeom prst="rect">
            <a:avLst/>
          </a:prstGeom>
          <a:noFill/>
          <a:ln w="0">
            <a:noFill/>
          </a:ln>
        </p:spPr>
      </p:pic>
      <p:pic>
        <p:nvPicPr>
          <p:cNvPr id="8" name="Picture 8"/>
          <p:cNvPicPr>
            <a:picLocks noChangeAspect="1"/>
          </p:cNvPicPr>
          <p:nvPr/>
        </p:nvPicPr>
        <p:blipFill>
          <a:blip r:embed="rId7" cstate="print"/>
          <a:stretch>
            <a:fillRect/>
          </a:stretch>
        </p:blipFill>
        <p:spPr>
          <a:xfrm>
            <a:off x="3148740" y="5265134"/>
            <a:ext cx="2333044" cy="1066053"/>
          </a:xfrm>
          <a:prstGeom prst="rect">
            <a:avLst/>
          </a:prstGeom>
          <a:noFill/>
          <a:ln w="0">
            <a:noFill/>
          </a:ln>
        </p:spPr>
      </p:pic>
      <p:pic>
        <p:nvPicPr>
          <p:cNvPr id="9" name="Picture 8"/>
          <p:cNvPicPr>
            <a:picLocks noChangeAspect="1"/>
          </p:cNvPicPr>
          <p:nvPr/>
        </p:nvPicPr>
        <p:blipFill>
          <a:blip r:embed="rId8" cstate="print"/>
          <a:stretch>
            <a:fillRect/>
          </a:stretch>
        </p:blipFill>
        <p:spPr>
          <a:xfrm>
            <a:off x="3456665" y="1844856"/>
            <a:ext cx="2525835" cy="1600981"/>
          </a:xfrm>
          <a:prstGeom prst="rect">
            <a:avLst/>
          </a:prstGeom>
          <a:noFill/>
          <a:ln w="0">
            <a:noFill/>
          </a:ln>
        </p:spPr>
      </p:pic>
      <p:pic>
        <p:nvPicPr>
          <p:cNvPr id="10" name="Picture 8"/>
          <p:cNvPicPr>
            <a:picLocks noChangeAspect="1"/>
          </p:cNvPicPr>
          <p:nvPr/>
        </p:nvPicPr>
        <p:blipFill>
          <a:blip r:embed="rId9" cstate="print"/>
          <a:stretch>
            <a:fillRect/>
          </a:stretch>
        </p:blipFill>
        <p:spPr>
          <a:xfrm>
            <a:off x="813527" y="1844857"/>
            <a:ext cx="2559505" cy="1587947"/>
          </a:xfrm>
          <a:prstGeom prst="rect">
            <a:avLst/>
          </a:prstGeom>
          <a:noFill/>
          <a:ln w="0">
            <a:noFill/>
          </a:ln>
        </p:spPr>
      </p:pic>
      <p:pic>
        <p:nvPicPr>
          <p:cNvPr id="11" name="Picture 8"/>
          <p:cNvPicPr>
            <a:picLocks noChangeAspect="1"/>
          </p:cNvPicPr>
          <p:nvPr/>
        </p:nvPicPr>
        <p:blipFill>
          <a:blip r:embed="rId10" cstate="print"/>
          <a:stretch>
            <a:fillRect/>
          </a:stretch>
        </p:blipFill>
        <p:spPr>
          <a:xfrm>
            <a:off x="6042238" y="1839969"/>
            <a:ext cx="2393325" cy="1616187"/>
          </a:xfrm>
          <a:prstGeom prst="rect">
            <a:avLst/>
          </a:prstGeom>
          <a:noFill/>
          <a:ln w="0">
            <a:noFill/>
          </a:ln>
        </p:spPr>
      </p:pic>
      <p:pic>
        <p:nvPicPr>
          <p:cNvPr id="12" name="Picture 8"/>
          <p:cNvPicPr>
            <a:picLocks noChangeAspect="1"/>
          </p:cNvPicPr>
          <p:nvPr/>
        </p:nvPicPr>
        <p:blipFill>
          <a:blip r:embed="rId11" cstate="print"/>
          <a:stretch>
            <a:fillRect/>
          </a:stretch>
        </p:blipFill>
        <p:spPr>
          <a:xfrm>
            <a:off x="688075" y="1159496"/>
            <a:ext cx="7737168" cy="325844"/>
          </a:xfrm>
          <a:prstGeom prst="rect">
            <a:avLst/>
          </a:prstGeom>
          <a:noFill/>
          <a:ln w="0">
            <a:noFill/>
          </a:ln>
        </p:spPr>
      </p:pic>
      <p:pic>
        <p:nvPicPr>
          <p:cNvPr id="13" name="Picture 8"/>
          <p:cNvPicPr>
            <a:picLocks noChangeAspect="1"/>
          </p:cNvPicPr>
          <p:nvPr/>
        </p:nvPicPr>
        <p:blipFill>
          <a:blip r:embed="rId12" cstate="print"/>
          <a:stretch>
            <a:fillRect/>
          </a:stretch>
        </p:blipFill>
        <p:spPr>
          <a:xfrm>
            <a:off x="701108" y="3698367"/>
            <a:ext cx="8127205" cy="563167"/>
          </a:xfrm>
          <a:prstGeom prst="rect">
            <a:avLst/>
          </a:prstGeom>
          <a:noFill/>
          <a:ln w="0">
            <a:noFill/>
          </a:ln>
        </p:spPr>
      </p:pic>
      <p:sp>
        <p:nvSpPr>
          <p:cNvPr id="5" name="Rect 3"/>
          <p:cNvSpPr>
            <a:spLocks noGrp="1" noChangeArrowheads="1"/>
          </p:cNvSpPr>
          <p:nvPr/>
        </p:nvSpPr>
        <p:spPr>
          <a:xfrm>
            <a:off x="-26339" y="195268"/>
            <a:ext cx="9165995" cy="6467463"/>
          </a:xfrm>
          <a:prstGeom prst="rect">
            <a:avLst/>
          </a:prstGeom>
          <a:noFill/>
          <a:ln w="0">
            <a:noFill/>
          </a:ln>
        </p:spPr>
        <p:txBody>
          <a:bodyPr wrap="none" lIns="0" tIns="0" rIns="0" bIns="0" anchor="t"/>
          <a:lstStyle/>
          <a:p>
            <a:pPr defTabSz="13033">
              <a:lnSpc>
                <a:spcPts val="2908"/>
              </a:lnSpc>
            </a:pPr>
            <a:endParaRPr lang="ko-KR" altLang="en-US" sz="812" dirty="0"/>
          </a:p>
          <a:p>
            <a:pPr defTabSz="13033">
              <a:lnSpc>
                <a:spcPts val="2395"/>
              </a:lnSpc>
            </a:pPr>
            <a:r>
              <a:rPr lang="en-US" altLang="ko-KR" sz="812" dirty="0">
                <a:solidFill>
                  <a:srgbClr val="000000"/>
                </a:solidFill>
                <a:latin typeface="Arial"/>
              </a:rPr>
              <a:t>																																																								</a:t>
            </a:r>
            <a:r>
              <a:rPr lang="en-US" altLang="ko-KR" sz="2390" dirty="0">
                <a:solidFill>
                  <a:srgbClr val="4087C8"/>
                </a:solidFill>
                <a:latin typeface="HGP?n?p?poT?ﾂPﾂCUB"/>
                <a:ea typeface="HGP?n?p?poT?ﾂPﾂCUB"/>
              </a:rPr>
              <a:t>富山市におけるi-Constructionの取り組み状況</a:t>
            </a:r>
            <a:endParaRPr lang="ko-KR" altLang="en-US" sz="2390" dirty="0"/>
          </a:p>
          <a:p>
            <a:pPr defTabSz="13033">
              <a:lnSpc>
                <a:spcPts val="2822"/>
              </a:lnSpc>
            </a:pPr>
            <a:endParaRPr lang="ko-KR" altLang="en-US" sz="812" dirty="0">
              <a:latin typeface="Arial"/>
              <a:ea typeface="Arial"/>
            </a:endParaRPr>
          </a:p>
          <a:p>
            <a:pPr defTabSz="13033">
              <a:lnSpc>
                <a:spcPts val="1539"/>
              </a:lnSpc>
            </a:pPr>
            <a:r>
              <a:rPr lang="en-US" altLang="ko-KR" sz="812" dirty="0">
                <a:solidFill>
                  <a:srgbClr val="000000"/>
                </a:solidFill>
                <a:latin typeface="Arial"/>
                <a:ea typeface="Arial"/>
              </a:rPr>
              <a:t>																																																											</a:t>
            </a:r>
            <a:r>
              <a:rPr lang="en-US" altLang="ko-KR" sz="1539" dirty="0">
                <a:solidFill>
                  <a:srgbClr val="000000"/>
                </a:solidFill>
                <a:latin typeface="?l?r?o?S?V?b?N"/>
                <a:ea typeface="?l?r?o?S?V?b?N"/>
              </a:rPr>
              <a:t>○橋梁の維持管理の効率化・高度化としてモニタリングシステム導入、構築</a:t>
            </a:r>
            <a:endParaRPr lang="ko-KR" altLang="en-US" sz="1539" dirty="0"/>
          </a:p>
          <a:p>
            <a:pPr defTabSz="13033">
              <a:lnSpc>
                <a:spcPts val="941"/>
              </a:lnSpc>
            </a:pPr>
            <a:endParaRPr lang="ko-KR" altLang="en-US" sz="812" dirty="0">
              <a:latin typeface="Arial"/>
              <a:ea typeface="Arial"/>
            </a:endParaRPr>
          </a:p>
          <a:p>
            <a:pPr defTabSz="13033">
              <a:lnSpc>
                <a:spcPts val="1368"/>
              </a:lnSpc>
            </a:pPr>
            <a:r>
              <a:rPr lang="en-US" altLang="ko-KR" sz="812" dirty="0">
                <a:solidFill>
                  <a:srgbClr val="000000"/>
                </a:solidFill>
                <a:latin typeface="Arial"/>
                <a:ea typeface="Arial"/>
              </a:rPr>
              <a:t>																																																																		</a:t>
            </a:r>
            <a:r>
              <a:rPr lang="en-US" altLang="ko-KR" sz="1365" dirty="0">
                <a:solidFill>
                  <a:srgbClr val="000000"/>
                </a:solidFill>
                <a:latin typeface="?l?r?o?S?V?b?N"/>
                <a:ea typeface="?l?r?o?S?V?b?N"/>
              </a:rPr>
              <a:t>モニタリングシステムへの試行例</a:t>
            </a:r>
            <a:endParaRPr lang="ko-KR" altLang="en-US" sz="1365" dirty="0"/>
          </a:p>
          <a:p>
            <a:pPr defTabSz="13033">
              <a:lnSpc>
                <a:spcPts val="13683"/>
              </a:lnSpc>
            </a:pPr>
            <a:endParaRPr lang="ko-KR" altLang="en-US" sz="812" dirty="0">
              <a:latin typeface="Arial"/>
              <a:ea typeface="Arial"/>
            </a:endParaRPr>
          </a:p>
          <a:p>
            <a:pPr defTabSz="13033">
              <a:lnSpc>
                <a:spcPts val="1197"/>
              </a:lnSpc>
            </a:pPr>
            <a:r>
              <a:rPr lang="en-US" altLang="ko-KR" sz="812" dirty="0">
                <a:solidFill>
                  <a:srgbClr val="000000"/>
                </a:solidFill>
                <a:latin typeface="Arial"/>
                <a:ea typeface="Arial"/>
              </a:rPr>
              <a:t>																																																																																																												</a:t>
            </a:r>
            <a:r>
              <a:rPr lang="en-US" altLang="ko-KR" sz="1200" dirty="0">
                <a:solidFill>
                  <a:srgbClr val="000000"/>
                </a:solidFill>
                <a:latin typeface="?l?r?o?S?V?b?N"/>
                <a:ea typeface="?l?r?o?S?V?b?N"/>
              </a:rPr>
              <a:t>現地実証試験状況</a:t>
            </a:r>
            <a:r>
              <a:rPr lang="en-US" altLang="ko-KR" sz="812" dirty="0">
                <a:solidFill>
                  <a:srgbClr val="000000"/>
                </a:solidFill>
                <a:latin typeface="Arial"/>
                <a:ea typeface="Arial"/>
              </a:rPr>
              <a:t>																																																																																																																</a:t>
            </a:r>
            <a:r>
              <a:rPr lang="en-US" altLang="ko-KR" sz="1200" dirty="0">
                <a:solidFill>
                  <a:srgbClr val="000000"/>
                </a:solidFill>
                <a:latin typeface="?l?r?o?S?V?b?N"/>
                <a:ea typeface="?l?r?o?S?V?b?N"/>
              </a:rPr>
              <a:t>センサー設置状況</a:t>
            </a:r>
            <a:endParaRPr lang="ko-KR" altLang="en-US" sz="1200" dirty="0"/>
          </a:p>
          <a:p>
            <a:pPr defTabSz="13033">
              <a:lnSpc>
                <a:spcPts val="1112"/>
              </a:lnSpc>
            </a:pPr>
            <a:endParaRPr lang="ko-KR" altLang="en-US" sz="812" dirty="0">
              <a:latin typeface="Arial"/>
              <a:ea typeface="Arial"/>
            </a:endParaRPr>
          </a:p>
          <a:p>
            <a:pPr defTabSz="13033">
              <a:lnSpc>
                <a:spcPts val="1710"/>
              </a:lnSpc>
            </a:pPr>
            <a:r>
              <a:rPr lang="en-US" altLang="ko-KR" sz="812" dirty="0">
                <a:solidFill>
                  <a:srgbClr val="000000"/>
                </a:solidFill>
                <a:latin typeface="Arial"/>
                <a:ea typeface="Arial"/>
              </a:rPr>
              <a:t>																																																												</a:t>
            </a:r>
            <a:r>
              <a:rPr lang="en-US" altLang="ko-KR" sz="1539" dirty="0">
                <a:solidFill>
                  <a:srgbClr val="000000"/>
                </a:solidFill>
                <a:latin typeface="?l?r?o?S?V?b?N"/>
                <a:ea typeface="?l?r?o?S?V?b?N"/>
              </a:rPr>
              <a:t>○</a:t>
            </a:r>
            <a:r>
              <a:rPr lang="en-US" altLang="ko-KR" sz="1539" dirty="0" err="1">
                <a:solidFill>
                  <a:srgbClr val="000000"/>
                </a:solidFill>
                <a:latin typeface="?l?r?o?S?V?b?N"/>
                <a:ea typeface="?l?r?o?S?V?b?N"/>
              </a:rPr>
              <a:t>八田橋更新事業において、</a:t>
            </a:r>
            <a:r>
              <a:rPr lang="en-US" altLang="ko-KR" sz="1539" dirty="0" err="1">
                <a:solidFill>
                  <a:srgbClr val="000000"/>
                </a:solidFill>
                <a:latin typeface="Arial"/>
                <a:ea typeface="Arial"/>
              </a:rPr>
              <a:t>CIM</a:t>
            </a:r>
            <a:r>
              <a:rPr lang="en-US" altLang="ko-KR" sz="1539" dirty="0" err="1">
                <a:solidFill>
                  <a:srgbClr val="000000"/>
                </a:solidFill>
                <a:latin typeface="?l?r?o?S?V?b?N"/>
                <a:ea typeface="?l?r?o?S?V?b?N"/>
              </a:rPr>
              <a:t>導入により鉄筋の干渉等、施工段階のフロントローディン</a:t>
            </a:r>
            <a:endParaRPr lang="ko-KR" altLang="en-US" sz="1539" dirty="0"/>
          </a:p>
          <a:p>
            <a:pPr defTabSz="13033">
              <a:lnSpc>
                <a:spcPts val="171"/>
              </a:lnSpc>
            </a:pPr>
            <a:endParaRPr lang="ko-KR" altLang="en-US" sz="812" dirty="0">
              <a:latin typeface="Arial"/>
              <a:ea typeface="Arial"/>
            </a:endParaRPr>
          </a:p>
          <a:p>
            <a:pPr defTabSz="13033">
              <a:lnSpc>
                <a:spcPts val="1539"/>
              </a:lnSpc>
            </a:pPr>
            <a:r>
              <a:rPr lang="en-US" altLang="ko-KR" sz="812" dirty="0">
                <a:solidFill>
                  <a:srgbClr val="000000"/>
                </a:solidFill>
                <a:latin typeface="Arial"/>
                <a:ea typeface="Arial"/>
              </a:rPr>
              <a:t>																																																												</a:t>
            </a:r>
            <a:r>
              <a:rPr lang="en-US" altLang="ko-KR" sz="1539" dirty="0">
                <a:solidFill>
                  <a:srgbClr val="000000"/>
                </a:solidFill>
                <a:latin typeface="?l?r?o?S?V?b?N"/>
                <a:ea typeface="?l?r?o?S?V?b?N"/>
              </a:rPr>
              <a:t>グを実施</a:t>
            </a:r>
            <a:endParaRPr lang="ko-KR" altLang="en-US" sz="1539" dirty="0"/>
          </a:p>
        </p:txBody>
      </p:sp>
      <p:sp>
        <p:nvSpPr>
          <p:cNvPr id="14" name="Rect 3"/>
          <p:cNvSpPr>
            <a:spLocks noGrp="1" noChangeArrowheads="1"/>
          </p:cNvSpPr>
          <p:nvPr/>
        </p:nvSpPr>
        <p:spPr>
          <a:xfrm>
            <a:off x="6258925" y="3492539"/>
            <a:ext cx="1921937" cy="130338"/>
          </a:xfrm>
          <a:prstGeom prst="rect">
            <a:avLst/>
          </a:prstGeom>
          <a:noFill/>
          <a:ln w="0">
            <a:noFill/>
          </a:ln>
        </p:spPr>
        <p:txBody>
          <a:bodyPr wrap="none" lIns="0" tIns="0" rIns="0" bIns="0" anchor="t"/>
          <a:lstStyle/>
          <a:p>
            <a:pPr defTabSz="13033">
              <a:lnSpc>
                <a:spcPts val="1026"/>
              </a:lnSpc>
            </a:pPr>
            <a:r>
              <a:rPr lang="en-US" altLang="ko-KR" sz="1026" dirty="0">
                <a:solidFill>
                  <a:srgbClr val="000000"/>
                </a:solidFill>
                <a:latin typeface="?l?r?o?S?V?b?N"/>
              </a:rPr>
              <a:t>解体後 土木研究所での破壊試験</a:t>
            </a:r>
            <a:endParaRPr lang="ko-KR" altLang="en-US" sz="1026" dirty="0"/>
          </a:p>
        </p:txBody>
      </p:sp>
      <p:sp>
        <p:nvSpPr>
          <p:cNvPr id="15" name="テキスト ボックス 14">
            <a:extLst>
              <a:ext uri="{FF2B5EF4-FFF2-40B4-BE49-F238E27FC236}">
                <a16:creationId xmlns:a16="http://schemas.microsoft.com/office/drawing/2014/main" id="{2D8B7C5F-A7F7-4AA5-A9B4-B8EB36E0C102}"/>
              </a:ext>
            </a:extLst>
          </p:cNvPr>
          <p:cNvSpPr txBox="1"/>
          <p:nvPr/>
        </p:nvSpPr>
        <p:spPr>
          <a:xfrm>
            <a:off x="395538" y="188640"/>
            <a:ext cx="6422912" cy="523220"/>
          </a:xfrm>
          <a:prstGeom prst="rect">
            <a:avLst/>
          </a:prstGeom>
          <a:noFill/>
        </p:spPr>
        <p:txBody>
          <a:bodyPr wrap="none" rtlCol="0">
            <a:spAutoFit/>
          </a:bodyPr>
          <a:lstStyle/>
          <a:p>
            <a:r>
              <a:rPr lang="en-US" altLang="ja-JP" b="1" dirty="0"/>
              <a:t>R</a:t>
            </a:r>
            <a:r>
              <a:rPr lang="ja-JP" altLang="en-US" b="1" dirty="0"/>
              <a:t>２年度</a:t>
            </a:r>
            <a:r>
              <a:rPr lang="ja-JP" altLang="en-US" sz="2800" b="1" dirty="0"/>
              <a:t>　</a:t>
            </a:r>
            <a:r>
              <a:rPr lang="en-US" altLang="ja-JP" sz="2400" b="1" dirty="0"/>
              <a:t>I-CON</a:t>
            </a:r>
            <a:r>
              <a:rPr lang="ja-JP" altLang="en-US" sz="2400" b="1" dirty="0"/>
              <a:t>　大賞　公共部門　大臣賞受賞</a:t>
            </a:r>
          </a:p>
        </p:txBody>
      </p:sp>
    </p:spTree>
    <p:extLst>
      <p:ext uri="{BB962C8B-B14F-4D97-AF65-F5344CB8AC3E}">
        <p14:creationId xmlns:p14="http://schemas.microsoft.com/office/powerpoint/2010/main" val="777538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stretch>
            <a:fillRect/>
          </a:stretch>
        </p:blipFill>
        <p:spPr>
          <a:xfrm>
            <a:off x="659292" y="494776"/>
            <a:ext cx="7822974" cy="541987"/>
          </a:xfrm>
          <a:prstGeom prst="rect">
            <a:avLst/>
          </a:prstGeom>
          <a:noFill/>
          <a:ln w="0">
            <a:noFill/>
          </a:ln>
        </p:spPr>
      </p:pic>
      <p:pic>
        <p:nvPicPr>
          <p:cNvPr id="2" name="Picture 8"/>
          <p:cNvPicPr>
            <a:picLocks noChangeAspect="1"/>
          </p:cNvPicPr>
          <p:nvPr/>
        </p:nvPicPr>
        <p:blipFill>
          <a:blip r:embed="rId3" cstate="print"/>
          <a:stretch>
            <a:fillRect/>
          </a:stretch>
        </p:blipFill>
        <p:spPr>
          <a:xfrm>
            <a:off x="701109" y="1086725"/>
            <a:ext cx="7739340" cy="2656172"/>
          </a:xfrm>
          <a:prstGeom prst="rect">
            <a:avLst/>
          </a:prstGeom>
          <a:noFill/>
          <a:ln w="0">
            <a:noFill/>
          </a:ln>
        </p:spPr>
      </p:pic>
      <p:pic>
        <p:nvPicPr>
          <p:cNvPr id="3" name="Picture 8"/>
          <p:cNvPicPr>
            <a:picLocks noChangeAspect="1"/>
          </p:cNvPicPr>
          <p:nvPr/>
        </p:nvPicPr>
        <p:blipFill>
          <a:blip r:embed="rId4" cstate="print"/>
          <a:stretch>
            <a:fillRect/>
          </a:stretch>
        </p:blipFill>
        <p:spPr>
          <a:xfrm>
            <a:off x="716858" y="4021493"/>
            <a:ext cx="7739340" cy="325844"/>
          </a:xfrm>
          <a:prstGeom prst="rect">
            <a:avLst/>
          </a:prstGeom>
          <a:noFill/>
          <a:ln w="0">
            <a:noFill/>
          </a:ln>
        </p:spPr>
      </p:pic>
      <p:pic>
        <p:nvPicPr>
          <p:cNvPr id="4" name="Picture 8"/>
          <p:cNvPicPr>
            <a:picLocks noChangeAspect="1"/>
          </p:cNvPicPr>
          <p:nvPr/>
        </p:nvPicPr>
        <p:blipFill>
          <a:blip r:embed="rId5" cstate="print"/>
          <a:stretch>
            <a:fillRect/>
          </a:stretch>
        </p:blipFill>
        <p:spPr>
          <a:xfrm>
            <a:off x="5038638" y="4397303"/>
            <a:ext cx="1801375" cy="1066053"/>
          </a:xfrm>
          <a:prstGeom prst="rect">
            <a:avLst/>
          </a:prstGeom>
          <a:noFill/>
          <a:ln w="0">
            <a:noFill/>
          </a:ln>
        </p:spPr>
      </p:pic>
      <p:pic>
        <p:nvPicPr>
          <p:cNvPr id="5" name="Picture 8"/>
          <p:cNvPicPr>
            <a:picLocks noChangeAspect="1"/>
          </p:cNvPicPr>
          <p:nvPr/>
        </p:nvPicPr>
        <p:blipFill>
          <a:blip r:embed="rId6" cstate="print"/>
          <a:stretch>
            <a:fillRect/>
          </a:stretch>
        </p:blipFill>
        <p:spPr>
          <a:xfrm>
            <a:off x="6855762" y="4399472"/>
            <a:ext cx="1590119" cy="1061166"/>
          </a:xfrm>
          <a:prstGeom prst="rect">
            <a:avLst/>
          </a:prstGeom>
          <a:noFill/>
          <a:ln w="0">
            <a:noFill/>
          </a:ln>
        </p:spPr>
      </p:pic>
      <p:pic>
        <p:nvPicPr>
          <p:cNvPr id="6" name="Picture 8"/>
          <p:cNvPicPr>
            <a:picLocks noChangeAspect="1"/>
          </p:cNvPicPr>
          <p:nvPr/>
        </p:nvPicPr>
        <p:blipFill>
          <a:blip r:embed="rId7" cstate="print"/>
          <a:stretch>
            <a:fillRect/>
          </a:stretch>
        </p:blipFill>
        <p:spPr>
          <a:xfrm>
            <a:off x="5044069" y="5479105"/>
            <a:ext cx="3394209" cy="776595"/>
          </a:xfrm>
          <a:prstGeom prst="rect">
            <a:avLst/>
          </a:prstGeom>
          <a:noFill/>
          <a:ln w="0">
            <a:noFill/>
          </a:ln>
        </p:spPr>
      </p:pic>
      <p:sp>
        <p:nvSpPr>
          <p:cNvPr id="8" name="Rect 3"/>
          <p:cNvSpPr>
            <a:spLocks noGrp="1" noChangeArrowheads="1"/>
          </p:cNvSpPr>
          <p:nvPr/>
        </p:nvSpPr>
        <p:spPr>
          <a:xfrm>
            <a:off x="3" y="194999"/>
            <a:ext cx="9165995" cy="6467463"/>
          </a:xfrm>
          <a:prstGeom prst="rect">
            <a:avLst/>
          </a:prstGeom>
          <a:noFill/>
          <a:ln w="0">
            <a:noFill/>
          </a:ln>
        </p:spPr>
        <p:txBody>
          <a:bodyPr wrap="none" lIns="0" tIns="0" rIns="0" bIns="0" anchor="t"/>
          <a:lstStyle/>
          <a:p>
            <a:pPr defTabSz="13033">
              <a:lnSpc>
                <a:spcPts val="2908"/>
              </a:lnSpc>
            </a:pPr>
            <a:endParaRPr lang="ko-KR" altLang="en-US" sz="812" dirty="0"/>
          </a:p>
          <a:p>
            <a:pPr defTabSz="13033">
              <a:lnSpc>
                <a:spcPts val="2395"/>
              </a:lnSpc>
            </a:pPr>
            <a:r>
              <a:rPr lang="en-US" altLang="ko-KR" sz="812" dirty="0">
                <a:solidFill>
                  <a:srgbClr val="000000"/>
                </a:solidFill>
                <a:latin typeface="Arial"/>
              </a:rPr>
              <a:t>																																																								</a:t>
            </a:r>
            <a:r>
              <a:rPr lang="en-US" altLang="ko-KR" sz="2390" dirty="0">
                <a:solidFill>
                  <a:srgbClr val="4087C8"/>
                </a:solidFill>
                <a:latin typeface="HGP?n?p?poT?ﾂPﾂCUB"/>
                <a:ea typeface="HGP?n?p?poT?ﾂPﾂCUB"/>
              </a:rPr>
              <a:t>富山市におけるi-Constructionの取り組み状況</a:t>
            </a:r>
            <a:endParaRPr lang="ko-KR" altLang="en-US" sz="2390" dirty="0"/>
          </a:p>
          <a:p>
            <a:pPr defTabSz="13033">
              <a:lnSpc>
                <a:spcPts val="2224"/>
              </a:lnSpc>
            </a:pPr>
            <a:endParaRPr lang="ko-KR" altLang="en-US" sz="812" dirty="0">
              <a:latin typeface="Arial"/>
              <a:ea typeface="Arial"/>
            </a:endParaRPr>
          </a:p>
          <a:p>
            <a:pPr defTabSz="13033">
              <a:lnSpc>
                <a:spcPts val="1539"/>
              </a:lnSpc>
            </a:pPr>
            <a:r>
              <a:rPr lang="en-US" altLang="ko-KR" sz="812" dirty="0">
                <a:solidFill>
                  <a:srgbClr val="000000"/>
                </a:solidFill>
                <a:latin typeface="Arial"/>
                <a:ea typeface="Arial"/>
              </a:rPr>
              <a:t>																																																												</a:t>
            </a:r>
            <a:r>
              <a:rPr lang="en-US" altLang="ko-KR" sz="1539" dirty="0">
                <a:solidFill>
                  <a:srgbClr val="000000"/>
                </a:solidFill>
                <a:latin typeface="?l?r?o?S?V?b?N"/>
                <a:ea typeface="?l?r?o?S?V?b?N"/>
              </a:rPr>
              <a:t>○ライフライン共通プラットフォームを構築し、官民間で情報共有</a:t>
            </a:r>
            <a:endParaRPr lang="ko-KR" altLang="en-US" sz="1539" dirty="0"/>
          </a:p>
          <a:p>
            <a:pPr defTabSz="13033">
              <a:lnSpc>
                <a:spcPts val="257"/>
              </a:lnSpc>
            </a:pPr>
            <a:endParaRPr lang="ko-KR" altLang="en-US" sz="812" dirty="0">
              <a:latin typeface="Arial"/>
              <a:ea typeface="Arial"/>
            </a:endParaRPr>
          </a:p>
          <a:p>
            <a:pPr defTabSz="13033">
              <a:lnSpc>
                <a:spcPts val="1710"/>
              </a:lnSpc>
            </a:pPr>
            <a:r>
              <a:rPr lang="en-US" altLang="ko-KR" sz="812" dirty="0">
                <a:solidFill>
                  <a:srgbClr val="000000"/>
                </a:solidFill>
                <a:latin typeface="Arial"/>
                <a:ea typeface="Arial"/>
              </a:rPr>
              <a:t>																																																																						</a:t>
            </a:r>
            <a:r>
              <a:rPr lang="en-US" altLang="ko-KR" sz="1539" dirty="0">
                <a:solidFill>
                  <a:srgbClr val="000000"/>
                </a:solidFill>
                <a:latin typeface="?l?r?o?S?V?b?N"/>
                <a:ea typeface="?l?r?o?S?V?b?N"/>
              </a:rPr>
              <a:t>今後はセンサー</a:t>
            </a:r>
            <a:r>
              <a:rPr lang="en-US" altLang="ko-KR" sz="1539" dirty="0">
                <a:solidFill>
                  <a:srgbClr val="000000"/>
                </a:solidFill>
                <a:latin typeface="Arial"/>
                <a:ea typeface="Arial"/>
              </a:rPr>
              <a:t>NW</a:t>
            </a:r>
            <a:r>
              <a:rPr lang="en-US" altLang="ko-KR" sz="1539" dirty="0">
                <a:solidFill>
                  <a:srgbClr val="000000"/>
                </a:solidFill>
                <a:latin typeface="?l?r?o?S?V?b?N"/>
                <a:ea typeface="?l?r?o?S?V?b?N"/>
              </a:rPr>
              <a:t>取得情報とのクロスドメイン連携も検討中</a:t>
            </a:r>
            <a:endParaRPr lang="ko-KR" altLang="en-US" sz="1539" dirty="0"/>
          </a:p>
          <a:p>
            <a:pPr defTabSz="13033">
              <a:lnSpc>
                <a:spcPts val="2309"/>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852" dirty="0">
                <a:solidFill>
                  <a:srgbClr val="FFFFFF"/>
                </a:solidFill>
                <a:latin typeface="Meiryo UI"/>
                <a:ea typeface="Meiryo UI"/>
              </a:rPr>
              <a:t>児童に貸与した</a:t>
            </a:r>
            <a:endParaRPr lang="ko-KR" altLang="en-US" sz="852" dirty="0"/>
          </a:p>
          <a:p>
            <a:pPr defTabSz="13033">
              <a:lnSpc>
                <a:spcPts val="1112"/>
              </a:lnSpc>
            </a:pPr>
            <a:r>
              <a:rPr lang="en-US" altLang="ko-KR" sz="812" dirty="0">
                <a:solidFill>
                  <a:srgbClr val="000000"/>
                </a:solidFill>
                <a:latin typeface="Arial"/>
                <a:ea typeface="Arial"/>
              </a:rPr>
              <a:t>																																																																																																																																																																																																																																																																																																																																																																																																																																																																																																																																																																																																						</a:t>
            </a:r>
            <a:r>
              <a:rPr lang="en-US" altLang="ko-KR" sz="852" dirty="0">
                <a:solidFill>
                  <a:srgbClr val="FFFFFF"/>
                </a:solidFill>
                <a:latin typeface="Meiryo UI"/>
                <a:ea typeface="Meiryo UI"/>
              </a:rPr>
              <a:t>GPSセンサー</a:t>
            </a:r>
            <a:endParaRPr lang="ko-KR" altLang="en-US" sz="852" dirty="0"/>
          </a:p>
          <a:p>
            <a:pPr defTabSz="13033">
              <a:lnSpc>
                <a:spcPts val="770"/>
              </a:lnSpc>
            </a:pPr>
            <a:endParaRPr lang="ko-KR" altLang="en-US" sz="812" dirty="0">
              <a:latin typeface="Arial"/>
              <a:ea typeface="Arial"/>
            </a:endParaRPr>
          </a:p>
          <a:p>
            <a:pPr defTabSz="13033">
              <a:lnSpc>
                <a:spcPts val="1283"/>
              </a:lnSpc>
            </a:pPr>
            <a:r>
              <a:rPr lang="en-US" altLang="ko-KR" sz="812" dirty="0">
                <a:solidFill>
                  <a:srgbClr val="000000"/>
                </a:solidFill>
                <a:latin typeface="Arial"/>
                <a:ea typeface="Arial"/>
              </a:rPr>
              <a:t>																																																																																																																																																																																																																																																																																																																																																																	</a:t>
            </a:r>
            <a:r>
              <a:rPr lang="en-US" altLang="ko-KR" sz="852" dirty="0">
                <a:solidFill>
                  <a:srgbClr val="000000"/>
                </a:solidFill>
                <a:latin typeface="Meiryo"/>
                <a:ea typeface="Meiryo"/>
              </a:rPr>
              <a:t>クロスドメイン分析</a:t>
            </a:r>
            <a:endParaRPr lang="ko-KR" altLang="en-US" sz="852" dirty="0"/>
          </a:p>
          <a:p>
            <a:pPr defTabSz="13033">
              <a:lnSpc>
                <a:spcPts val="6585"/>
              </a:lnSpc>
            </a:pPr>
            <a:endParaRPr lang="ko-KR" altLang="en-US" sz="812" dirty="0">
              <a:latin typeface="Arial"/>
              <a:ea typeface="Arial"/>
            </a:endParaRPr>
          </a:p>
          <a:p>
            <a:pPr defTabSz="13033">
              <a:lnSpc>
                <a:spcPts val="1454"/>
              </a:lnSpc>
            </a:pPr>
            <a:r>
              <a:rPr lang="en-US" altLang="ko-KR" sz="812" dirty="0">
                <a:solidFill>
                  <a:srgbClr val="000000"/>
                </a:solidFill>
                <a:latin typeface="Arial"/>
                <a:ea typeface="Arial"/>
              </a:rPr>
              <a:t>																																																																																																																																																						</a:t>
            </a:r>
            <a:r>
              <a:rPr lang="en-US" altLang="ko-KR" sz="943" b="1" dirty="0">
                <a:solidFill>
                  <a:srgbClr val="1D02BE"/>
                </a:solidFill>
                <a:latin typeface="Meiryo"/>
                <a:ea typeface="Meiryo"/>
              </a:rPr>
              <a:t>ライフライン共通プラットフォーム</a:t>
            </a:r>
            <a:endParaRPr lang="ko-KR" altLang="en-US" sz="943" b="1" dirty="0"/>
          </a:p>
          <a:p>
            <a:pPr defTabSz="13033">
              <a:lnSpc>
                <a:spcPts val="513"/>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852" dirty="0">
                <a:solidFill>
                  <a:srgbClr val="000000"/>
                </a:solidFill>
                <a:latin typeface="Meiryo UI"/>
                <a:ea typeface="Meiryo UI"/>
              </a:rPr>
              <a:t>電力会社や通信事業者等が保有しているライフライン・交通・生活安全等の情報を一元化し、</a:t>
            </a:r>
            <a:endParaRPr lang="ko-KR" altLang="en-US" sz="852" dirty="0"/>
          </a:p>
          <a:p>
            <a:pPr defTabSz="13033">
              <a:lnSpc>
                <a:spcPts val="1026"/>
              </a:lnSpc>
            </a:pPr>
            <a:r>
              <a:rPr lang="en-US" altLang="ko-KR" sz="812" dirty="0">
                <a:solidFill>
                  <a:srgbClr val="000000"/>
                </a:solidFill>
                <a:latin typeface="Arial"/>
                <a:ea typeface="Arial"/>
              </a:rPr>
              <a:t>																																																																</a:t>
            </a:r>
            <a:r>
              <a:rPr lang="en-US" altLang="ko-KR" sz="852" dirty="0">
                <a:solidFill>
                  <a:srgbClr val="000000"/>
                </a:solidFill>
                <a:latin typeface="Meiryo UI"/>
                <a:ea typeface="Meiryo UI"/>
              </a:rPr>
              <a:t>行政、企業、住民が情報の共有化により、住民生活や企業活動に活用するとともに、</a:t>
            </a:r>
            <a:endParaRPr lang="ko-KR" altLang="en-US" sz="852" dirty="0"/>
          </a:p>
          <a:p>
            <a:pPr defTabSz="13033">
              <a:lnSpc>
                <a:spcPts val="1112"/>
              </a:lnSpc>
            </a:pPr>
            <a:r>
              <a:rPr lang="en-US" altLang="ko-KR" sz="812" dirty="0">
                <a:solidFill>
                  <a:srgbClr val="000000"/>
                </a:solidFill>
                <a:latin typeface="Arial"/>
                <a:ea typeface="Arial"/>
              </a:rPr>
              <a:t>																																																																</a:t>
            </a:r>
            <a:r>
              <a:rPr lang="en-US" altLang="ko-KR" sz="852" dirty="0">
                <a:solidFill>
                  <a:srgbClr val="000000"/>
                </a:solidFill>
                <a:latin typeface="Meiryo UI"/>
                <a:ea typeface="Meiryo UI"/>
              </a:rPr>
              <a:t>災害時における状況把握や情報発信、迅速な復旧作業にも活用する目的で構築した情報基盤</a:t>
            </a:r>
            <a:endParaRPr lang="ko-KR" altLang="en-US" sz="852" dirty="0"/>
          </a:p>
          <a:p>
            <a:pPr defTabSz="13033">
              <a:lnSpc>
                <a:spcPts val="1368"/>
              </a:lnSpc>
            </a:pPr>
            <a:endParaRPr lang="ko-KR" altLang="en-US" sz="812" dirty="0">
              <a:latin typeface="Arial"/>
              <a:ea typeface="Arial"/>
            </a:endParaRPr>
          </a:p>
          <a:p>
            <a:pPr defTabSz="13033">
              <a:lnSpc>
                <a:spcPts val="1710"/>
              </a:lnSpc>
            </a:pPr>
            <a:r>
              <a:rPr lang="en-US" altLang="ko-KR" sz="812" dirty="0">
                <a:solidFill>
                  <a:srgbClr val="000000"/>
                </a:solidFill>
                <a:latin typeface="Arial"/>
                <a:ea typeface="Arial"/>
              </a:rPr>
              <a:t>																																																													</a:t>
            </a:r>
            <a:r>
              <a:rPr lang="en-US" altLang="ko-KR" sz="1539" dirty="0">
                <a:solidFill>
                  <a:srgbClr val="000000"/>
                </a:solidFill>
                <a:latin typeface="?l?r?o?S?V?b?N"/>
                <a:ea typeface="?l?r?o?S?V?b?N"/>
              </a:rPr>
              <a:t>○「</a:t>
            </a:r>
            <a:r>
              <a:rPr lang="en-US" altLang="ko-KR" sz="1539" dirty="0">
                <a:solidFill>
                  <a:srgbClr val="000000"/>
                </a:solidFill>
                <a:latin typeface="Arial"/>
                <a:ea typeface="Arial"/>
              </a:rPr>
              <a:t>i-Construction</a:t>
            </a:r>
            <a:r>
              <a:rPr lang="en-US" altLang="ko-KR" sz="1539" dirty="0">
                <a:solidFill>
                  <a:srgbClr val="000000"/>
                </a:solidFill>
                <a:latin typeface="?l?r?o?S?V?b?N"/>
                <a:ea typeface="?l?r?o?S?V?b?N"/>
              </a:rPr>
              <a:t>推進シンポジウム」を開催</a:t>
            </a:r>
            <a:endParaRPr lang="ko-KR" altLang="en-US" sz="1539" dirty="0"/>
          </a:p>
          <a:p>
            <a:pPr defTabSz="13033">
              <a:lnSpc>
                <a:spcPts val="941"/>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開 催 日： 令和元年度１０月１日（火）</a:t>
            </a:r>
            <a:endParaRPr lang="ko-KR" altLang="en-US" sz="1026" dirty="0"/>
          </a:p>
          <a:p>
            <a:pPr defTabSz="13033">
              <a:lnSpc>
                <a:spcPts val="428"/>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主 催 者： ㈶日本建設情報技術センター、富山市、</a:t>
            </a:r>
            <a:endParaRPr lang="ko-KR" altLang="en-US" sz="1026" dirty="0"/>
          </a:p>
          <a:p>
            <a:pPr defTabSz="13033">
              <a:lnSpc>
                <a:spcPts val="428"/>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富山県国道等道路事業促進協議会</a:t>
            </a:r>
            <a:endParaRPr lang="ko-KR" altLang="en-US" sz="1026" dirty="0"/>
          </a:p>
          <a:p>
            <a:pPr defTabSz="13033">
              <a:lnSpc>
                <a:spcPts val="513"/>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参 加 者： 国土交通省、富山県、富山市、㈶日本建設情報技術センター、</a:t>
            </a:r>
            <a:endParaRPr lang="ko-KR" altLang="en-US" sz="1026" dirty="0"/>
          </a:p>
          <a:p>
            <a:pPr defTabSz="13033">
              <a:lnSpc>
                <a:spcPts val="428"/>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松原建設㈱、他自治体職員及び建設業者 等</a:t>
            </a:r>
            <a:r>
              <a:rPr lang="en-US" altLang="ko-KR" sz="812" dirty="0">
                <a:solidFill>
                  <a:srgbClr val="000000"/>
                </a:solidFill>
                <a:latin typeface="Arial"/>
                <a:ea typeface="Arial"/>
              </a:rPr>
              <a:t>													</a:t>
            </a:r>
            <a:r>
              <a:rPr lang="en-US" altLang="ko-KR" sz="1026" dirty="0">
                <a:solidFill>
                  <a:srgbClr val="000000"/>
                </a:solidFill>
                <a:latin typeface="?l?r?o?S?V?b?N"/>
                <a:ea typeface="?l?r?o?S?V?b?N"/>
              </a:rPr>
              <a:t>約１８０名</a:t>
            </a:r>
            <a:endParaRPr lang="ko-KR" altLang="en-US" sz="1026" dirty="0"/>
          </a:p>
          <a:p>
            <a:pPr defTabSz="13033">
              <a:lnSpc>
                <a:spcPts val="428"/>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趣</a:t>
            </a:r>
            <a:r>
              <a:rPr lang="en-US" altLang="ko-KR" sz="812" dirty="0">
                <a:solidFill>
                  <a:srgbClr val="000000"/>
                </a:solidFill>
                <a:latin typeface="Arial"/>
                <a:ea typeface="Arial"/>
              </a:rPr>
              <a:t>													</a:t>
            </a:r>
            <a:r>
              <a:rPr lang="en-US" altLang="ko-KR" sz="1026" dirty="0">
                <a:solidFill>
                  <a:srgbClr val="000000"/>
                </a:solidFill>
                <a:latin typeface="?l?r?o?S?V?b?N"/>
                <a:ea typeface="?l?r?o?S?V?b?N"/>
              </a:rPr>
              <a:t>旨 ： ＩＣＴの活用等により、建設生産システム全体の生産性向上を図</a:t>
            </a:r>
            <a:endParaRPr lang="ko-KR" altLang="en-US" sz="1026" dirty="0"/>
          </a:p>
          <a:p>
            <a:pPr defTabSz="13033">
              <a:lnSpc>
                <a:spcPts val="171"/>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り、魅力ある建設現場を目指すことを目的に開催</a:t>
            </a:r>
            <a:endParaRPr lang="ko-KR" altLang="en-US" sz="1026" dirty="0"/>
          </a:p>
          <a:p>
            <a:pPr defTabSz="13033">
              <a:lnSpc>
                <a:spcPts val="428"/>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効</a:t>
            </a:r>
            <a:r>
              <a:rPr lang="en-US" altLang="ko-KR" sz="812" dirty="0">
                <a:solidFill>
                  <a:srgbClr val="000000"/>
                </a:solidFill>
                <a:latin typeface="Arial"/>
                <a:ea typeface="Arial"/>
              </a:rPr>
              <a:t>													</a:t>
            </a:r>
            <a:r>
              <a:rPr lang="en-US" altLang="ko-KR" sz="1026" dirty="0">
                <a:solidFill>
                  <a:srgbClr val="000000"/>
                </a:solidFill>
                <a:latin typeface="?l?r?o?S?V?b?N"/>
                <a:ea typeface="?l?r?o?S?V?b?N"/>
              </a:rPr>
              <a:t>果 ： 国県市及び民間等から、ICTの取組や課題について説明し、パ</a:t>
            </a:r>
            <a:endParaRPr lang="ko-KR" altLang="en-US" sz="1026" dirty="0"/>
          </a:p>
          <a:p>
            <a:pPr defTabSz="13033">
              <a:lnSpc>
                <a:spcPts val="171"/>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ネルディスカッションを行い参加者と共にICT技術の理解を深め</a:t>
            </a:r>
            <a:endParaRPr lang="ko-KR" altLang="en-US" sz="1026" dirty="0"/>
          </a:p>
          <a:p>
            <a:pPr defTabSz="13033">
              <a:lnSpc>
                <a:spcPts val="171"/>
              </a:lnSpc>
            </a:pPr>
            <a:endParaRPr lang="ko-KR" altLang="en-US" sz="812" dirty="0">
              <a:latin typeface="Arial"/>
              <a:ea typeface="Arial"/>
            </a:endParaRPr>
          </a:p>
          <a:p>
            <a:pPr defTabSz="13033">
              <a:lnSpc>
                <a:spcPts val="1026"/>
              </a:lnSpc>
            </a:pPr>
            <a:r>
              <a:rPr lang="en-US" altLang="ko-KR" sz="812" dirty="0">
                <a:solidFill>
                  <a:srgbClr val="000000"/>
                </a:solidFill>
                <a:latin typeface="Arial"/>
                <a:ea typeface="Arial"/>
              </a:rPr>
              <a:t>																																																																																																																					</a:t>
            </a:r>
            <a:r>
              <a:rPr lang="en-US" altLang="ko-KR" sz="1026" dirty="0">
                <a:solidFill>
                  <a:srgbClr val="000000"/>
                </a:solidFill>
                <a:latin typeface="?l?r?o?S?V?b?N"/>
                <a:ea typeface="?l?r?o?S?V?b?N"/>
              </a:rPr>
              <a:t>るきっかけとなった</a:t>
            </a:r>
            <a:endParaRPr lang="ko-KR" altLang="en-US" sz="1026" dirty="0"/>
          </a:p>
        </p:txBody>
      </p:sp>
      <p:sp>
        <p:nvSpPr>
          <p:cNvPr id="7" name="Rect 3"/>
          <p:cNvSpPr>
            <a:spLocks noGrp="1" noChangeArrowheads="1"/>
          </p:cNvSpPr>
          <p:nvPr/>
        </p:nvSpPr>
        <p:spPr>
          <a:xfrm>
            <a:off x="5268358" y="3750502"/>
            <a:ext cx="3040125" cy="237323"/>
          </a:xfrm>
          <a:prstGeom prst="rect">
            <a:avLst/>
          </a:prstGeom>
          <a:noFill/>
          <a:ln w="0">
            <a:noFill/>
          </a:ln>
        </p:spPr>
        <p:txBody>
          <a:bodyPr wrap="none" lIns="0" tIns="0" rIns="0" bIns="0" anchor="t"/>
          <a:lstStyle/>
          <a:p>
            <a:pPr defTabSz="13033">
              <a:lnSpc>
                <a:spcPts val="770"/>
              </a:lnSpc>
            </a:pPr>
            <a:r>
              <a:rPr lang="en-US" altLang="ko-KR" sz="687" dirty="0">
                <a:solidFill>
                  <a:srgbClr val="000000"/>
                </a:solidFill>
                <a:latin typeface="Meiryo"/>
                <a:ea typeface="Meiryo"/>
              </a:rPr>
              <a:t>IoTセンサー情報による児童の登下校時の移動軌跡と工事予定情報の分析結果</a:t>
            </a:r>
            <a:endParaRPr lang="ko-KR" altLang="en-US" sz="687" dirty="0"/>
          </a:p>
          <a:p>
            <a:pPr defTabSz="13033">
              <a:lnSpc>
                <a:spcPts val="1026"/>
              </a:lnSpc>
            </a:pPr>
            <a:r>
              <a:rPr lang="en-US" altLang="ko-KR" sz="687" dirty="0">
                <a:solidFill>
                  <a:srgbClr val="000000"/>
                </a:solidFill>
                <a:latin typeface="Meiryo"/>
              </a:rPr>
              <a:t>（背景図：国土地理院</a:t>
            </a:r>
            <a:r>
              <a:rPr lang="en-US" altLang="ko-KR" sz="812" dirty="0">
                <a:solidFill>
                  <a:srgbClr val="000000"/>
                </a:solidFill>
                <a:latin typeface="Arial"/>
                <a:ea typeface="Arial"/>
              </a:rPr>
              <a:t>						</a:t>
            </a:r>
            <a:r>
              <a:rPr lang="en-US" altLang="ko-KR" sz="687" dirty="0">
                <a:solidFill>
                  <a:srgbClr val="000000"/>
                </a:solidFill>
                <a:latin typeface="Meiryo"/>
                <a:ea typeface="Meiryo"/>
              </a:rPr>
              <a:t>http://maps.gis.go.jp/development/ichran.html)</a:t>
            </a:r>
            <a:endParaRPr lang="ko-KR" altLang="en-US" sz="687" dirty="0"/>
          </a:p>
        </p:txBody>
      </p:sp>
    </p:spTree>
    <p:extLst>
      <p:ext uri="{BB962C8B-B14F-4D97-AF65-F5344CB8AC3E}">
        <p14:creationId xmlns:p14="http://schemas.microsoft.com/office/powerpoint/2010/main" val="364587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フリーフォーム 58">
            <a:extLst>
              <a:ext uri="{FF2B5EF4-FFF2-40B4-BE49-F238E27FC236}">
                <a16:creationId xmlns:a16="http://schemas.microsoft.com/office/drawing/2014/main" id="{8B166870-438D-3859-EBFE-1BFBF47E9021}"/>
              </a:ext>
            </a:extLst>
          </p:cNvPr>
          <p:cNvSpPr>
            <a:spLocks/>
          </p:cNvSpPr>
          <p:nvPr/>
        </p:nvSpPr>
        <p:spPr bwMode="auto">
          <a:xfrm>
            <a:off x="7092950" y="1360488"/>
            <a:ext cx="203200" cy="996950"/>
          </a:xfrm>
          <a:custGeom>
            <a:avLst/>
            <a:gdLst>
              <a:gd name="T0" fmla="*/ 203200 w 203200"/>
              <a:gd name="T1" fmla="*/ 0 h 965200"/>
              <a:gd name="T2" fmla="*/ 203200 w 203200"/>
              <a:gd name="T3" fmla="*/ 8499 h 965200"/>
              <a:gd name="T4" fmla="*/ 0 w 203200"/>
              <a:gd name="T5" fmla="*/ 8779 h 965200"/>
              <a:gd name="T6" fmla="*/ 6350 w 203200"/>
              <a:gd name="T7" fmla="*/ 1334068 h 965200"/>
              <a:gd name="T8" fmla="*/ 190500 w 203200"/>
              <a:gd name="T9" fmla="*/ 1334068 h 965200"/>
              <a:gd name="T10" fmla="*/ 0 60000 65536"/>
              <a:gd name="T11" fmla="*/ 0 60000 65536"/>
              <a:gd name="T12" fmla="*/ 0 60000 65536"/>
              <a:gd name="T13" fmla="*/ 0 60000 65536"/>
              <a:gd name="T14" fmla="*/ 0 60000 65536"/>
              <a:gd name="T15" fmla="*/ 0 w 203200"/>
              <a:gd name="T16" fmla="*/ 0 h 965200"/>
              <a:gd name="T17" fmla="*/ 203200 w 203200"/>
              <a:gd name="T18" fmla="*/ 965200 h 965200"/>
            </a:gdLst>
            <a:ahLst/>
            <a:cxnLst>
              <a:cxn ang="T10">
                <a:pos x="T0" y="T1"/>
              </a:cxn>
              <a:cxn ang="T11">
                <a:pos x="T2" y="T3"/>
              </a:cxn>
              <a:cxn ang="T12">
                <a:pos x="T4" y="T5"/>
              </a:cxn>
              <a:cxn ang="T13">
                <a:pos x="T6" y="T7"/>
              </a:cxn>
              <a:cxn ang="T14">
                <a:pos x="T8" y="T9"/>
              </a:cxn>
            </a:cxnLst>
            <a:rect l="T15" t="T16" r="T17" b="T18"/>
            <a:pathLst>
              <a:path w="203200" h="965200">
                <a:moveTo>
                  <a:pt x="203200" y="0"/>
                </a:moveTo>
                <a:lnTo>
                  <a:pt x="203200" y="6148"/>
                </a:lnTo>
                <a:lnTo>
                  <a:pt x="0" y="6350"/>
                </a:lnTo>
                <a:cubicBezTo>
                  <a:pt x="2117" y="325967"/>
                  <a:pt x="4233" y="645583"/>
                  <a:pt x="6350" y="965200"/>
                </a:cubicBezTo>
                <a:lnTo>
                  <a:pt x="190500" y="96520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sp>
        <p:nvSpPr>
          <p:cNvPr id="88067" name="Rectangle 2">
            <a:extLst>
              <a:ext uri="{FF2B5EF4-FFF2-40B4-BE49-F238E27FC236}">
                <a16:creationId xmlns:a16="http://schemas.microsoft.com/office/drawing/2014/main" id="{640099D0-1E19-2994-E610-0B47666D5944}"/>
              </a:ext>
            </a:extLst>
          </p:cNvPr>
          <p:cNvSpPr>
            <a:spLocks noGrp="1" noChangeArrowheads="1"/>
          </p:cNvSpPr>
          <p:nvPr>
            <p:ph type="title" idx="4294967295"/>
          </p:nvPr>
        </p:nvSpPr>
        <p:spPr>
          <a:xfrm>
            <a:off x="0" y="188913"/>
            <a:ext cx="9144000" cy="537391"/>
          </a:xfrm>
          <a:solidFill>
            <a:srgbClr val="00B050"/>
          </a:solidFill>
          <a:ln w="38100" cap="flat" algn="ctr">
            <a:solidFill>
              <a:schemeClr val="folHlink"/>
            </a:solidFill>
            <a:miter lim="800000"/>
            <a:headEnd/>
            <a:tailEnd/>
          </a:ln>
        </p:spPr>
        <p:txBody>
          <a:bodyPr anchor="t">
            <a:spAutoFit/>
          </a:bodyPr>
          <a:lstStyle/>
          <a:p>
            <a:pPr eaLnBrk="1" hangingPunct="1">
              <a:spcBef>
                <a:spcPct val="50000"/>
              </a:spcBef>
            </a:pPr>
            <a:r>
              <a:rPr lang="ja-JP" altLang="en-US" sz="3200" b="1" dirty="0"/>
              <a:t>　　　　　　調査診断の種類</a:t>
            </a:r>
          </a:p>
        </p:txBody>
      </p:sp>
      <p:cxnSp>
        <p:nvCxnSpPr>
          <p:cNvPr id="6148" name="_s197638">
            <a:extLst>
              <a:ext uri="{FF2B5EF4-FFF2-40B4-BE49-F238E27FC236}">
                <a16:creationId xmlns:a16="http://schemas.microsoft.com/office/drawing/2014/main" id="{6D3C46FD-86BC-0740-378C-475264CC2D63}"/>
              </a:ext>
            </a:extLst>
          </p:cNvPr>
          <p:cNvCxnSpPr>
            <a:cxnSpLocks noChangeShapeType="1"/>
            <a:stCxn id="6173" idx="4"/>
          </p:cNvCxnSpPr>
          <p:nvPr/>
        </p:nvCxnSpPr>
        <p:spPr bwMode="auto">
          <a:xfrm flipV="1">
            <a:off x="3933825" y="1947863"/>
            <a:ext cx="192088" cy="2862262"/>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49" name="_s197639">
            <a:extLst>
              <a:ext uri="{FF2B5EF4-FFF2-40B4-BE49-F238E27FC236}">
                <a16:creationId xmlns:a16="http://schemas.microsoft.com/office/drawing/2014/main" id="{A70B5534-E633-76A5-0A55-B368CF46168C}"/>
              </a:ext>
            </a:extLst>
          </p:cNvPr>
          <p:cNvCxnSpPr>
            <a:cxnSpLocks noChangeShapeType="1"/>
            <a:stCxn id="6172" idx="2"/>
            <a:endCxn id="6167" idx="3"/>
          </p:cNvCxnSpPr>
          <p:nvPr/>
        </p:nvCxnSpPr>
        <p:spPr bwMode="auto">
          <a:xfrm rot="10800000">
            <a:off x="5989638" y="2474913"/>
            <a:ext cx="185737" cy="928687"/>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0" name="_s197642">
            <a:extLst>
              <a:ext uri="{FF2B5EF4-FFF2-40B4-BE49-F238E27FC236}">
                <a16:creationId xmlns:a16="http://schemas.microsoft.com/office/drawing/2014/main" id="{88E549A0-6E2B-6ABD-6CC2-8DC536A116D0}"/>
              </a:ext>
            </a:extLst>
          </p:cNvPr>
          <p:cNvCxnSpPr>
            <a:cxnSpLocks noChangeShapeType="1"/>
            <a:stCxn id="6169" idx="2"/>
            <a:endCxn id="6167" idx="3"/>
          </p:cNvCxnSpPr>
          <p:nvPr/>
        </p:nvCxnSpPr>
        <p:spPr bwMode="auto">
          <a:xfrm rot="10800000">
            <a:off x="5989638" y="2474913"/>
            <a:ext cx="185737" cy="571500"/>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1" name="_s197643">
            <a:extLst>
              <a:ext uri="{FF2B5EF4-FFF2-40B4-BE49-F238E27FC236}">
                <a16:creationId xmlns:a16="http://schemas.microsoft.com/office/drawing/2014/main" id="{027E4573-4EBC-13ED-7352-EDFFC399B39E}"/>
              </a:ext>
            </a:extLst>
          </p:cNvPr>
          <p:cNvCxnSpPr>
            <a:cxnSpLocks noChangeShapeType="1"/>
            <a:stCxn id="6168" idx="2"/>
            <a:endCxn id="6167" idx="3"/>
          </p:cNvCxnSpPr>
          <p:nvPr/>
        </p:nvCxnSpPr>
        <p:spPr bwMode="auto">
          <a:xfrm rot="10800000">
            <a:off x="5989638" y="2474913"/>
            <a:ext cx="185737" cy="215900"/>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2" name="_s197644">
            <a:extLst>
              <a:ext uri="{FF2B5EF4-FFF2-40B4-BE49-F238E27FC236}">
                <a16:creationId xmlns:a16="http://schemas.microsoft.com/office/drawing/2014/main" id="{A7874535-2B0C-1767-1E7B-3435FAEAF931}"/>
              </a:ext>
            </a:extLst>
          </p:cNvPr>
          <p:cNvCxnSpPr>
            <a:cxnSpLocks noChangeShapeType="1"/>
          </p:cNvCxnSpPr>
          <p:nvPr/>
        </p:nvCxnSpPr>
        <p:spPr bwMode="auto">
          <a:xfrm rot="10800000">
            <a:off x="5327650" y="1608138"/>
            <a:ext cx="180975" cy="730250"/>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3" name="_s197645">
            <a:extLst>
              <a:ext uri="{FF2B5EF4-FFF2-40B4-BE49-F238E27FC236}">
                <a16:creationId xmlns:a16="http://schemas.microsoft.com/office/drawing/2014/main" id="{25DEFB45-246B-4983-ADD4-F5D93A27ECCA}"/>
              </a:ext>
            </a:extLst>
          </p:cNvPr>
          <p:cNvCxnSpPr>
            <a:cxnSpLocks noChangeShapeType="1"/>
          </p:cNvCxnSpPr>
          <p:nvPr/>
        </p:nvCxnSpPr>
        <p:spPr bwMode="auto">
          <a:xfrm rot="10800000">
            <a:off x="5327650" y="1608138"/>
            <a:ext cx="180975" cy="271462"/>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4" name="_s197646">
            <a:extLst>
              <a:ext uri="{FF2B5EF4-FFF2-40B4-BE49-F238E27FC236}">
                <a16:creationId xmlns:a16="http://schemas.microsoft.com/office/drawing/2014/main" id="{F73576CC-21C3-565B-9A3C-234E2FB31E5C}"/>
              </a:ext>
            </a:extLst>
          </p:cNvPr>
          <p:cNvCxnSpPr>
            <a:cxnSpLocks noChangeShapeType="1"/>
            <a:stCxn id="6165" idx="4"/>
          </p:cNvCxnSpPr>
          <p:nvPr/>
        </p:nvCxnSpPr>
        <p:spPr bwMode="auto">
          <a:xfrm flipV="1">
            <a:off x="3933825" y="1930400"/>
            <a:ext cx="192088" cy="2530475"/>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5" name="_s197647">
            <a:extLst>
              <a:ext uri="{FF2B5EF4-FFF2-40B4-BE49-F238E27FC236}">
                <a16:creationId xmlns:a16="http://schemas.microsoft.com/office/drawing/2014/main" id="{32518F08-CC91-CFAF-2DFB-E74CAF101F1D}"/>
              </a:ext>
            </a:extLst>
          </p:cNvPr>
          <p:cNvCxnSpPr>
            <a:cxnSpLocks noChangeShapeType="1"/>
            <a:stCxn id="6164" idx="4"/>
          </p:cNvCxnSpPr>
          <p:nvPr/>
        </p:nvCxnSpPr>
        <p:spPr bwMode="auto">
          <a:xfrm flipV="1">
            <a:off x="3933825" y="1585913"/>
            <a:ext cx="192088" cy="1189037"/>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6" name="_s197648">
            <a:extLst>
              <a:ext uri="{FF2B5EF4-FFF2-40B4-BE49-F238E27FC236}">
                <a16:creationId xmlns:a16="http://schemas.microsoft.com/office/drawing/2014/main" id="{3EFC2FF8-5325-1080-3655-0A60DA92C06C}"/>
              </a:ext>
            </a:extLst>
          </p:cNvPr>
          <p:cNvCxnSpPr>
            <a:cxnSpLocks noChangeShapeType="1"/>
            <a:stCxn id="6163" idx="4"/>
          </p:cNvCxnSpPr>
          <p:nvPr/>
        </p:nvCxnSpPr>
        <p:spPr bwMode="auto">
          <a:xfrm flipV="1">
            <a:off x="3933825" y="1603375"/>
            <a:ext cx="192088" cy="730250"/>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7" name="_s197649">
            <a:extLst>
              <a:ext uri="{FF2B5EF4-FFF2-40B4-BE49-F238E27FC236}">
                <a16:creationId xmlns:a16="http://schemas.microsoft.com/office/drawing/2014/main" id="{ECF83E83-33D3-74C6-61F3-2EAE4C51ED4C}"/>
              </a:ext>
            </a:extLst>
          </p:cNvPr>
          <p:cNvCxnSpPr>
            <a:cxnSpLocks noChangeShapeType="1"/>
            <a:stCxn id="6162" idx="4"/>
            <a:endCxn id="6203" idx="3"/>
          </p:cNvCxnSpPr>
          <p:nvPr/>
        </p:nvCxnSpPr>
        <p:spPr bwMode="auto">
          <a:xfrm flipV="1">
            <a:off x="3933825" y="1700213"/>
            <a:ext cx="187325" cy="223837"/>
          </a:xfrm>
          <a:prstGeom prst="bentConnector2">
            <a:avLst/>
          </a:prstGeom>
          <a:ln>
            <a:headEnd/>
            <a:tailEnd/>
          </a:ln>
        </p:spPr>
        <p:style>
          <a:lnRef idx="1">
            <a:schemeClr val="dk1"/>
          </a:lnRef>
          <a:fillRef idx="0">
            <a:schemeClr val="dk1"/>
          </a:fillRef>
          <a:effectRef idx="0">
            <a:schemeClr val="dk1"/>
          </a:effectRef>
          <a:fontRef idx="minor">
            <a:schemeClr val="tx1"/>
          </a:fontRef>
        </p:style>
      </p:cxnSp>
      <p:cxnSp>
        <p:nvCxnSpPr>
          <p:cNvPr id="6158" name="_s197650">
            <a:extLst>
              <a:ext uri="{FF2B5EF4-FFF2-40B4-BE49-F238E27FC236}">
                <a16:creationId xmlns:a16="http://schemas.microsoft.com/office/drawing/2014/main" id="{35FFA0AA-1551-CC62-4DCD-29192D646F78}"/>
              </a:ext>
            </a:extLst>
          </p:cNvPr>
          <p:cNvCxnSpPr>
            <a:cxnSpLocks noChangeShapeType="1"/>
            <a:stCxn id="6161" idx="0"/>
            <a:endCxn id="6160" idx="3"/>
          </p:cNvCxnSpPr>
          <p:nvPr/>
        </p:nvCxnSpPr>
        <p:spPr bwMode="auto">
          <a:xfrm rot="5400000" flipH="1">
            <a:off x="4977607" y="1031081"/>
            <a:ext cx="101600" cy="627063"/>
          </a:xfrm>
          <a:prstGeom prst="bentConnector3">
            <a:avLst>
              <a:gd name="adj1" fmla="val 50000"/>
            </a:avLst>
          </a:prstGeom>
          <a:ln>
            <a:headEnd/>
            <a:tailEnd/>
          </a:ln>
        </p:spPr>
        <p:style>
          <a:lnRef idx="1">
            <a:schemeClr val="dk1"/>
          </a:lnRef>
          <a:fillRef idx="0">
            <a:schemeClr val="dk1"/>
          </a:fillRef>
          <a:effectRef idx="0">
            <a:schemeClr val="dk1"/>
          </a:effectRef>
          <a:fontRef idx="minor">
            <a:schemeClr val="tx1"/>
          </a:fontRef>
        </p:style>
      </p:cxnSp>
      <p:cxnSp>
        <p:nvCxnSpPr>
          <p:cNvPr id="6159" name="_s197651">
            <a:extLst>
              <a:ext uri="{FF2B5EF4-FFF2-40B4-BE49-F238E27FC236}">
                <a16:creationId xmlns:a16="http://schemas.microsoft.com/office/drawing/2014/main" id="{15184C15-8EA8-3E31-E551-AC21EA9A08E9}"/>
              </a:ext>
            </a:extLst>
          </p:cNvPr>
          <p:cNvCxnSpPr>
            <a:cxnSpLocks noChangeShapeType="1"/>
            <a:stCxn id="6203" idx="0"/>
            <a:endCxn id="6160" idx="3"/>
          </p:cNvCxnSpPr>
          <p:nvPr/>
        </p:nvCxnSpPr>
        <p:spPr bwMode="auto">
          <a:xfrm rot="-5400000">
            <a:off x="4383088" y="1063625"/>
            <a:ext cx="101600" cy="561975"/>
          </a:xfrm>
          <a:prstGeom prst="bentConnector3">
            <a:avLst>
              <a:gd name="adj1" fmla="val 50000"/>
            </a:avLst>
          </a:prstGeom>
          <a:ln>
            <a:headEnd/>
            <a:tailEnd/>
          </a:ln>
        </p:spPr>
        <p:style>
          <a:lnRef idx="1">
            <a:schemeClr val="dk1"/>
          </a:lnRef>
          <a:fillRef idx="0">
            <a:schemeClr val="dk1"/>
          </a:fillRef>
          <a:effectRef idx="0">
            <a:schemeClr val="dk1"/>
          </a:effectRef>
          <a:fontRef idx="minor">
            <a:schemeClr val="tx1"/>
          </a:fontRef>
        </p:style>
      </p:cxnSp>
      <p:sp>
        <p:nvSpPr>
          <p:cNvPr id="6160" name="_s197652">
            <a:extLst>
              <a:ext uri="{FF2B5EF4-FFF2-40B4-BE49-F238E27FC236}">
                <a16:creationId xmlns:a16="http://schemas.microsoft.com/office/drawing/2014/main" id="{DC397035-EE27-5CE1-2841-7729B57BA9A3}"/>
              </a:ext>
            </a:extLst>
          </p:cNvPr>
          <p:cNvSpPr>
            <a:spLocks noChangeArrowheads="1"/>
          </p:cNvSpPr>
          <p:nvPr/>
        </p:nvSpPr>
        <p:spPr bwMode="auto">
          <a:xfrm>
            <a:off x="4222750" y="981075"/>
            <a:ext cx="1019175" cy="31273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1000" b="1"/>
              <a:t>診断の実務</a:t>
            </a:r>
          </a:p>
        </p:txBody>
      </p:sp>
      <p:sp>
        <p:nvSpPr>
          <p:cNvPr id="6161" name="_s197654">
            <a:extLst>
              <a:ext uri="{FF2B5EF4-FFF2-40B4-BE49-F238E27FC236}">
                <a16:creationId xmlns:a16="http://schemas.microsoft.com/office/drawing/2014/main" id="{264A617D-0DF0-A98A-CBA1-C1B49A5A649F}"/>
              </a:ext>
            </a:extLst>
          </p:cNvPr>
          <p:cNvSpPr>
            <a:spLocks noChangeArrowheads="1"/>
          </p:cNvSpPr>
          <p:nvPr/>
        </p:nvSpPr>
        <p:spPr bwMode="auto">
          <a:xfrm>
            <a:off x="4816475" y="1395413"/>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1000" b="1"/>
              <a:t>微破壊・破壊法</a:t>
            </a:r>
          </a:p>
        </p:txBody>
      </p:sp>
      <p:sp>
        <p:nvSpPr>
          <p:cNvPr id="6162" name="_s197655">
            <a:extLst>
              <a:ext uri="{FF2B5EF4-FFF2-40B4-BE49-F238E27FC236}">
                <a16:creationId xmlns:a16="http://schemas.microsoft.com/office/drawing/2014/main" id="{15ECBDA1-E07A-A29A-E6F8-A9A332F7F4B0}"/>
              </a:ext>
            </a:extLst>
          </p:cNvPr>
          <p:cNvSpPr>
            <a:spLocks noChangeArrowheads="1"/>
          </p:cNvSpPr>
          <p:nvPr/>
        </p:nvSpPr>
        <p:spPr bwMode="auto">
          <a:xfrm>
            <a:off x="2947988" y="1755775"/>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900" dirty="0"/>
              <a:t>目視法</a:t>
            </a:r>
          </a:p>
        </p:txBody>
      </p:sp>
      <p:sp>
        <p:nvSpPr>
          <p:cNvPr id="6163" name="_s197656">
            <a:extLst>
              <a:ext uri="{FF2B5EF4-FFF2-40B4-BE49-F238E27FC236}">
                <a16:creationId xmlns:a16="http://schemas.microsoft.com/office/drawing/2014/main" id="{04CF8B98-7272-FBC2-B3D2-F47B056996B6}"/>
              </a:ext>
            </a:extLst>
          </p:cNvPr>
          <p:cNvSpPr>
            <a:spLocks noChangeArrowheads="1"/>
          </p:cNvSpPr>
          <p:nvPr/>
        </p:nvSpPr>
        <p:spPr bwMode="auto">
          <a:xfrm>
            <a:off x="2947988" y="2165350"/>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900" dirty="0"/>
              <a:t>赤外線法</a:t>
            </a:r>
          </a:p>
          <a:p>
            <a:pPr algn="ctr" eaLnBrk="1" hangingPunct="1">
              <a:defRPr/>
            </a:pPr>
            <a:r>
              <a:rPr lang="ja-JP" altLang="en-US" sz="900" dirty="0"/>
              <a:t>（サーモグラフィー</a:t>
            </a:r>
            <a:r>
              <a:rPr lang="en-US" altLang="ja-JP" sz="900" dirty="0"/>
              <a:t>)</a:t>
            </a:r>
          </a:p>
        </p:txBody>
      </p:sp>
      <p:sp>
        <p:nvSpPr>
          <p:cNvPr id="6164" name="_s197657">
            <a:extLst>
              <a:ext uri="{FF2B5EF4-FFF2-40B4-BE49-F238E27FC236}">
                <a16:creationId xmlns:a16="http://schemas.microsoft.com/office/drawing/2014/main" id="{2C71CE80-EF84-6334-CEF9-FB230DE5BF40}"/>
              </a:ext>
            </a:extLst>
          </p:cNvPr>
          <p:cNvSpPr>
            <a:spLocks noChangeArrowheads="1"/>
          </p:cNvSpPr>
          <p:nvPr/>
        </p:nvSpPr>
        <p:spPr bwMode="auto">
          <a:xfrm>
            <a:off x="2947988" y="2605088"/>
            <a:ext cx="1019175" cy="3063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900"/>
              <a:t>弾性波法</a:t>
            </a:r>
          </a:p>
        </p:txBody>
      </p:sp>
      <p:sp>
        <p:nvSpPr>
          <p:cNvPr id="6165" name="_s197658">
            <a:extLst>
              <a:ext uri="{FF2B5EF4-FFF2-40B4-BE49-F238E27FC236}">
                <a16:creationId xmlns:a16="http://schemas.microsoft.com/office/drawing/2014/main" id="{D0B7A0D0-4F95-5324-94B0-5B3C520D56E3}"/>
              </a:ext>
            </a:extLst>
          </p:cNvPr>
          <p:cNvSpPr>
            <a:spLocks noChangeArrowheads="1"/>
          </p:cNvSpPr>
          <p:nvPr/>
        </p:nvSpPr>
        <p:spPr bwMode="auto">
          <a:xfrm>
            <a:off x="2947988" y="4292600"/>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900" dirty="0"/>
              <a:t>反発度測定法</a:t>
            </a:r>
          </a:p>
        </p:txBody>
      </p:sp>
      <p:sp>
        <p:nvSpPr>
          <p:cNvPr id="6166" name="_s197659">
            <a:extLst>
              <a:ext uri="{FF2B5EF4-FFF2-40B4-BE49-F238E27FC236}">
                <a16:creationId xmlns:a16="http://schemas.microsoft.com/office/drawing/2014/main" id="{384F41E6-8E79-D630-BC2F-F84DFF5200D0}"/>
              </a:ext>
            </a:extLst>
          </p:cNvPr>
          <p:cNvSpPr>
            <a:spLocks noChangeArrowheads="1"/>
          </p:cNvSpPr>
          <p:nvPr/>
        </p:nvSpPr>
        <p:spPr bwMode="auto">
          <a:xfrm>
            <a:off x="5495925" y="1755775"/>
            <a:ext cx="138112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21382" tIns="10689" rIns="21382" bIns="10689" anchor="ctr"/>
          <a:lstStyle/>
          <a:p>
            <a:pPr algn="ctr" eaLnBrk="1" hangingPunct="1">
              <a:defRPr/>
            </a:pPr>
            <a:r>
              <a:rPr lang="ja-JP" altLang="en-US" sz="900" dirty="0"/>
              <a:t>コンクリートコアによる試験</a:t>
            </a:r>
          </a:p>
        </p:txBody>
      </p:sp>
      <p:sp>
        <p:nvSpPr>
          <p:cNvPr id="6167" name="_s197660">
            <a:extLst>
              <a:ext uri="{FF2B5EF4-FFF2-40B4-BE49-F238E27FC236}">
                <a16:creationId xmlns:a16="http://schemas.microsoft.com/office/drawing/2014/main" id="{31586CA2-E752-5271-606D-9F0B30C412C3}"/>
              </a:ext>
            </a:extLst>
          </p:cNvPr>
          <p:cNvSpPr>
            <a:spLocks noChangeArrowheads="1"/>
          </p:cNvSpPr>
          <p:nvPr/>
        </p:nvSpPr>
        <p:spPr bwMode="auto">
          <a:xfrm>
            <a:off x="5495925" y="2170113"/>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3502" tIns="21751" rIns="43502" bIns="21751" anchor="ctr"/>
          <a:lstStyle/>
          <a:p>
            <a:pPr algn="ctr" eaLnBrk="1" hangingPunct="1">
              <a:defRPr/>
            </a:pPr>
            <a:r>
              <a:rPr lang="ja-JP" altLang="en-US" sz="900"/>
              <a:t>はつり調査</a:t>
            </a:r>
          </a:p>
        </p:txBody>
      </p:sp>
      <p:sp>
        <p:nvSpPr>
          <p:cNvPr id="6168" name="_s197661">
            <a:extLst>
              <a:ext uri="{FF2B5EF4-FFF2-40B4-BE49-F238E27FC236}">
                <a16:creationId xmlns:a16="http://schemas.microsoft.com/office/drawing/2014/main" id="{149BB028-5BB7-12BE-83B0-45F6712F0390}"/>
              </a:ext>
            </a:extLst>
          </p:cNvPr>
          <p:cNvSpPr>
            <a:spLocks noChangeArrowheads="1"/>
          </p:cNvSpPr>
          <p:nvPr/>
        </p:nvSpPr>
        <p:spPr bwMode="auto">
          <a:xfrm>
            <a:off x="6175375" y="2578100"/>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鉄筋腐食度調査</a:t>
            </a:r>
          </a:p>
        </p:txBody>
      </p:sp>
      <p:sp>
        <p:nvSpPr>
          <p:cNvPr id="6169" name="_s197662">
            <a:extLst>
              <a:ext uri="{FF2B5EF4-FFF2-40B4-BE49-F238E27FC236}">
                <a16:creationId xmlns:a16="http://schemas.microsoft.com/office/drawing/2014/main" id="{600C8CF4-63FA-C8D9-5FA4-0B9F51737F89}"/>
              </a:ext>
            </a:extLst>
          </p:cNvPr>
          <p:cNvSpPr>
            <a:spLocks noChangeArrowheads="1"/>
          </p:cNvSpPr>
          <p:nvPr/>
        </p:nvSpPr>
        <p:spPr bwMode="auto">
          <a:xfrm>
            <a:off x="6175375" y="2933700"/>
            <a:ext cx="1020763"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中性化深さ測定</a:t>
            </a:r>
          </a:p>
        </p:txBody>
      </p:sp>
      <p:sp>
        <p:nvSpPr>
          <p:cNvPr id="6170" name="_s197663">
            <a:extLst>
              <a:ext uri="{FF2B5EF4-FFF2-40B4-BE49-F238E27FC236}">
                <a16:creationId xmlns:a16="http://schemas.microsoft.com/office/drawing/2014/main" id="{04776FE4-E59F-4BB3-B18F-6F408E3BA0E7}"/>
              </a:ext>
            </a:extLst>
          </p:cNvPr>
          <p:cNvSpPr>
            <a:spLocks noChangeArrowheads="1"/>
          </p:cNvSpPr>
          <p:nvPr/>
        </p:nvSpPr>
        <p:spPr bwMode="auto">
          <a:xfrm>
            <a:off x="2268538" y="3000375"/>
            <a:ext cx="1019175" cy="284163"/>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60776" tIns="30389" rIns="60776" bIns="30389" anchor="ctr"/>
          <a:lstStyle/>
          <a:p>
            <a:pPr algn="ctr" eaLnBrk="1" hangingPunct="1">
              <a:defRPr/>
            </a:pPr>
            <a:r>
              <a:rPr lang="ja-JP" altLang="en-US" sz="900"/>
              <a:t>衝撃弾性波法</a:t>
            </a:r>
          </a:p>
        </p:txBody>
      </p:sp>
      <p:sp>
        <p:nvSpPr>
          <p:cNvPr id="6171" name="_s197664">
            <a:extLst>
              <a:ext uri="{FF2B5EF4-FFF2-40B4-BE49-F238E27FC236}">
                <a16:creationId xmlns:a16="http://schemas.microsoft.com/office/drawing/2014/main" id="{0EDCB1BE-28A3-25A3-3A46-0A69510660C0}"/>
              </a:ext>
            </a:extLst>
          </p:cNvPr>
          <p:cNvSpPr>
            <a:spLocks noChangeArrowheads="1"/>
          </p:cNvSpPr>
          <p:nvPr/>
        </p:nvSpPr>
        <p:spPr bwMode="auto">
          <a:xfrm>
            <a:off x="2268538" y="3500438"/>
            <a:ext cx="1019175" cy="277812"/>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66011" tIns="33007" rIns="66011" bIns="33007" anchor="ctr"/>
          <a:lstStyle/>
          <a:p>
            <a:pPr algn="ctr" eaLnBrk="1" hangingPunct="1">
              <a:defRPr/>
            </a:pPr>
            <a:r>
              <a:rPr lang="ja-JP" altLang="en-US" sz="900"/>
              <a:t>超音波法</a:t>
            </a:r>
          </a:p>
        </p:txBody>
      </p:sp>
      <p:sp>
        <p:nvSpPr>
          <p:cNvPr id="6172" name="_s197665">
            <a:extLst>
              <a:ext uri="{FF2B5EF4-FFF2-40B4-BE49-F238E27FC236}">
                <a16:creationId xmlns:a16="http://schemas.microsoft.com/office/drawing/2014/main" id="{F58D97E0-4B78-4228-D45B-54BD63F850DB}"/>
              </a:ext>
            </a:extLst>
          </p:cNvPr>
          <p:cNvSpPr>
            <a:spLocks noChangeArrowheads="1"/>
          </p:cNvSpPr>
          <p:nvPr/>
        </p:nvSpPr>
        <p:spPr bwMode="auto">
          <a:xfrm>
            <a:off x="6175375" y="3290888"/>
            <a:ext cx="1020763" cy="2047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1473" tIns="40737" rIns="81473" bIns="40737" anchor="ctr"/>
          <a:lstStyle/>
          <a:p>
            <a:pPr algn="ctr" eaLnBrk="1" hangingPunct="1">
              <a:defRPr/>
            </a:pPr>
            <a:r>
              <a:rPr lang="ja-JP" altLang="en-US" sz="900"/>
              <a:t>かぶり深さ・径測定</a:t>
            </a:r>
          </a:p>
        </p:txBody>
      </p:sp>
      <p:sp>
        <p:nvSpPr>
          <p:cNvPr id="6173" name="_s197666">
            <a:extLst>
              <a:ext uri="{FF2B5EF4-FFF2-40B4-BE49-F238E27FC236}">
                <a16:creationId xmlns:a16="http://schemas.microsoft.com/office/drawing/2014/main" id="{13835D74-995C-7FFB-57F4-6FD5B4CD3CFA}"/>
              </a:ext>
            </a:extLst>
          </p:cNvPr>
          <p:cNvSpPr>
            <a:spLocks noChangeArrowheads="1"/>
          </p:cNvSpPr>
          <p:nvPr/>
        </p:nvSpPr>
        <p:spPr bwMode="auto">
          <a:xfrm>
            <a:off x="2947988" y="4641850"/>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1473" tIns="40737" rIns="81473" bIns="40737" anchor="ctr"/>
          <a:lstStyle/>
          <a:p>
            <a:pPr algn="ctr" eaLnBrk="1" hangingPunct="1">
              <a:defRPr/>
            </a:pPr>
            <a:r>
              <a:rPr lang="ja-JP" altLang="en-US" sz="900"/>
              <a:t>レーダ法</a:t>
            </a:r>
          </a:p>
        </p:txBody>
      </p:sp>
      <p:sp>
        <p:nvSpPr>
          <p:cNvPr id="6174" name="_s197667">
            <a:extLst>
              <a:ext uri="{FF2B5EF4-FFF2-40B4-BE49-F238E27FC236}">
                <a16:creationId xmlns:a16="http://schemas.microsoft.com/office/drawing/2014/main" id="{F896CDB7-E377-CE38-FD0A-BC46DA58857C}"/>
              </a:ext>
            </a:extLst>
          </p:cNvPr>
          <p:cNvSpPr>
            <a:spLocks noChangeArrowheads="1"/>
          </p:cNvSpPr>
          <p:nvPr/>
        </p:nvSpPr>
        <p:spPr bwMode="auto">
          <a:xfrm>
            <a:off x="4427538" y="5065713"/>
            <a:ext cx="1019175" cy="3063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2296" tIns="41148" rIns="82296" bIns="41148" anchor="ctr"/>
          <a:lstStyle/>
          <a:p>
            <a:pPr algn="ctr" eaLnBrk="1" hangingPunct="1">
              <a:defRPr/>
            </a:pPr>
            <a:r>
              <a:rPr lang="ja-JP" altLang="en-US" sz="900" dirty="0"/>
              <a:t>自然電位法</a:t>
            </a:r>
          </a:p>
        </p:txBody>
      </p:sp>
      <p:sp>
        <p:nvSpPr>
          <p:cNvPr id="6175" name="_s197664">
            <a:extLst>
              <a:ext uri="{FF2B5EF4-FFF2-40B4-BE49-F238E27FC236}">
                <a16:creationId xmlns:a16="http://schemas.microsoft.com/office/drawing/2014/main" id="{148BBDD4-8817-64D6-5D0A-9D77A17709CF}"/>
              </a:ext>
            </a:extLst>
          </p:cNvPr>
          <p:cNvSpPr>
            <a:spLocks noChangeArrowheads="1"/>
          </p:cNvSpPr>
          <p:nvPr/>
        </p:nvSpPr>
        <p:spPr bwMode="auto">
          <a:xfrm>
            <a:off x="2262188" y="3860800"/>
            <a:ext cx="1019175" cy="28575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66011" tIns="33007" rIns="66011" bIns="33007" anchor="ctr"/>
          <a:lstStyle/>
          <a:p>
            <a:pPr algn="ctr" eaLnBrk="1" hangingPunct="1">
              <a:defRPr/>
            </a:pPr>
            <a:r>
              <a:rPr lang="ja-JP" altLang="en-US" sz="900"/>
              <a:t>打音法</a:t>
            </a:r>
          </a:p>
        </p:txBody>
      </p:sp>
      <p:sp>
        <p:nvSpPr>
          <p:cNvPr id="6176" name="_s197667">
            <a:extLst>
              <a:ext uri="{FF2B5EF4-FFF2-40B4-BE49-F238E27FC236}">
                <a16:creationId xmlns:a16="http://schemas.microsoft.com/office/drawing/2014/main" id="{D73D2EA4-E67E-D756-5912-61E9D40E68DC}"/>
              </a:ext>
            </a:extLst>
          </p:cNvPr>
          <p:cNvSpPr>
            <a:spLocks noChangeArrowheads="1"/>
          </p:cNvSpPr>
          <p:nvPr/>
        </p:nvSpPr>
        <p:spPr bwMode="auto">
          <a:xfrm>
            <a:off x="4427538" y="5570538"/>
            <a:ext cx="1019175" cy="3063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2296" tIns="41148" rIns="82296" bIns="41148" anchor="ctr"/>
          <a:lstStyle/>
          <a:p>
            <a:pPr algn="ctr" eaLnBrk="1" hangingPunct="1">
              <a:defRPr/>
            </a:pPr>
            <a:r>
              <a:rPr lang="ja-JP" altLang="en-US" sz="900"/>
              <a:t>分極抵抗法</a:t>
            </a:r>
          </a:p>
        </p:txBody>
      </p:sp>
      <p:sp>
        <p:nvSpPr>
          <p:cNvPr id="6177" name="_s197667">
            <a:extLst>
              <a:ext uri="{FF2B5EF4-FFF2-40B4-BE49-F238E27FC236}">
                <a16:creationId xmlns:a16="http://schemas.microsoft.com/office/drawing/2014/main" id="{A334ED6D-9DD9-D3C2-96D1-9F30408300E1}"/>
              </a:ext>
            </a:extLst>
          </p:cNvPr>
          <p:cNvSpPr>
            <a:spLocks noChangeArrowheads="1"/>
          </p:cNvSpPr>
          <p:nvPr/>
        </p:nvSpPr>
        <p:spPr bwMode="auto">
          <a:xfrm>
            <a:off x="2947988" y="5337175"/>
            <a:ext cx="1019175" cy="3063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2296" tIns="41148" rIns="82296" bIns="41148" anchor="ctr"/>
          <a:lstStyle/>
          <a:p>
            <a:pPr algn="ctr" eaLnBrk="1" hangingPunct="1">
              <a:defRPr/>
            </a:pPr>
            <a:r>
              <a:rPr lang="ja-JP" altLang="en-US" sz="900" dirty="0"/>
              <a:t>コンタクトゲージ法</a:t>
            </a:r>
          </a:p>
        </p:txBody>
      </p:sp>
      <p:sp>
        <p:nvSpPr>
          <p:cNvPr id="6178" name="_s197667">
            <a:extLst>
              <a:ext uri="{FF2B5EF4-FFF2-40B4-BE49-F238E27FC236}">
                <a16:creationId xmlns:a16="http://schemas.microsoft.com/office/drawing/2014/main" id="{444798E0-D892-D011-BECA-D5C8F0C071F9}"/>
              </a:ext>
            </a:extLst>
          </p:cNvPr>
          <p:cNvSpPr>
            <a:spLocks noChangeArrowheads="1"/>
          </p:cNvSpPr>
          <p:nvPr/>
        </p:nvSpPr>
        <p:spPr bwMode="auto">
          <a:xfrm>
            <a:off x="2947988" y="4989513"/>
            <a:ext cx="1019175" cy="3063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2296" tIns="41148" rIns="82296" bIns="41148" anchor="ctr"/>
          <a:lstStyle/>
          <a:p>
            <a:pPr algn="ctr" eaLnBrk="1" hangingPunct="1">
              <a:defRPr/>
            </a:pPr>
            <a:r>
              <a:rPr lang="ja-JP" altLang="en-US" sz="900" dirty="0"/>
              <a:t>ＡＥ法</a:t>
            </a:r>
          </a:p>
        </p:txBody>
      </p:sp>
      <p:sp>
        <p:nvSpPr>
          <p:cNvPr id="6179" name="_s197662">
            <a:extLst>
              <a:ext uri="{FF2B5EF4-FFF2-40B4-BE49-F238E27FC236}">
                <a16:creationId xmlns:a16="http://schemas.microsoft.com/office/drawing/2014/main" id="{AE9FFC25-C343-E2EB-6ABA-BE6B0BD061C0}"/>
              </a:ext>
            </a:extLst>
          </p:cNvPr>
          <p:cNvSpPr>
            <a:spLocks noChangeArrowheads="1"/>
          </p:cNvSpPr>
          <p:nvPr/>
        </p:nvSpPr>
        <p:spPr bwMode="auto">
          <a:xfrm>
            <a:off x="6911975" y="3708400"/>
            <a:ext cx="1020763"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中性化深さ測定</a:t>
            </a:r>
          </a:p>
        </p:txBody>
      </p:sp>
      <p:sp>
        <p:nvSpPr>
          <p:cNvPr id="6180" name="_s197662">
            <a:extLst>
              <a:ext uri="{FF2B5EF4-FFF2-40B4-BE49-F238E27FC236}">
                <a16:creationId xmlns:a16="http://schemas.microsoft.com/office/drawing/2014/main" id="{9988E7ED-C98F-DDE4-BCCF-A4085E2DA7C6}"/>
              </a:ext>
            </a:extLst>
          </p:cNvPr>
          <p:cNvSpPr>
            <a:spLocks noChangeArrowheads="1"/>
          </p:cNvSpPr>
          <p:nvPr/>
        </p:nvSpPr>
        <p:spPr bwMode="auto">
          <a:xfrm>
            <a:off x="6911975" y="3962400"/>
            <a:ext cx="1020763"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含有塩分量測定</a:t>
            </a:r>
          </a:p>
        </p:txBody>
      </p:sp>
      <p:cxnSp>
        <p:nvCxnSpPr>
          <p:cNvPr id="6181" name="直線コネクタ 54">
            <a:extLst>
              <a:ext uri="{FF2B5EF4-FFF2-40B4-BE49-F238E27FC236}">
                <a16:creationId xmlns:a16="http://schemas.microsoft.com/office/drawing/2014/main" id="{CC029E10-C132-9B8E-DCC4-2AEEA29AD2EC}"/>
              </a:ext>
            </a:extLst>
          </p:cNvPr>
          <p:cNvCxnSpPr>
            <a:cxnSpLocks noChangeShapeType="1"/>
          </p:cNvCxnSpPr>
          <p:nvPr/>
        </p:nvCxnSpPr>
        <p:spPr bwMode="auto">
          <a:xfrm>
            <a:off x="6877050" y="1916113"/>
            <a:ext cx="228600"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182" name="直線コネクタ 61">
            <a:extLst>
              <a:ext uri="{FF2B5EF4-FFF2-40B4-BE49-F238E27FC236}">
                <a16:creationId xmlns:a16="http://schemas.microsoft.com/office/drawing/2014/main" id="{80B5092B-36A9-5750-E6D7-1CD023DF04F9}"/>
              </a:ext>
            </a:extLst>
          </p:cNvPr>
          <p:cNvCxnSpPr>
            <a:cxnSpLocks noChangeShapeType="1"/>
          </p:cNvCxnSpPr>
          <p:nvPr/>
        </p:nvCxnSpPr>
        <p:spPr bwMode="auto">
          <a:xfrm rot="10800000">
            <a:off x="7080250" y="1611313"/>
            <a:ext cx="207963"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183" name="直線コネクタ 62">
            <a:extLst>
              <a:ext uri="{FF2B5EF4-FFF2-40B4-BE49-F238E27FC236}">
                <a16:creationId xmlns:a16="http://schemas.microsoft.com/office/drawing/2014/main" id="{3AF7463D-B96C-ED6E-4765-ECABCCE945D2}"/>
              </a:ext>
            </a:extLst>
          </p:cNvPr>
          <p:cNvCxnSpPr>
            <a:cxnSpLocks noChangeShapeType="1"/>
          </p:cNvCxnSpPr>
          <p:nvPr/>
        </p:nvCxnSpPr>
        <p:spPr bwMode="auto">
          <a:xfrm rot="10800000">
            <a:off x="7086600" y="2100263"/>
            <a:ext cx="207963"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184" name="_s197662">
            <a:extLst>
              <a:ext uri="{FF2B5EF4-FFF2-40B4-BE49-F238E27FC236}">
                <a16:creationId xmlns:a16="http://schemas.microsoft.com/office/drawing/2014/main" id="{B6DC3C07-452B-51A7-870D-D5AE8520F725}"/>
              </a:ext>
            </a:extLst>
          </p:cNvPr>
          <p:cNvSpPr>
            <a:spLocks noChangeArrowheads="1"/>
          </p:cNvSpPr>
          <p:nvPr/>
        </p:nvSpPr>
        <p:spPr bwMode="auto">
          <a:xfrm>
            <a:off x="7294563" y="1257300"/>
            <a:ext cx="1020762"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中性化深さ測定</a:t>
            </a:r>
          </a:p>
        </p:txBody>
      </p:sp>
      <p:sp>
        <p:nvSpPr>
          <p:cNvPr id="6185" name="_s197662">
            <a:extLst>
              <a:ext uri="{FF2B5EF4-FFF2-40B4-BE49-F238E27FC236}">
                <a16:creationId xmlns:a16="http://schemas.microsoft.com/office/drawing/2014/main" id="{03D7DAB1-000E-47A6-C720-D1C030A44E1B}"/>
              </a:ext>
            </a:extLst>
          </p:cNvPr>
          <p:cNvSpPr>
            <a:spLocks noChangeArrowheads="1"/>
          </p:cNvSpPr>
          <p:nvPr/>
        </p:nvSpPr>
        <p:spPr bwMode="auto">
          <a:xfrm>
            <a:off x="7288213" y="1746250"/>
            <a:ext cx="1020762"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dirty="0"/>
              <a:t>含有塩分量測定</a:t>
            </a:r>
          </a:p>
        </p:txBody>
      </p:sp>
      <p:sp>
        <p:nvSpPr>
          <p:cNvPr id="6186" name="_s197662">
            <a:extLst>
              <a:ext uri="{FF2B5EF4-FFF2-40B4-BE49-F238E27FC236}">
                <a16:creationId xmlns:a16="http://schemas.microsoft.com/office/drawing/2014/main" id="{577E163C-B73D-7F7F-AF73-76B4E7516AFD}"/>
              </a:ext>
            </a:extLst>
          </p:cNvPr>
          <p:cNvSpPr>
            <a:spLocks noChangeArrowheads="1"/>
          </p:cNvSpPr>
          <p:nvPr/>
        </p:nvSpPr>
        <p:spPr bwMode="auto">
          <a:xfrm>
            <a:off x="7294563" y="1498600"/>
            <a:ext cx="1020762"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静弾性係数試験</a:t>
            </a:r>
          </a:p>
        </p:txBody>
      </p:sp>
      <p:sp>
        <p:nvSpPr>
          <p:cNvPr id="6187" name="_s197662">
            <a:extLst>
              <a:ext uri="{FF2B5EF4-FFF2-40B4-BE49-F238E27FC236}">
                <a16:creationId xmlns:a16="http://schemas.microsoft.com/office/drawing/2014/main" id="{5BA6BA0D-4DA1-DC2B-5EFA-D68CC1D4A04C}"/>
              </a:ext>
            </a:extLst>
          </p:cNvPr>
          <p:cNvSpPr>
            <a:spLocks noChangeArrowheads="1"/>
          </p:cNvSpPr>
          <p:nvPr/>
        </p:nvSpPr>
        <p:spPr bwMode="auto">
          <a:xfrm>
            <a:off x="7288213" y="1993900"/>
            <a:ext cx="1020762"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圧縮強度試験</a:t>
            </a:r>
          </a:p>
        </p:txBody>
      </p:sp>
      <p:sp>
        <p:nvSpPr>
          <p:cNvPr id="6188" name="_s197662">
            <a:extLst>
              <a:ext uri="{FF2B5EF4-FFF2-40B4-BE49-F238E27FC236}">
                <a16:creationId xmlns:a16="http://schemas.microsoft.com/office/drawing/2014/main" id="{F9311679-AB8E-3D2F-223F-220CB9CFAFA3}"/>
              </a:ext>
            </a:extLst>
          </p:cNvPr>
          <p:cNvSpPr>
            <a:spLocks noChangeArrowheads="1"/>
          </p:cNvSpPr>
          <p:nvPr/>
        </p:nvSpPr>
        <p:spPr bwMode="auto">
          <a:xfrm>
            <a:off x="7288213" y="2241550"/>
            <a:ext cx="1020762" cy="2047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54201" tIns="27100" rIns="54201" bIns="27100" anchor="ctr"/>
          <a:lstStyle/>
          <a:p>
            <a:pPr algn="ctr" eaLnBrk="1" hangingPunct="1">
              <a:defRPr/>
            </a:pPr>
            <a:r>
              <a:rPr lang="ja-JP" altLang="en-US" sz="900"/>
              <a:t>残存膨張量試験</a:t>
            </a:r>
          </a:p>
        </p:txBody>
      </p:sp>
      <p:cxnSp>
        <p:nvCxnSpPr>
          <p:cNvPr id="6189" name="直線コネクタ 66">
            <a:extLst>
              <a:ext uri="{FF2B5EF4-FFF2-40B4-BE49-F238E27FC236}">
                <a16:creationId xmlns:a16="http://schemas.microsoft.com/office/drawing/2014/main" id="{609949CF-D85E-8760-E777-204DDEB0E09A}"/>
              </a:ext>
            </a:extLst>
          </p:cNvPr>
          <p:cNvCxnSpPr>
            <a:cxnSpLocks noChangeShapeType="1"/>
          </p:cNvCxnSpPr>
          <p:nvPr/>
        </p:nvCxnSpPr>
        <p:spPr bwMode="auto">
          <a:xfrm rot="10800000">
            <a:off x="6500813" y="3935413"/>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190" name="_s197659">
            <a:extLst>
              <a:ext uri="{FF2B5EF4-FFF2-40B4-BE49-F238E27FC236}">
                <a16:creationId xmlns:a16="http://schemas.microsoft.com/office/drawing/2014/main" id="{7A00CB38-ACCA-F365-8A4D-F7C18B796704}"/>
              </a:ext>
            </a:extLst>
          </p:cNvPr>
          <p:cNvSpPr>
            <a:spLocks noChangeArrowheads="1"/>
          </p:cNvSpPr>
          <p:nvPr/>
        </p:nvSpPr>
        <p:spPr bwMode="auto">
          <a:xfrm>
            <a:off x="5495925" y="3794125"/>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21382" tIns="10689" rIns="21382" bIns="10689" anchor="ctr"/>
          <a:lstStyle/>
          <a:p>
            <a:pPr algn="ctr" eaLnBrk="1" hangingPunct="1">
              <a:defRPr/>
            </a:pPr>
            <a:r>
              <a:rPr lang="ja-JP" altLang="en-US" sz="900"/>
              <a:t>ドリル削孔法</a:t>
            </a:r>
          </a:p>
        </p:txBody>
      </p:sp>
      <p:sp>
        <p:nvSpPr>
          <p:cNvPr id="6191" name="フリーフォーム 71">
            <a:extLst>
              <a:ext uri="{FF2B5EF4-FFF2-40B4-BE49-F238E27FC236}">
                <a16:creationId xmlns:a16="http://schemas.microsoft.com/office/drawing/2014/main" id="{6E7EB3C8-FF3A-3B13-6570-72864022E376}"/>
              </a:ext>
            </a:extLst>
          </p:cNvPr>
          <p:cNvSpPr>
            <a:spLocks/>
          </p:cNvSpPr>
          <p:nvPr/>
        </p:nvSpPr>
        <p:spPr bwMode="auto">
          <a:xfrm>
            <a:off x="6732588" y="3789363"/>
            <a:ext cx="196850" cy="266700"/>
          </a:xfrm>
          <a:custGeom>
            <a:avLst/>
            <a:gdLst>
              <a:gd name="T0" fmla="*/ 196850 w 196850"/>
              <a:gd name="T1" fmla="*/ 0 h 266700"/>
              <a:gd name="T2" fmla="*/ 0 w 196850"/>
              <a:gd name="T3" fmla="*/ 0 h 266700"/>
              <a:gd name="T4" fmla="*/ 0 w 196850"/>
              <a:gd name="T5" fmla="*/ 266700 h 266700"/>
              <a:gd name="T6" fmla="*/ 196850 w 196850"/>
              <a:gd name="T7" fmla="*/ 266700 h 266700"/>
              <a:gd name="T8" fmla="*/ 0 60000 65536"/>
              <a:gd name="T9" fmla="*/ 0 60000 65536"/>
              <a:gd name="T10" fmla="*/ 0 60000 65536"/>
              <a:gd name="T11" fmla="*/ 0 60000 65536"/>
              <a:gd name="T12" fmla="*/ 0 w 196850"/>
              <a:gd name="T13" fmla="*/ 0 h 266700"/>
              <a:gd name="T14" fmla="*/ 196850 w 196850"/>
              <a:gd name="T15" fmla="*/ 266700 h 266700"/>
            </a:gdLst>
            <a:ahLst/>
            <a:cxnLst>
              <a:cxn ang="T8">
                <a:pos x="T0" y="T1"/>
              </a:cxn>
              <a:cxn ang="T9">
                <a:pos x="T2" y="T3"/>
              </a:cxn>
              <a:cxn ang="T10">
                <a:pos x="T4" y="T5"/>
              </a:cxn>
              <a:cxn ang="T11">
                <a:pos x="T6" y="T7"/>
              </a:cxn>
            </a:cxnLst>
            <a:rect l="T12" t="T13" r="T14" b="T15"/>
            <a:pathLst>
              <a:path w="196850" h="266700">
                <a:moveTo>
                  <a:pt x="196850" y="0"/>
                </a:moveTo>
                <a:lnTo>
                  <a:pt x="0" y="0"/>
                </a:lnTo>
                <a:lnTo>
                  <a:pt x="0" y="266700"/>
                </a:lnTo>
                <a:lnTo>
                  <a:pt x="196850" y="26670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sp>
        <p:nvSpPr>
          <p:cNvPr id="6192" name="フリーフォーム 74">
            <a:extLst>
              <a:ext uri="{FF2B5EF4-FFF2-40B4-BE49-F238E27FC236}">
                <a16:creationId xmlns:a16="http://schemas.microsoft.com/office/drawing/2014/main" id="{34BDF742-84C9-F0D5-BC45-B2B44FB7144B}"/>
              </a:ext>
            </a:extLst>
          </p:cNvPr>
          <p:cNvSpPr>
            <a:spLocks/>
          </p:cNvSpPr>
          <p:nvPr/>
        </p:nvSpPr>
        <p:spPr bwMode="auto">
          <a:xfrm>
            <a:off x="5324475" y="2338388"/>
            <a:ext cx="184150" cy="1619250"/>
          </a:xfrm>
          <a:custGeom>
            <a:avLst/>
            <a:gdLst>
              <a:gd name="T0" fmla="*/ 0 w 184150"/>
              <a:gd name="T1" fmla="*/ 0 h 1619250"/>
              <a:gd name="T2" fmla="*/ 0 w 184150"/>
              <a:gd name="T3" fmla="*/ 1619250 h 1619250"/>
              <a:gd name="T4" fmla="*/ 184150 w 184150"/>
              <a:gd name="T5" fmla="*/ 1619250 h 1619250"/>
              <a:gd name="T6" fmla="*/ 0 60000 65536"/>
              <a:gd name="T7" fmla="*/ 0 60000 65536"/>
              <a:gd name="T8" fmla="*/ 0 60000 65536"/>
              <a:gd name="T9" fmla="*/ 0 w 184150"/>
              <a:gd name="T10" fmla="*/ 0 h 1619250"/>
              <a:gd name="T11" fmla="*/ 184150 w 184150"/>
              <a:gd name="T12" fmla="*/ 1619250 h 1619250"/>
            </a:gdLst>
            <a:ahLst/>
            <a:cxnLst>
              <a:cxn ang="T6">
                <a:pos x="T0" y="T1"/>
              </a:cxn>
              <a:cxn ang="T7">
                <a:pos x="T2" y="T3"/>
              </a:cxn>
              <a:cxn ang="T8">
                <a:pos x="T4" y="T5"/>
              </a:cxn>
            </a:cxnLst>
            <a:rect l="T9" t="T10" r="T11" b="T12"/>
            <a:pathLst>
              <a:path w="184150" h="1619250">
                <a:moveTo>
                  <a:pt x="0" y="0"/>
                </a:moveTo>
                <a:lnTo>
                  <a:pt x="0" y="1619250"/>
                </a:lnTo>
                <a:lnTo>
                  <a:pt x="184150" y="161925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cxnSp>
        <p:nvCxnSpPr>
          <p:cNvPr id="6193" name="直線コネクタ 77">
            <a:extLst>
              <a:ext uri="{FF2B5EF4-FFF2-40B4-BE49-F238E27FC236}">
                <a16:creationId xmlns:a16="http://schemas.microsoft.com/office/drawing/2014/main" id="{294EAD50-B504-8C1C-3477-4E7542728C6A}"/>
              </a:ext>
            </a:extLst>
          </p:cNvPr>
          <p:cNvCxnSpPr>
            <a:cxnSpLocks noChangeShapeType="1"/>
          </p:cNvCxnSpPr>
          <p:nvPr/>
        </p:nvCxnSpPr>
        <p:spPr bwMode="auto">
          <a:xfrm rot="10800000">
            <a:off x="2741613" y="2330450"/>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194" name="_s197661">
            <a:extLst>
              <a:ext uri="{FF2B5EF4-FFF2-40B4-BE49-F238E27FC236}">
                <a16:creationId xmlns:a16="http://schemas.microsoft.com/office/drawing/2014/main" id="{BA9BAFF3-5C19-83A5-9D1E-4B90E8B421F2}"/>
              </a:ext>
            </a:extLst>
          </p:cNvPr>
          <p:cNvSpPr>
            <a:spLocks noChangeArrowheads="1"/>
          </p:cNvSpPr>
          <p:nvPr/>
        </p:nvSpPr>
        <p:spPr bwMode="auto">
          <a:xfrm>
            <a:off x="1736725" y="2236788"/>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うき・空洞調査</a:t>
            </a:r>
          </a:p>
        </p:txBody>
      </p:sp>
      <p:cxnSp>
        <p:nvCxnSpPr>
          <p:cNvPr id="6195" name="直線コネクタ 78">
            <a:extLst>
              <a:ext uri="{FF2B5EF4-FFF2-40B4-BE49-F238E27FC236}">
                <a16:creationId xmlns:a16="http://schemas.microsoft.com/office/drawing/2014/main" id="{33E14278-921E-E4B4-C488-5F69D28A6BDA}"/>
              </a:ext>
            </a:extLst>
          </p:cNvPr>
          <p:cNvCxnSpPr>
            <a:cxnSpLocks noChangeShapeType="1"/>
          </p:cNvCxnSpPr>
          <p:nvPr/>
        </p:nvCxnSpPr>
        <p:spPr bwMode="auto">
          <a:xfrm rot="10800000">
            <a:off x="1979613" y="3176588"/>
            <a:ext cx="2841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196" name="_s197661">
            <a:extLst>
              <a:ext uri="{FF2B5EF4-FFF2-40B4-BE49-F238E27FC236}">
                <a16:creationId xmlns:a16="http://schemas.microsoft.com/office/drawing/2014/main" id="{4682AB25-6975-777F-998C-10765782A924}"/>
              </a:ext>
            </a:extLst>
          </p:cNvPr>
          <p:cNvSpPr>
            <a:spLocks noChangeArrowheads="1"/>
          </p:cNvSpPr>
          <p:nvPr/>
        </p:nvSpPr>
        <p:spPr bwMode="auto">
          <a:xfrm>
            <a:off x="949325" y="3068638"/>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dirty="0"/>
              <a:t>杭長・厚さ測定</a:t>
            </a:r>
          </a:p>
        </p:txBody>
      </p:sp>
      <p:cxnSp>
        <p:nvCxnSpPr>
          <p:cNvPr id="6197" name="直線コネクタ 82">
            <a:extLst>
              <a:ext uri="{FF2B5EF4-FFF2-40B4-BE49-F238E27FC236}">
                <a16:creationId xmlns:a16="http://schemas.microsoft.com/office/drawing/2014/main" id="{B43A36B4-12AC-9DD8-63F7-DDC291314EC3}"/>
              </a:ext>
            </a:extLst>
          </p:cNvPr>
          <p:cNvCxnSpPr>
            <a:cxnSpLocks noChangeShapeType="1"/>
          </p:cNvCxnSpPr>
          <p:nvPr/>
        </p:nvCxnSpPr>
        <p:spPr bwMode="auto">
          <a:xfrm rot="10800000">
            <a:off x="2106613" y="3671888"/>
            <a:ext cx="1571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198" name="_s197661">
            <a:extLst>
              <a:ext uri="{FF2B5EF4-FFF2-40B4-BE49-F238E27FC236}">
                <a16:creationId xmlns:a16="http://schemas.microsoft.com/office/drawing/2014/main" id="{62CF8DCC-79FF-BF01-34B7-2F5A15214DD4}"/>
              </a:ext>
            </a:extLst>
          </p:cNvPr>
          <p:cNvSpPr>
            <a:spLocks noChangeArrowheads="1"/>
          </p:cNvSpPr>
          <p:nvPr/>
        </p:nvSpPr>
        <p:spPr bwMode="auto">
          <a:xfrm>
            <a:off x="949325" y="3457575"/>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dirty="0"/>
              <a:t>ひび割れ深さ調査</a:t>
            </a:r>
          </a:p>
        </p:txBody>
      </p:sp>
      <p:sp>
        <p:nvSpPr>
          <p:cNvPr id="6199" name="_s197661">
            <a:extLst>
              <a:ext uri="{FF2B5EF4-FFF2-40B4-BE49-F238E27FC236}">
                <a16:creationId xmlns:a16="http://schemas.microsoft.com/office/drawing/2014/main" id="{8353E7AE-FA61-7390-640C-5B6F4D9D67B6}"/>
              </a:ext>
            </a:extLst>
          </p:cNvPr>
          <p:cNvSpPr>
            <a:spLocks noChangeArrowheads="1"/>
          </p:cNvSpPr>
          <p:nvPr/>
        </p:nvSpPr>
        <p:spPr bwMode="auto">
          <a:xfrm>
            <a:off x="539750" y="3705225"/>
            <a:ext cx="1430338" cy="2286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dirty="0"/>
              <a:t>品質調査</a:t>
            </a:r>
            <a:r>
              <a:rPr lang="en-US" altLang="ja-JP" sz="900" dirty="0"/>
              <a:t>(</a:t>
            </a:r>
            <a:r>
              <a:rPr lang="ja-JP" altLang="en-US" sz="900" dirty="0"/>
              <a:t>空洞・豆板・凍害）</a:t>
            </a:r>
          </a:p>
        </p:txBody>
      </p:sp>
      <p:sp>
        <p:nvSpPr>
          <p:cNvPr id="6200" name="フリーフォーム 85">
            <a:extLst>
              <a:ext uri="{FF2B5EF4-FFF2-40B4-BE49-F238E27FC236}">
                <a16:creationId xmlns:a16="http://schemas.microsoft.com/office/drawing/2014/main" id="{AA37674E-F7B7-2F37-B93A-0A05C46D8598}"/>
              </a:ext>
            </a:extLst>
          </p:cNvPr>
          <p:cNvSpPr>
            <a:spLocks/>
          </p:cNvSpPr>
          <p:nvPr/>
        </p:nvSpPr>
        <p:spPr bwMode="auto">
          <a:xfrm flipH="1">
            <a:off x="1973263" y="3541713"/>
            <a:ext cx="133350" cy="266700"/>
          </a:xfrm>
          <a:custGeom>
            <a:avLst/>
            <a:gdLst>
              <a:gd name="T0" fmla="*/ 4006 w 196850"/>
              <a:gd name="T1" fmla="*/ 0 h 266700"/>
              <a:gd name="T2" fmla="*/ 0 w 196850"/>
              <a:gd name="T3" fmla="*/ 0 h 266700"/>
              <a:gd name="T4" fmla="*/ 0 w 196850"/>
              <a:gd name="T5" fmla="*/ 266700 h 266700"/>
              <a:gd name="T6" fmla="*/ 4006 w 196850"/>
              <a:gd name="T7" fmla="*/ 266700 h 266700"/>
              <a:gd name="T8" fmla="*/ 0 60000 65536"/>
              <a:gd name="T9" fmla="*/ 0 60000 65536"/>
              <a:gd name="T10" fmla="*/ 0 60000 65536"/>
              <a:gd name="T11" fmla="*/ 0 60000 65536"/>
              <a:gd name="T12" fmla="*/ 0 w 196850"/>
              <a:gd name="T13" fmla="*/ 0 h 266700"/>
              <a:gd name="T14" fmla="*/ 196850 w 196850"/>
              <a:gd name="T15" fmla="*/ 266700 h 266700"/>
            </a:gdLst>
            <a:ahLst/>
            <a:cxnLst>
              <a:cxn ang="T8">
                <a:pos x="T0" y="T1"/>
              </a:cxn>
              <a:cxn ang="T9">
                <a:pos x="T2" y="T3"/>
              </a:cxn>
              <a:cxn ang="T10">
                <a:pos x="T4" y="T5"/>
              </a:cxn>
              <a:cxn ang="T11">
                <a:pos x="T6" y="T7"/>
              </a:cxn>
            </a:cxnLst>
            <a:rect l="T12" t="T13" r="T14" b="T15"/>
            <a:pathLst>
              <a:path w="196850" h="266700">
                <a:moveTo>
                  <a:pt x="196850" y="0"/>
                </a:moveTo>
                <a:lnTo>
                  <a:pt x="0" y="0"/>
                </a:lnTo>
                <a:lnTo>
                  <a:pt x="0" y="266700"/>
                </a:lnTo>
                <a:lnTo>
                  <a:pt x="196850" y="26670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cxnSp>
        <p:nvCxnSpPr>
          <p:cNvPr id="6201" name="直線コネクタ 86">
            <a:extLst>
              <a:ext uri="{FF2B5EF4-FFF2-40B4-BE49-F238E27FC236}">
                <a16:creationId xmlns:a16="http://schemas.microsoft.com/office/drawing/2014/main" id="{A6E9EFAF-3626-72E6-3340-4FB28490851D}"/>
              </a:ext>
            </a:extLst>
          </p:cNvPr>
          <p:cNvCxnSpPr>
            <a:cxnSpLocks noChangeShapeType="1"/>
            <a:endCxn id="6202" idx="5"/>
          </p:cNvCxnSpPr>
          <p:nvPr/>
        </p:nvCxnSpPr>
        <p:spPr bwMode="auto">
          <a:xfrm rot="10800000" flipV="1">
            <a:off x="1963738" y="4043363"/>
            <a:ext cx="293687"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02" name="_s197661">
            <a:extLst>
              <a:ext uri="{FF2B5EF4-FFF2-40B4-BE49-F238E27FC236}">
                <a16:creationId xmlns:a16="http://schemas.microsoft.com/office/drawing/2014/main" id="{5A59AE74-8B91-B42D-FFE6-111A01195870}"/>
              </a:ext>
            </a:extLst>
          </p:cNvPr>
          <p:cNvSpPr>
            <a:spLocks noChangeArrowheads="1"/>
          </p:cNvSpPr>
          <p:nvPr/>
        </p:nvSpPr>
        <p:spPr bwMode="auto">
          <a:xfrm>
            <a:off x="942975" y="3952875"/>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うき・空洞調査</a:t>
            </a:r>
          </a:p>
        </p:txBody>
      </p:sp>
      <p:sp>
        <p:nvSpPr>
          <p:cNvPr id="6203" name="_s197653">
            <a:extLst>
              <a:ext uri="{FF2B5EF4-FFF2-40B4-BE49-F238E27FC236}">
                <a16:creationId xmlns:a16="http://schemas.microsoft.com/office/drawing/2014/main" id="{D302D722-6989-8988-2C84-FC1FB897809F}"/>
              </a:ext>
            </a:extLst>
          </p:cNvPr>
          <p:cNvSpPr>
            <a:spLocks noChangeArrowheads="1"/>
          </p:cNvSpPr>
          <p:nvPr/>
        </p:nvSpPr>
        <p:spPr bwMode="auto">
          <a:xfrm>
            <a:off x="3627438" y="1395413"/>
            <a:ext cx="1019175" cy="3048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1000" b="1"/>
              <a:t>非破壊法</a:t>
            </a:r>
          </a:p>
        </p:txBody>
      </p:sp>
      <p:cxnSp>
        <p:nvCxnSpPr>
          <p:cNvPr id="6204" name="直線コネクタ 94">
            <a:extLst>
              <a:ext uri="{FF2B5EF4-FFF2-40B4-BE49-F238E27FC236}">
                <a16:creationId xmlns:a16="http://schemas.microsoft.com/office/drawing/2014/main" id="{AC768D2A-8A87-FA14-778A-B95F2E3E0D9B}"/>
              </a:ext>
            </a:extLst>
          </p:cNvPr>
          <p:cNvCxnSpPr>
            <a:cxnSpLocks noChangeShapeType="1"/>
          </p:cNvCxnSpPr>
          <p:nvPr/>
        </p:nvCxnSpPr>
        <p:spPr bwMode="auto">
          <a:xfrm rot="10800000">
            <a:off x="2741613" y="4441825"/>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05" name="_s197661">
            <a:extLst>
              <a:ext uri="{FF2B5EF4-FFF2-40B4-BE49-F238E27FC236}">
                <a16:creationId xmlns:a16="http://schemas.microsoft.com/office/drawing/2014/main" id="{CC550542-C791-0655-F24F-789140955275}"/>
              </a:ext>
            </a:extLst>
          </p:cNvPr>
          <p:cNvSpPr>
            <a:spLocks noChangeArrowheads="1"/>
          </p:cNvSpPr>
          <p:nvPr/>
        </p:nvSpPr>
        <p:spPr bwMode="auto">
          <a:xfrm>
            <a:off x="1736725" y="4348163"/>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dirty="0"/>
              <a:t>圧縮強度の推定</a:t>
            </a:r>
          </a:p>
        </p:txBody>
      </p:sp>
      <p:cxnSp>
        <p:nvCxnSpPr>
          <p:cNvPr id="6206" name="直線コネクタ 96">
            <a:extLst>
              <a:ext uri="{FF2B5EF4-FFF2-40B4-BE49-F238E27FC236}">
                <a16:creationId xmlns:a16="http://schemas.microsoft.com/office/drawing/2014/main" id="{1F9B882B-E8F4-7818-CFAE-552FF226CDC5}"/>
              </a:ext>
            </a:extLst>
          </p:cNvPr>
          <p:cNvCxnSpPr>
            <a:cxnSpLocks noChangeShapeType="1"/>
          </p:cNvCxnSpPr>
          <p:nvPr/>
        </p:nvCxnSpPr>
        <p:spPr bwMode="auto">
          <a:xfrm rot="10800000">
            <a:off x="2741613" y="4795838"/>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07" name="_s197661">
            <a:extLst>
              <a:ext uri="{FF2B5EF4-FFF2-40B4-BE49-F238E27FC236}">
                <a16:creationId xmlns:a16="http://schemas.microsoft.com/office/drawing/2014/main" id="{A9B794D0-D6CE-7048-4838-65B74E282566}"/>
              </a:ext>
            </a:extLst>
          </p:cNvPr>
          <p:cNvSpPr>
            <a:spLocks noChangeArrowheads="1"/>
          </p:cNvSpPr>
          <p:nvPr/>
        </p:nvSpPr>
        <p:spPr bwMode="auto">
          <a:xfrm>
            <a:off x="1736725" y="4702175"/>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dirty="0"/>
              <a:t>内部・空洞調査</a:t>
            </a:r>
          </a:p>
        </p:txBody>
      </p:sp>
      <p:cxnSp>
        <p:nvCxnSpPr>
          <p:cNvPr id="6208" name="直線コネクタ 98">
            <a:extLst>
              <a:ext uri="{FF2B5EF4-FFF2-40B4-BE49-F238E27FC236}">
                <a16:creationId xmlns:a16="http://schemas.microsoft.com/office/drawing/2014/main" id="{15720A55-04E9-B780-C1CB-71BC11D45AE5}"/>
              </a:ext>
            </a:extLst>
          </p:cNvPr>
          <p:cNvCxnSpPr>
            <a:cxnSpLocks noChangeShapeType="1"/>
          </p:cNvCxnSpPr>
          <p:nvPr/>
        </p:nvCxnSpPr>
        <p:spPr bwMode="auto">
          <a:xfrm rot="10800000">
            <a:off x="2741613" y="5149850"/>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09" name="_s197661">
            <a:extLst>
              <a:ext uri="{FF2B5EF4-FFF2-40B4-BE49-F238E27FC236}">
                <a16:creationId xmlns:a16="http://schemas.microsoft.com/office/drawing/2014/main" id="{4C9DA0A0-4E17-EF08-1E19-08F678F81A4B}"/>
              </a:ext>
            </a:extLst>
          </p:cNvPr>
          <p:cNvSpPr>
            <a:spLocks noChangeArrowheads="1"/>
          </p:cNvSpPr>
          <p:nvPr/>
        </p:nvSpPr>
        <p:spPr bwMode="auto">
          <a:xfrm>
            <a:off x="1547813" y="5056188"/>
            <a:ext cx="1209675" cy="17303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ひび割れ発生の監視</a:t>
            </a:r>
          </a:p>
        </p:txBody>
      </p:sp>
      <p:sp>
        <p:nvSpPr>
          <p:cNvPr id="6210" name="_s197661">
            <a:extLst>
              <a:ext uri="{FF2B5EF4-FFF2-40B4-BE49-F238E27FC236}">
                <a16:creationId xmlns:a16="http://schemas.microsoft.com/office/drawing/2014/main" id="{1066438C-6215-253F-C68D-906BB5E15416}"/>
              </a:ext>
            </a:extLst>
          </p:cNvPr>
          <p:cNvSpPr>
            <a:spLocks noChangeArrowheads="1"/>
          </p:cNvSpPr>
          <p:nvPr/>
        </p:nvSpPr>
        <p:spPr bwMode="auto">
          <a:xfrm>
            <a:off x="5867400" y="5354638"/>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鉄筋腐食調査</a:t>
            </a:r>
          </a:p>
        </p:txBody>
      </p:sp>
      <p:sp>
        <p:nvSpPr>
          <p:cNvPr id="6211" name="フリーフォーム 102">
            <a:extLst>
              <a:ext uri="{FF2B5EF4-FFF2-40B4-BE49-F238E27FC236}">
                <a16:creationId xmlns:a16="http://schemas.microsoft.com/office/drawing/2014/main" id="{4BA84F9C-DA34-020C-2466-8594AB2DFB77}"/>
              </a:ext>
            </a:extLst>
          </p:cNvPr>
          <p:cNvSpPr>
            <a:spLocks/>
          </p:cNvSpPr>
          <p:nvPr/>
        </p:nvSpPr>
        <p:spPr bwMode="auto">
          <a:xfrm flipH="1">
            <a:off x="5435600" y="5210175"/>
            <a:ext cx="214313" cy="504825"/>
          </a:xfrm>
          <a:custGeom>
            <a:avLst/>
            <a:gdLst>
              <a:gd name="T0" fmla="*/ 68329 w 196850"/>
              <a:gd name="T1" fmla="*/ 0 h 266700"/>
              <a:gd name="T2" fmla="*/ 0 w 196850"/>
              <a:gd name="T3" fmla="*/ 0 h 266700"/>
              <a:gd name="T4" fmla="*/ 0 w 196850"/>
              <a:gd name="T5" fmla="*/ 78134485 h 266700"/>
              <a:gd name="T6" fmla="*/ 68329 w 196850"/>
              <a:gd name="T7" fmla="*/ 78134485 h 266700"/>
              <a:gd name="T8" fmla="*/ 0 60000 65536"/>
              <a:gd name="T9" fmla="*/ 0 60000 65536"/>
              <a:gd name="T10" fmla="*/ 0 60000 65536"/>
              <a:gd name="T11" fmla="*/ 0 60000 65536"/>
              <a:gd name="T12" fmla="*/ 0 w 196850"/>
              <a:gd name="T13" fmla="*/ 0 h 266700"/>
              <a:gd name="T14" fmla="*/ 196850 w 196850"/>
              <a:gd name="T15" fmla="*/ 266700 h 266700"/>
            </a:gdLst>
            <a:ahLst/>
            <a:cxnLst>
              <a:cxn ang="T8">
                <a:pos x="T0" y="T1"/>
              </a:cxn>
              <a:cxn ang="T9">
                <a:pos x="T2" y="T3"/>
              </a:cxn>
              <a:cxn ang="T10">
                <a:pos x="T4" y="T5"/>
              </a:cxn>
              <a:cxn ang="T11">
                <a:pos x="T6" y="T7"/>
              </a:cxn>
            </a:cxnLst>
            <a:rect l="T12" t="T13" r="T14" b="T15"/>
            <a:pathLst>
              <a:path w="196850" h="266700">
                <a:moveTo>
                  <a:pt x="196850" y="0"/>
                </a:moveTo>
                <a:lnTo>
                  <a:pt x="0" y="0"/>
                </a:lnTo>
                <a:lnTo>
                  <a:pt x="0" y="266700"/>
                </a:lnTo>
                <a:lnTo>
                  <a:pt x="196850" y="26670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cxnSp>
        <p:nvCxnSpPr>
          <p:cNvPr id="6212" name="直線コネクタ 103">
            <a:extLst>
              <a:ext uri="{FF2B5EF4-FFF2-40B4-BE49-F238E27FC236}">
                <a16:creationId xmlns:a16="http://schemas.microsoft.com/office/drawing/2014/main" id="{398C681E-1F8C-DCF8-DFFD-252BF736F669}"/>
              </a:ext>
            </a:extLst>
          </p:cNvPr>
          <p:cNvCxnSpPr>
            <a:cxnSpLocks noChangeShapeType="1"/>
          </p:cNvCxnSpPr>
          <p:nvPr/>
        </p:nvCxnSpPr>
        <p:spPr bwMode="auto">
          <a:xfrm rot="10800000">
            <a:off x="5649913" y="5497513"/>
            <a:ext cx="217487"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213" name="直線コネクタ 105">
            <a:extLst>
              <a:ext uri="{FF2B5EF4-FFF2-40B4-BE49-F238E27FC236}">
                <a16:creationId xmlns:a16="http://schemas.microsoft.com/office/drawing/2014/main" id="{0FCACA89-AD8C-8631-5477-2B653153C221}"/>
              </a:ext>
            </a:extLst>
          </p:cNvPr>
          <p:cNvCxnSpPr>
            <a:cxnSpLocks noChangeShapeType="1"/>
          </p:cNvCxnSpPr>
          <p:nvPr/>
        </p:nvCxnSpPr>
        <p:spPr bwMode="auto">
          <a:xfrm rot="10800000">
            <a:off x="2741613" y="5503863"/>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14" name="_s197661">
            <a:extLst>
              <a:ext uri="{FF2B5EF4-FFF2-40B4-BE49-F238E27FC236}">
                <a16:creationId xmlns:a16="http://schemas.microsoft.com/office/drawing/2014/main" id="{57B063FD-FDAC-7C57-98ED-DED1EBF394ED}"/>
              </a:ext>
            </a:extLst>
          </p:cNvPr>
          <p:cNvSpPr>
            <a:spLocks noChangeArrowheads="1"/>
          </p:cNvSpPr>
          <p:nvPr/>
        </p:nvSpPr>
        <p:spPr bwMode="auto">
          <a:xfrm>
            <a:off x="1736725" y="5410200"/>
            <a:ext cx="1020763" cy="20320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dirty="0"/>
              <a:t>ひび割れ進展調査</a:t>
            </a:r>
          </a:p>
        </p:txBody>
      </p:sp>
      <p:cxnSp>
        <p:nvCxnSpPr>
          <p:cNvPr id="6215" name="直線コネクタ 108">
            <a:extLst>
              <a:ext uri="{FF2B5EF4-FFF2-40B4-BE49-F238E27FC236}">
                <a16:creationId xmlns:a16="http://schemas.microsoft.com/office/drawing/2014/main" id="{7A5B5452-A2DC-71E1-C6E8-579C2268B2D6}"/>
              </a:ext>
            </a:extLst>
          </p:cNvPr>
          <p:cNvCxnSpPr>
            <a:cxnSpLocks noChangeShapeType="1"/>
          </p:cNvCxnSpPr>
          <p:nvPr/>
        </p:nvCxnSpPr>
        <p:spPr bwMode="auto">
          <a:xfrm rot="10800000">
            <a:off x="2741613" y="5859463"/>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16" name="_s197661">
            <a:extLst>
              <a:ext uri="{FF2B5EF4-FFF2-40B4-BE49-F238E27FC236}">
                <a16:creationId xmlns:a16="http://schemas.microsoft.com/office/drawing/2014/main" id="{2A3D4F74-0650-CBCB-64C4-2D40AA0B4793}"/>
              </a:ext>
            </a:extLst>
          </p:cNvPr>
          <p:cNvSpPr>
            <a:spLocks noChangeArrowheads="1"/>
          </p:cNvSpPr>
          <p:nvPr/>
        </p:nvSpPr>
        <p:spPr bwMode="auto">
          <a:xfrm>
            <a:off x="1476375" y="5734050"/>
            <a:ext cx="1281113" cy="311150"/>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鉄筋径推定</a:t>
            </a:r>
          </a:p>
          <a:p>
            <a:pPr algn="ctr" eaLnBrk="1" hangingPunct="1">
              <a:defRPr/>
            </a:pPr>
            <a:r>
              <a:rPr lang="ja-JP" altLang="en-US" sz="900"/>
              <a:t>豆板・空洞調査</a:t>
            </a:r>
          </a:p>
        </p:txBody>
      </p:sp>
      <p:sp>
        <p:nvSpPr>
          <p:cNvPr id="6217" name="フリーフォーム 110">
            <a:extLst>
              <a:ext uri="{FF2B5EF4-FFF2-40B4-BE49-F238E27FC236}">
                <a16:creationId xmlns:a16="http://schemas.microsoft.com/office/drawing/2014/main" id="{F71E6291-AEE3-890F-FA2C-695D81EBF7E6}"/>
              </a:ext>
            </a:extLst>
          </p:cNvPr>
          <p:cNvSpPr>
            <a:spLocks/>
          </p:cNvSpPr>
          <p:nvPr/>
        </p:nvSpPr>
        <p:spPr bwMode="auto">
          <a:xfrm flipH="1">
            <a:off x="3940175" y="4221163"/>
            <a:ext cx="184150" cy="1619250"/>
          </a:xfrm>
          <a:custGeom>
            <a:avLst/>
            <a:gdLst>
              <a:gd name="T0" fmla="*/ 0 w 184150"/>
              <a:gd name="T1" fmla="*/ 0 h 1619250"/>
              <a:gd name="T2" fmla="*/ 0 w 184150"/>
              <a:gd name="T3" fmla="*/ 1619250 h 1619250"/>
              <a:gd name="T4" fmla="*/ 184150 w 184150"/>
              <a:gd name="T5" fmla="*/ 1619250 h 1619250"/>
              <a:gd name="T6" fmla="*/ 0 60000 65536"/>
              <a:gd name="T7" fmla="*/ 0 60000 65536"/>
              <a:gd name="T8" fmla="*/ 0 60000 65536"/>
              <a:gd name="T9" fmla="*/ 0 w 184150"/>
              <a:gd name="T10" fmla="*/ 0 h 1619250"/>
              <a:gd name="T11" fmla="*/ 184150 w 184150"/>
              <a:gd name="T12" fmla="*/ 1619250 h 1619250"/>
            </a:gdLst>
            <a:ahLst/>
            <a:cxnLst>
              <a:cxn ang="T6">
                <a:pos x="T0" y="T1"/>
              </a:cxn>
              <a:cxn ang="T7">
                <a:pos x="T2" y="T3"/>
              </a:cxn>
              <a:cxn ang="T8">
                <a:pos x="T4" y="T5"/>
              </a:cxn>
            </a:cxnLst>
            <a:rect l="T9" t="T10" r="T11" b="T12"/>
            <a:pathLst>
              <a:path w="184150" h="1619250">
                <a:moveTo>
                  <a:pt x="0" y="0"/>
                </a:moveTo>
                <a:lnTo>
                  <a:pt x="0" y="1619250"/>
                </a:lnTo>
                <a:lnTo>
                  <a:pt x="184150" y="161925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sp>
        <p:nvSpPr>
          <p:cNvPr id="6218" name="_s197667">
            <a:extLst>
              <a:ext uri="{FF2B5EF4-FFF2-40B4-BE49-F238E27FC236}">
                <a16:creationId xmlns:a16="http://schemas.microsoft.com/office/drawing/2014/main" id="{FEE3D883-146F-75E8-938D-CA27E1401EBD}"/>
              </a:ext>
            </a:extLst>
          </p:cNvPr>
          <p:cNvSpPr>
            <a:spLocks noChangeArrowheads="1"/>
          </p:cNvSpPr>
          <p:nvPr/>
        </p:nvSpPr>
        <p:spPr bwMode="auto">
          <a:xfrm>
            <a:off x="2947988" y="5695950"/>
            <a:ext cx="1019175" cy="30638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82296" tIns="41148" rIns="82296" bIns="41148" anchor="ctr"/>
          <a:lstStyle/>
          <a:p>
            <a:pPr algn="ctr" eaLnBrk="1" hangingPunct="1">
              <a:defRPr/>
            </a:pPr>
            <a:r>
              <a:rPr lang="ja-JP" altLang="en-US" sz="900"/>
              <a:t>放射線透過試験</a:t>
            </a:r>
          </a:p>
        </p:txBody>
      </p:sp>
      <p:cxnSp>
        <p:nvCxnSpPr>
          <p:cNvPr id="6219" name="直線コネクタ 112">
            <a:extLst>
              <a:ext uri="{FF2B5EF4-FFF2-40B4-BE49-F238E27FC236}">
                <a16:creationId xmlns:a16="http://schemas.microsoft.com/office/drawing/2014/main" id="{BE71E51C-94F5-64F7-1F1C-017083424C27}"/>
              </a:ext>
            </a:extLst>
          </p:cNvPr>
          <p:cNvCxnSpPr>
            <a:cxnSpLocks noChangeShapeType="1"/>
            <a:stCxn id="6178" idx="5"/>
          </p:cNvCxnSpPr>
          <p:nvPr/>
        </p:nvCxnSpPr>
        <p:spPr bwMode="auto">
          <a:xfrm flipV="1">
            <a:off x="3967163" y="5124450"/>
            <a:ext cx="161925" cy="1588"/>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220" name="直線コネクタ 114">
            <a:extLst>
              <a:ext uri="{FF2B5EF4-FFF2-40B4-BE49-F238E27FC236}">
                <a16:creationId xmlns:a16="http://schemas.microsoft.com/office/drawing/2014/main" id="{B979D15F-601A-1697-F13A-690154CDB749}"/>
              </a:ext>
            </a:extLst>
          </p:cNvPr>
          <p:cNvCxnSpPr>
            <a:cxnSpLocks noChangeShapeType="1"/>
          </p:cNvCxnSpPr>
          <p:nvPr/>
        </p:nvCxnSpPr>
        <p:spPr bwMode="auto">
          <a:xfrm flipV="1">
            <a:off x="3967163" y="5480050"/>
            <a:ext cx="161925"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21" name="フリーフォーム 115">
            <a:extLst>
              <a:ext uri="{FF2B5EF4-FFF2-40B4-BE49-F238E27FC236}">
                <a16:creationId xmlns:a16="http://schemas.microsoft.com/office/drawing/2014/main" id="{28751624-88BF-E755-2221-D85AA120BFE9}"/>
              </a:ext>
            </a:extLst>
          </p:cNvPr>
          <p:cNvSpPr>
            <a:spLocks/>
          </p:cNvSpPr>
          <p:nvPr/>
        </p:nvSpPr>
        <p:spPr bwMode="auto">
          <a:xfrm>
            <a:off x="3281363" y="2903538"/>
            <a:ext cx="163512" cy="1133475"/>
          </a:xfrm>
          <a:custGeom>
            <a:avLst/>
            <a:gdLst>
              <a:gd name="T0" fmla="*/ 0 w 162685"/>
              <a:gd name="T1" fmla="*/ 1135813 h 1133183"/>
              <a:gd name="T2" fmla="*/ 164410 w 162685"/>
              <a:gd name="T3" fmla="*/ 1135813 h 1133183"/>
              <a:gd name="T4" fmla="*/ 170281 w 162685"/>
              <a:gd name="T5" fmla="*/ 0 h 1133183"/>
              <a:gd name="T6" fmla="*/ 0 60000 65536"/>
              <a:gd name="T7" fmla="*/ 0 60000 65536"/>
              <a:gd name="T8" fmla="*/ 0 60000 65536"/>
              <a:gd name="T9" fmla="*/ 0 w 162685"/>
              <a:gd name="T10" fmla="*/ 0 h 1133183"/>
              <a:gd name="T11" fmla="*/ 162685 w 162685"/>
              <a:gd name="T12" fmla="*/ 1133183 h 1133183"/>
            </a:gdLst>
            <a:ahLst/>
            <a:cxnLst>
              <a:cxn ang="T6">
                <a:pos x="T0" y="T1"/>
              </a:cxn>
              <a:cxn ang="T7">
                <a:pos x="T2" y="T3"/>
              </a:cxn>
              <a:cxn ang="T8">
                <a:pos x="T4" y="T5"/>
              </a:cxn>
            </a:cxnLst>
            <a:rect l="T9" t="T10" r="T11" b="T12"/>
            <a:pathLst>
              <a:path w="162685" h="1133183">
                <a:moveTo>
                  <a:pt x="0" y="1133183"/>
                </a:moveTo>
                <a:lnTo>
                  <a:pt x="157075" y="1133183"/>
                </a:lnTo>
                <a:lnTo>
                  <a:pt x="162685" y="0"/>
                </a:lnTo>
              </a:path>
            </a:pathLst>
          </a:custGeom>
          <a:ln>
            <a:headEnd/>
            <a:tailEnd/>
          </a:ln>
        </p:spPr>
        <p:style>
          <a:lnRef idx="1">
            <a:schemeClr val="dk1"/>
          </a:lnRef>
          <a:fillRef idx="0">
            <a:schemeClr val="dk1"/>
          </a:fillRef>
          <a:effectRef idx="0">
            <a:schemeClr val="dk1"/>
          </a:effectRef>
          <a:fontRef idx="minor">
            <a:schemeClr val="tx1"/>
          </a:fontRef>
        </p:style>
        <p:txBody>
          <a:bodyPr anchor="ctr"/>
          <a:lstStyle/>
          <a:p>
            <a:pPr algn="ctr" eaLnBrk="1" hangingPunct="1">
              <a:defRPr/>
            </a:pPr>
            <a:endParaRPr lang="ja-JP" altLang="en-US"/>
          </a:p>
        </p:txBody>
      </p:sp>
      <p:cxnSp>
        <p:nvCxnSpPr>
          <p:cNvPr id="6222" name="直線コネクタ 117">
            <a:extLst>
              <a:ext uri="{FF2B5EF4-FFF2-40B4-BE49-F238E27FC236}">
                <a16:creationId xmlns:a16="http://schemas.microsoft.com/office/drawing/2014/main" id="{214369F1-8C67-44B8-BDB4-0857BBBB9732}"/>
              </a:ext>
            </a:extLst>
          </p:cNvPr>
          <p:cNvCxnSpPr>
            <a:cxnSpLocks noChangeShapeType="1"/>
            <a:stCxn id="6170" idx="5"/>
          </p:cNvCxnSpPr>
          <p:nvPr/>
        </p:nvCxnSpPr>
        <p:spPr bwMode="auto">
          <a:xfrm flipV="1">
            <a:off x="3287713" y="3127375"/>
            <a:ext cx="161925"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223" name="直線コネクタ 118">
            <a:extLst>
              <a:ext uri="{FF2B5EF4-FFF2-40B4-BE49-F238E27FC236}">
                <a16:creationId xmlns:a16="http://schemas.microsoft.com/office/drawing/2014/main" id="{117E2FD8-6A36-4090-2E9D-98643B19F23F}"/>
              </a:ext>
            </a:extLst>
          </p:cNvPr>
          <p:cNvCxnSpPr>
            <a:cxnSpLocks noChangeShapeType="1"/>
          </p:cNvCxnSpPr>
          <p:nvPr/>
        </p:nvCxnSpPr>
        <p:spPr bwMode="auto">
          <a:xfrm flipV="1">
            <a:off x="3287713" y="3671888"/>
            <a:ext cx="161925"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224" name="_s197644">
            <a:extLst>
              <a:ext uri="{FF2B5EF4-FFF2-40B4-BE49-F238E27FC236}">
                <a16:creationId xmlns:a16="http://schemas.microsoft.com/office/drawing/2014/main" id="{50B21E32-2202-1F99-5AFB-54148BCD01AD}"/>
              </a:ext>
            </a:extLst>
          </p:cNvPr>
          <p:cNvCxnSpPr>
            <a:cxnSpLocks noChangeShapeType="1"/>
          </p:cNvCxnSpPr>
          <p:nvPr/>
        </p:nvCxnSpPr>
        <p:spPr bwMode="auto">
          <a:xfrm rot="10800000">
            <a:off x="5327650" y="3716338"/>
            <a:ext cx="180975" cy="730250"/>
          </a:xfrm>
          <a:prstGeom prst="bentConnector2">
            <a:avLst/>
          </a:prstGeom>
          <a:ln>
            <a:headEnd/>
            <a:tailEnd/>
          </a:ln>
        </p:spPr>
        <p:style>
          <a:lnRef idx="1">
            <a:schemeClr val="dk1"/>
          </a:lnRef>
          <a:fillRef idx="0">
            <a:schemeClr val="dk1"/>
          </a:fillRef>
          <a:effectRef idx="0">
            <a:schemeClr val="dk1"/>
          </a:effectRef>
          <a:fontRef idx="minor">
            <a:schemeClr val="tx1"/>
          </a:fontRef>
        </p:style>
      </p:cxnSp>
      <p:sp>
        <p:nvSpPr>
          <p:cNvPr id="6225" name="_s197657">
            <a:extLst>
              <a:ext uri="{FF2B5EF4-FFF2-40B4-BE49-F238E27FC236}">
                <a16:creationId xmlns:a16="http://schemas.microsoft.com/office/drawing/2014/main" id="{E68194C1-D2A2-2549-D022-7E3C282F8FCA}"/>
              </a:ext>
            </a:extLst>
          </p:cNvPr>
          <p:cNvSpPr>
            <a:spLocks noChangeArrowheads="1"/>
          </p:cNvSpPr>
          <p:nvPr/>
        </p:nvSpPr>
        <p:spPr bwMode="auto">
          <a:xfrm>
            <a:off x="4427538" y="6021388"/>
            <a:ext cx="1019175" cy="3063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900"/>
              <a:t>応力（ひずみ）測定</a:t>
            </a:r>
          </a:p>
        </p:txBody>
      </p:sp>
      <p:cxnSp>
        <p:nvCxnSpPr>
          <p:cNvPr id="6226" name="_s197647">
            <a:extLst>
              <a:ext uri="{FF2B5EF4-FFF2-40B4-BE49-F238E27FC236}">
                <a16:creationId xmlns:a16="http://schemas.microsoft.com/office/drawing/2014/main" id="{67FCAE40-0CB4-7923-93DD-F1ABBD874D98}"/>
              </a:ext>
            </a:extLst>
          </p:cNvPr>
          <p:cNvCxnSpPr>
            <a:cxnSpLocks noChangeShapeType="1"/>
          </p:cNvCxnSpPr>
          <p:nvPr/>
        </p:nvCxnSpPr>
        <p:spPr bwMode="auto">
          <a:xfrm flipV="1">
            <a:off x="3933825" y="5048250"/>
            <a:ext cx="192088" cy="1189038"/>
          </a:xfrm>
          <a:prstGeom prst="bentConnector2">
            <a:avLst/>
          </a:prstGeom>
          <a:ln>
            <a:headEnd/>
            <a:tailEnd/>
          </a:ln>
        </p:spPr>
        <p:style>
          <a:lnRef idx="1">
            <a:schemeClr val="dk1"/>
          </a:lnRef>
          <a:fillRef idx="0">
            <a:schemeClr val="dk1"/>
          </a:fillRef>
          <a:effectRef idx="0">
            <a:schemeClr val="dk1"/>
          </a:effectRef>
          <a:fontRef idx="minor">
            <a:schemeClr val="tx1"/>
          </a:fontRef>
        </p:style>
      </p:cxnSp>
      <p:sp>
        <p:nvSpPr>
          <p:cNvPr id="6227" name="_s197657">
            <a:extLst>
              <a:ext uri="{FF2B5EF4-FFF2-40B4-BE49-F238E27FC236}">
                <a16:creationId xmlns:a16="http://schemas.microsoft.com/office/drawing/2014/main" id="{D384959B-901E-3940-BF3F-D5E652A1066C}"/>
              </a:ext>
            </a:extLst>
          </p:cNvPr>
          <p:cNvSpPr>
            <a:spLocks noChangeArrowheads="1"/>
          </p:cNvSpPr>
          <p:nvPr/>
        </p:nvSpPr>
        <p:spPr bwMode="auto">
          <a:xfrm>
            <a:off x="2947988" y="6103938"/>
            <a:ext cx="1019175" cy="306387"/>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18599" tIns="9301" rIns="18599" bIns="9301" anchor="ctr"/>
          <a:lstStyle/>
          <a:p>
            <a:pPr algn="ctr" eaLnBrk="1" hangingPunct="1">
              <a:defRPr/>
            </a:pPr>
            <a:r>
              <a:rPr lang="ja-JP" altLang="en-US" sz="800"/>
              <a:t>振動・たわみ測定</a:t>
            </a:r>
          </a:p>
        </p:txBody>
      </p:sp>
      <p:cxnSp>
        <p:nvCxnSpPr>
          <p:cNvPr id="6228" name="直線コネクタ 77">
            <a:extLst>
              <a:ext uri="{FF2B5EF4-FFF2-40B4-BE49-F238E27FC236}">
                <a16:creationId xmlns:a16="http://schemas.microsoft.com/office/drawing/2014/main" id="{318C2C47-D175-1A56-F2D3-848C4B1E9E49}"/>
              </a:ext>
            </a:extLst>
          </p:cNvPr>
          <p:cNvCxnSpPr>
            <a:cxnSpLocks noChangeShapeType="1"/>
          </p:cNvCxnSpPr>
          <p:nvPr/>
        </p:nvCxnSpPr>
        <p:spPr bwMode="auto">
          <a:xfrm rot="10800000">
            <a:off x="2741613" y="1916113"/>
            <a:ext cx="207962"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6229" name="_s197661">
            <a:extLst>
              <a:ext uri="{FF2B5EF4-FFF2-40B4-BE49-F238E27FC236}">
                <a16:creationId xmlns:a16="http://schemas.microsoft.com/office/drawing/2014/main" id="{1A846B88-9EAD-C1BA-F183-E04835280019}"/>
              </a:ext>
            </a:extLst>
          </p:cNvPr>
          <p:cNvSpPr>
            <a:spLocks noChangeArrowheads="1"/>
          </p:cNvSpPr>
          <p:nvPr/>
        </p:nvSpPr>
        <p:spPr bwMode="auto">
          <a:xfrm>
            <a:off x="1736725" y="1817688"/>
            <a:ext cx="1020763" cy="214312"/>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画像解析法等</a:t>
            </a:r>
          </a:p>
        </p:txBody>
      </p:sp>
      <p:sp>
        <p:nvSpPr>
          <p:cNvPr id="6230" name="_s197661">
            <a:extLst>
              <a:ext uri="{FF2B5EF4-FFF2-40B4-BE49-F238E27FC236}">
                <a16:creationId xmlns:a16="http://schemas.microsoft.com/office/drawing/2014/main" id="{77DAA10C-A176-36D7-EF6A-CC8849A04E04}"/>
              </a:ext>
            </a:extLst>
          </p:cNvPr>
          <p:cNvSpPr>
            <a:spLocks noChangeArrowheads="1"/>
          </p:cNvSpPr>
          <p:nvPr/>
        </p:nvSpPr>
        <p:spPr bwMode="auto">
          <a:xfrm>
            <a:off x="5508625" y="4292600"/>
            <a:ext cx="1020763" cy="287338"/>
          </a:xfrm>
          <a:prstGeom prst="cube">
            <a:avLst>
              <a:gd name="adj" fmla="val 10764"/>
            </a:avLst>
          </a:prstGeom>
          <a:ln>
            <a:headEnd/>
            <a:tailEnd/>
          </a:ln>
        </p:spPr>
        <p:style>
          <a:lnRef idx="2">
            <a:schemeClr val="dk1"/>
          </a:lnRef>
          <a:fillRef idx="1">
            <a:schemeClr val="lt1"/>
          </a:fillRef>
          <a:effectRef idx="0">
            <a:schemeClr val="dk1"/>
          </a:effectRef>
          <a:fontRef idx="minor">
            <a:schemeClr val="dk1"/>
          </a:fontRef>
        </p:style>
        <p:txBody>
          <a:bodyPr wrap="none" lIns="49322" tIns="24662" rIns="49322" bIns="24662" anchor="ctr"/>
          <a:lstStyle/>
          <a:p>
            <a:pPr algn="ctr" eaLnBrk="1" hangingPunct="1">
              <a:defRPr/>
            </a:pPr>
            <a:r>
              <a:rPr lang="ja-JP" altLang="en-US" sz="900"/>
              <a:t>内部調査（</a:t>
            </a:r>
            <a:r>
              <a:rPr lang="en-US" altLang="ja-JP" sz="900"/>
              <a:t>μ</a:t>
            </a:r>
            <a:r>
              <a:rPr lang="ja-JP" altLang="en-US" sz="900"/>
              <a:t>カメラ）</a:t>
            </a:r>
          </a:p>
        </p:txBody>
      </p:sp>
      <p:cxnSp>
        <p:nvCxnSpPr>
          <p:cNvPr id="6231" name="直線コネクタ 103">
            <a:extLst>
              <a:ext uri="{FF2B5EF4-FFF2-40B4-BE49-F238E27FC236}">
                <a16:creationId xmlns:a16="http://schemas.microsoft.com/office/drawing/2014/main" id="{AB215113-8F55-3E31-20E5-C01BF4059747}"/>
              </a:ext>
            </a:extLst>
          </p:cNvPr>
          <p:cNvCxnSpPr>
            <a:cxnSpLocks noChangeShapeType="1"/>
          </p:cNvCxnSpPr>
          <p:nvPr/>
        </p:nvCxnSpPr>
        <p:spPr bwMode="auto">
          <a:xfrm rot="10800000">
            <a:off x="4140200" y="5281613"/>
            <a:ext cx="287338"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6232" name="直線コネクタ 103">
            <a:extLst>
              <a:ext uri="{FF2B5EF4-FFF2-40B4-BE49-F238E27FC236}">
                <a16:creationId xmlns:a16="http://schemas.microsoft.com/office/drawing/2014/main" id="{0E1D6078-1BF5-B44B-CBCC-0D2C0E61B498}"/>
              </a:ext>
            </a:extLst>
          </p:cNvPr>
          <p:cNvCxnSpPr>
            <a:cxnSpLocks noChangeShapeType="1"/>
          </p:cNvCxnSpPr>
          <p:nvPr/>
        </p:nvCxnSpPr>
        <p:spPr bwMode="auto">
          <a:xfrm rot="10800000">
            <a:off x="4140200" y="5784850"/>
            <a:ext cx="287338"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88153" name="Text Box 108">
            <a:extLst>
              <a:ext uri="{FF2B5EF4-FFF2-40B4-BE49-F238E27FC236}">
                <a16:creationId xmlns:a16="http://schemas.microsoft.com/office/drawing/2014/main" id="{D71AA77F-352E-096B-E498-755623556F7F}"/>
              </a:ext>
            </a:extLst>
          </p:cNvPr>
          <p:cNvSpPr txBox="1">
            <a:spLocks noChangeArrowheads="1"/>
          </p:cNvSpPr>
          <p:nvPr/>
        </p:nvSpPr>
        <p:spPr bwMode="auto">
          <a:xfrm>
            <a:off x="4284663" y="5353050"/>
            <a:ext cx="13890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00">
                <a:latin typeface="Arial" panose="020B0604020202020204" pitchFamily="34" charset="0"/>
              </a:rPr>
              <a:t>＊一部微破壊を含む。</a:t>
            </a:r>
          </a:p>
        </p:txBody>
      </p:sp>
      <p:cxnSp>
        <p:nvCxnSpPr>
          <p:cNvPr id="6234" name="直線コネクタ 103">
            <a:extLst>
              <a:ext uri="{FF2B5EF4-FFF2-40B4-BE49-F238E27FC236}">
                <a16:creationId xmlns:a16="http://schemas.microsoft.com/office/drawing/2014/main" id="{AF095FDD-CB91-98FB-272C-812DFF34B6C0}"/>
              </a:ext>
            </a:extLst>
          </p:cNvPr>
          <p:cNvCxnSpPr>
            <a:cxnSpLocks noChangeShapeType="1"/>
          </p:cNvCxnSpPr>
          <p:nvPr/>
        </p:nvCxnSpPr>
        <p:spPr bwMode="auto">
          <a:xfrm rot="10800000">
            <a:off x="4140200" y="6237288"/>
            <a:ext cx="287338" cy="0"/>
          </a:xfrm>
          <a:prstGeom prst="line">
            <a:avLst/>
          </a:prstGeom>
          <a:ln>
            <a:headEnd/>
            <a:tailEnd/>
          </a:ln>
        </p:spPr>
        <p:style>
          <a:lnRef idx="1">
            <a:schemeClr val="dk1"/>
          </a:lnRef>
          <a:fillRef idx="0">
            <a:schemeClr val="dk1"/>
          </a:fillRef>
          <a:effectRef idx="0">
            <a:schemeClr val="dk1"/>
          </a:effectRef>
          <a:fontRef idx="minor">
            <a:schemeClr val="tx1"/>
          </a:fontRef>
        </p:style>
      </p:cxnSp>
      <p:sp>
        <p:nvSpPr>
          <p:cNvPr id="88155" name="Text Box 110">
            <a:extLst>
              <a:ext uri="{FF2B5EF4-FFF2-40B4-BE49-F238E27FC236}">
                <a16:creationId xmlns:a16="http://schemas.microsoft.com/office/drawing/2014/main" id="{DFE91EA9-9B96-EC4A-70A1-0D3F5D6CDCC5}"/>
              </a:ext>
            </a:extLst>
          </p:cNvPr>
          <p:cNvSpPr txBox="1">
            <a:spLocks noChangeArrowheads="1"/>
          </p:cNvSpPr>
          <p:nvPr/>
        </p:nvSpPr>
        <p:spPr bwMode="auto">
          <a:xfrm>
            <a:off x="4427538" y="6308725"/>
            <a:ext cx="15922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000">
                <a:latin typeface="Arial" panose="020B0604020202020204" pitchFamily="34" charset="0"/>
              </a:rPr>
              <a:t>＊破壊を含む場合もある。</a:t>
            </a:r>
          </a:p>
        </p:txBody>
      </p:sp>
    </p:spTree>
  </p:cSld>
  <p:clrMapOvr>
    <a:masterClrMapping/>
  </p:clrMapOvr>
</p:sld>
</file>

<file path=ppt/theme/_rels/themeOverride1.xml.rels><?xml version="1.0" encoding="UTF-8" standalone="yes"?>
<Relationships xmlns="http://schemas.openxmlformats.org/package/2006/relationships"><Relationship Id="rId1" Type="http://schemas.openxmlformats.org/officeDocument/2006/relationships/image" Target="../media/image52.jpeg"/></Relationships>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アース">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アース">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ース">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Override>
</file>

<file path=docProps/app.xml><?xml version="1.0" encoding="utf-8"?>
<Properties xmlns="http://schemas.openxmlformats.org/officeDocument/2006/extended-properties" xmlns:vt="http://schemas.openxmlformats.org/officeDocument/2006/docPropsVTypes">
  <Template>Office 2013 - 2022 Theme</Template>
  <TotalTime>346</TotalTime>
  <Words>7721</Words>
  <Application>Microsoft Office PowerPoint</Application>
  <PresentationFormat>画面に合わせる (4:3)</PresentationFormat>
  <Paragraphs>730</Paragraphs>
  <Slides>43</Slides>
  <Notes>4</Notes>
  <HiddenSlides>0</HiddenSlides>
  <MMClips>0</MMClips>
  <ScaleCrop>false</ScaleCrop>
  <HeadingPairs>
    <vt:vector size="8" baseType="variant">
      <vt:variant>
        <vt:lpstr>使用されているフォント</vt:lpstr>
      </vt:variant>
      <vt:variant>
        <vt:i4>29</vt:i4>
      </vt:variant>
      <vt:variant>
        <vt:lpstr>テーマ</vt:lpstr>
      </vt:variant>
      <vt:variant>
        <vt:i4>1</vt:i4>
      </vt:variant>
      <vt:variant>
        <vt:lpstr>埋め込まれた OLE サーバー</vt:lpstr>
      </vt:variant>
      <vt:variant>
        <vt:i4>1</vt:i4>
      </vt:variant>
      <vt:variant>
        <vt:lpstr>スライド タイトル</vt:lpstr>
      </vt:variant>
      <vt:variant>
        <vt:i4>43</vt:i4>
      </vt:variant>
    </vt:vector>
  </HeadingPairs>
  <TitlesOfParts>
    <vt:vector size="74" baseType="lpstr">
      <vt:lpstr>?l?r?o?S?V?b?N</vt:lpstr>
      <vt:lpstr>BIZ UDPゴシック</vt:lpstr>
      <vt:lpstr>HGP?n?p?poT?ﾂPﾂCUB</vt:lpstr>
      <vt:lpstr>HGPｺﾞｼｯｸE</vt:lpstr>
      <vt:lpstr>HGP創英角ｺﾞｼｯｸUB</vt:lpstr>
      <vt:lpstr>HGP創英角ﾎﾟｯﾌﾟ体</vt:lpstr>
      <vt:lpstr>HGS創英角ﾎﾟｯﾌﾟ体</vt:lpstr>
      <vt:lpstr>HGｺﾞｼｯｸM</vt:lpstr>
      <vt:lpstr>HG丸ｺﾞｼｯｸM-PRO</vt:lpstr>
      <vt:lpstr>HG創英角ﾎﾟｯﾌﾟ体</vt:lpstr>
      <vt:lpstr>Meiryo UI</vt:lpstr>
      <vt:lpstr>Microsoft JhengHei</vt:lpstr>
      <vt:lpstr>ＭＳ Ｐゴシック</vt:lpstr>
      <vt:lpstr>MS UI Gothic</vt:lpstr>
      <vt:lpstr>ＭＳ ゴシック</vt:lpstr>
      <vt:lpstr>ＭＳ 明朝</vt:lpstr>
      <vt:lpstr>SimSun</vt:lpstr>
      <vt:lpstr>UD デジタル 教科書体 NK</vt:lpstr>
      <vt:lpstr>Meiryo</vt:lpstr>
      <vt:lpstr>游ゴシック</vt:lpstr>
      <vt:lpstr>Arial</vt:lpstr>
      <vt:lpstr>Calibri</vt:lpstr>
      <vt:lpstr>Calibri Light</vt:lpstr>
      <vt:lpstr>Century</vt:lpstr>
      <vt:lpstr>Courier New</vt:lpstr>
      <vt:lpstr>Tahoma</vt:lpstr>
      <vt:lpstr>Times New Roman</vt:lpstr>
      <vt:lpstr>Verdana</vt:lpstr>
      <vt:lpstr>Wingdings</vt:lpstr>
      <vt:lpstr>Office テーマ</vt:lpstr>
      <vt:lpstr>グラフ</vt:lpstr>
      <vt:lpstr>群マネ時代の 最新メンテ技術の課題</vt:lpstr>
      <vt:lpstr>PowerPoint プレゼンテーション</vt:lpstr>
      <vt:lpstr>PowerPoint プレゼンテーション</vt:lpstr>
      <vt:lpstr>PowerPoint プレゼンテーション</vt:lpstr>
      <vt:lpstr>PowerPoint プレゼンテーション</vt:lpstr>
      <vt:lpstr>初期段階：既存技術を応用した点検の実証試験 （２０１５年に実施）</vt:lpstr>
      <vt:lpstr>PowerPoint プレゼンテーション</vt:lpstr>
      <vt:lpstr>PowerPoint プレゼンテーション</vt:lpstr>
      <vt:lpstr>　　　　　　調査診断の種類</vt:lpstr>
      <vt:lpstr>衝撃弾性波法</vt:lpstr>
      <vt:lpstr>自然電位法</vt:lpstr>
      <vt:lpstr>コンクリート内部調査（微破壊）</vt:lpstr>
      <vt:lpstr>PowerPoint プレゼンテーション</vt:lpstr>
      <vt:lpstr>危険な橋梁の処置（負のリスク）検証 　</vt:lpstr>
      <vt:lpstr>PowerPoint プレゼンテーション</vt:lpstr>
      <vt:lpstr>PowerPoint プレゼンテーション</vt:lpstr>
      <vt:lpstr>PowerPoint プレゼンテーション</vt:lpstr>
      <vt:lpstr>PowerPoint プレゼンテーション</vt:lpstr>
      <vt:lpstr>ひび割れの評価と補修必要性？と（早期）再劣化。　 </vt:lpstr>
      <vt:lpstr>ひび割れはだれでも見ればわかる。健全度の判定が難しい。</vt:lpstr>
      <vt:lpstr>PowerPoint プレゼンテーション</vt:lpstr>
      <vt:lpstr>PowerPoint プレゼンテーション</vt:lpstr>
      <vt:lpstr>「群マネの手引きVer.1（群マネ入門超百科）」</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新技術導入のポイント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これからのマネジメントは！ </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芳彦 植野</dc:creator>
  <cp:lastModifiedBy>芳彦 植野</cp:lastModifiedBy>
  <cp:revision>1</cp:revision>
  <dcterms:created xsi:type="dcterms:W3CDTF">2026-05-27T01:35:02Z</dcterms:created>
  <dcterms:modified xsi:type="dcterms:W3CDTF">2026-06-09T07:18:19Z</dcterms:modified>
</cp:coreProperties>
</file>