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2" r:id="rId2"/>
  </p:sldMasterIdLst>
  <p:notesMasterIdLst>
    <p:notesMasterId r:id="rId45"/>
  </p:notesMasterIdLst>
  <p:sldIdLst>
    <p:sldId id="256" r:id="rId3"/>
    <p:sldId id="257" r:id="rId4"/>
    <p:sldId id="258" r:id="rId5"/>
    <p:sldId id="259" r:id="rId6"/>
    <p:sldId id="1834" r:id="rId7"/>
    <p:sldId id="1835" r:id="rId8"/>
    <p:sldId id="1836" r:id="rId9"/>
    <p:sldId id="1837" r:id="rId10"/>
    <p:sldId id="1838" r:id="rId11"/>
    <p:sldId id="1840" r:id="rId12"/>
    <p:sldId id="1839" r:id="rId13"/>
    <p:sldId id="1841" r:id="rId14"/>
    <p:sldId id="1842" r:id="rId15"/>
    <p:sldId id="1843" r:id="rId16"/>
    <p:sldId id="1812" r:id="rId17"/>
    <p:sldId id="1813" r:id="rId18"/>
    <p:sldId id="1814" r:id="rId19"/>
    <p:sldId id="287" r:id="rId20"/>
    <p:sldId id="1820" r:id="rId21"/>
    <p:sldId id="1844" r:id="rId22"/>
    <p:sldId id="1826" r:id="rId23"/>
    <p:sldId id="1827" r:id="rId24"/>
    <p:sldId id="1845" r:id="rId25"/>
    <p:sldId id="1846" r:id="rId26"/>
    <p:sldId id="1847" r:id="rId27"/>
    <p:sldId id="1848" r:id="rId28"/>
    <p:sldId id="1849" r:id="rId29"/>
    <p:sldId id="1811" r:id="rId30"/>
    <p:sldId id="1818" r:id="rId31"/>
    <p:sldId id="1815" r:id="rId32"/>
    <p:sldId id="1817" r:id="rId33"/>
    <p:sldId id="1816" r:id="rId34"/>
    <p:sldId id="1819" r:id="rId35"/>
    <p:sldId id="1821" r:id="rId36"/>
    <p:sldId id="1828" r:id="rId37"/>
    <p:sldId id="1829" r:id="rId38"/>
    <p:sldId id="1830" r:id="rId39"/>
    <p:sldId id="1831" r:id="rId40"/>
    <p:sldId id="1832" r:id="rId41"/>
    <p:sldId id="1833" r:id="rId42"/>
    <p:sldId id="388" r:id="rId43"/>
    <p:sldId id="340" r:id="rId4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CCFF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88DC0A-74D6-4C9D-A4AC-3C86F5836C15}" v="179" dt="2021-05-23T02:31:24.3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47" autoAdjust="0"/>
    <p:restoredTop sz="94660"/>
  </p:normalViewPr>
  <p:slideViewPr>
    <p:cSldViewPr snapToGrid="0">
      <p:cViewPr varScale="1">
        <p:scale>
          <a:sx n="69" d="100"/>
          <a:sy n="69" d="100"/>
        </p:scale>
        <p:origin x="84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nuki kazehiki" userId="c7586bdb585fbab6" providerId="LiveId" clId="{8588DC0A-74D6-4C9D-A4AC-3C86F5836C15}"/>
    <pc:docChg chg="undo custSel addSld delSld modSld sldOrd delMainMaster">
      <pc:chgData name="tanuki kazehiki" userId="c7586bdb585fbab6" providerId="LiveId" clId="{8588DC0A-74D6-4C9D-A4AC-3C86F5836C15}" dt="2021-05-23T02:37:26.748" v="12913" actId="404"/>
      <pc:docMkLst>
        <pc:docMk/>
      </pc:docMkLst>
      <pc:sldChg chg="setBg">
        <pc:chgData name="tanuki kazehiki" userId="c7586bdb585fbab6" providerId="LiveId" clId="{8588DC0A-74D6-4C9D-A4AC-3C86F5836C15}" dt="2021-05-22T11:03:30.707" v="7377"/>
        <pc:sldMkLst>
          <pc:docMk/>
          <pc:sldMk cId="4236855269" sldId="256"/>
        </pc:sldMkLst>
      </pc:sldChg>
      <pc:sldChg chg="modSp mod setBg">
        <pc:chgData name="tanuki kazehiki" userId="c7586bdb585fbab6" providerId="LiveId" clId="{8588DC0A-74D6-4C9D-A4AC-3C86F5836C15}" dt="2021-05-22T11:03:30.707" v="7377"/>
        <pc:sldMkLst>
          <pc:docMk/>
          <pc:sldMk cId="228266526" sldId="258"/>
        </pc:sldMkLst>
        <pc:spChg chg="mod">
          <ac:chgData name="tanuki kazehiki" userId="c7586bdb585fbab6" providerId="LiveId" clId="{8588DC0A-74D6-4C9D-A4AC-3C86F5836C15}" dt="2021-05-22T08:51:06.527" v="28" actId="20577"/>
          <ac:spMkLst>
            <pc:docMk/>
            <pc:sldMk cId="228266526" sldId="258"/>
            <ac:spMk id="2" creationId="{446A3CA5-A161-452B-9825-716C53B30358}"/>
          </ac:spMkLst>
        </pc:spChg>
        <pc:spChg chg="mod ord">
          <ac:chgData name="tanuki kazehiki" userId="c7586bdb585fbab6" providerId="LiveId" clId="{8588DC0A-74D6-4C9D-A4AC-3C86F5836C15}" dt="2021-05-22T09:00:53.212" v="398" actId="20577"/>
          <ac:spMkLst>
            <pc:docMk/>
            <pc:sldMk cId="228266526" sldId="258"/>
            <ac:spMk id="12" creationId="{07D07B43-6FFB-4231-AFC3-3607A340D1A8}"/>
          </ac:spMkLst>
        </pc:spChg>
        <pc:picChg chg="mod">
          <ac:chgData name="tanuki kazehiki" userId="c7586bdb585fbab6" providerId="LiveId" clId="{8588DC0A-74D6-4C9D-A4AC-3C86F5836C15}" dt="2021-05-22T08:57:01.440" v="256" actId="1076"/>
          <ac:picMkLst>
            <pc:docMk/>
            <pc:sldMk cId="228266526" sldId="258"/>
            <ac:picMk id="4" creationId="{E42491AF-FA8E-4FFD-B4D2-BD11FDDA64CF}"/>
          </ac:picMkLst>
        </pc:picChg>
        <pc:picChg chg="mod">
          <ac:chgData name="tanuki kazehiki" userId="c7586bdb585fbab6" providerId="LiveId" clId="{8588DC0A-74D6-4C9D-A4AC-3C86F5836C15}" dt="2021-05-22T08:57:18.824" v="259" actId="1076"/>
          <ac:picMkLst>
            <pc:docMk/>
            <pc:sldMk cId="228266526" sldId="258"/>
            <ac:picMk id="5" creationId="{19CBBD30-28ED-4E65-B115-AC6A6D5E5058}"/>
          </ac:picMkLst>
        </pc:picChg>
        <pc:picChg chg="mod">
          <ac:chgData name="tanuki kazehiki" userId="c7586bdb585fbab6" providerId="LiveId" clId="{8588DC0A-74D6-4C9D-A4AC-3C86F5836C15}" dt="2021-05-22T08:56:56.987" v="255" actId="1076"/>
          <ac:picMkLst>
            <pc:docMk/>
            <pc:sldMk cId="228266526" sldId="258"/>
            <ac:picMk id="10" creationId="{229AB2A9-0370-4104-91EB-49047464C398}"/>
          </ac:picMkLst>
        </pc:picChg>
      </pc:sldChg>
      <pc:sldChg chg="modSp mod">
        <pc:chgData name="tanuki kazehiki" userId="c7586bdb585fbab6" providerId="LiveId" clId="{8588DC0A-74D6-4C9D-A4AC-3C86F5836C15}" dt="2021-05-22T09:01:37.926" v="399"/>
        <pc:sldMkLst>
          <pc:docMk/>
          <pc:sldMk cId="2261493773" sldId="259"/>
        </pc:sldMkLst>
        <pc:spChg chg="mod">
          <ac:chgData name="tanuki kazehiki" userId="c7586bdb585fbab6" providerId="LiveId" clId="{8588DC0A-74D6-4C9D-A4AC-3C86F5836C15}" dt="2021-05-22T09:01:37.926" v="399"/>
          <ac:spMkLst>
            <pc:docMk/>
            <pc:sldMk cId="2261493773" sldId="259"/>
            <ac:spMk id="6" creationId="{93667513-1B48-4516-889D-2762B0A2073F}"/>
          </ac:spMkLst>
        </pc:spChg>
      </pc:sldChg>
      <pc:sldChg chg="addSp modSp mod ord modAnim">
        <pc:chgData name="tanuki kazehiki" userId="c7586bdb585fbab6" providerId="LiveId" clId="{8588DC0A-74D6-4C9D-A4AC-3C86F5836C15}" dt="2021-05-22T11:16:43.522" v="8007"/>
        <pc:sldMkLst>
          <pc:docMk/>
          <pc:sldMk cId="0" sldId="287"/>
        </pc:sldMkLst>
        <pc:spChg chg="mod">
          <ac:chgData name="tanuki kazehiki" userId="c7586bdb585fbab6" providerId="LiveId" clId="{8588DC0A-74D6-4C9D-A4AC-3C86F5836C15}" dt="2021-05-22T11:09:17.770" v="7679" actId="20577"/>
          <ac:spMkLst>
            <pc:docMk/>
            <pc:sldMk cId="0" sldId="287"/>
            <ac:spMk id="3" creationId="{7581FEB1-CE66-4EE2-9B9E-825858875DCC}"/>
          </ac:spMkLst>
        </pc:spChg>
        <pc:spChg chg="add mod">
          <ac:chgData name="tanuki kazehiki" userId="c7586bdb585fbab6" providerId="LiveId" clId="{8588DC0A-74D6-4C9D-A4AC-3C86F5836C15}" dt="2021-05-22T11:09:59.487" v="7699" actId="20577"/>
          <ac:spMkLst>
            <pc:docMk/>
            <pc:sldMk cId="0" sldId="287"/>
            <ac:spMk id="8" creationId="{28E8EA9E-85DA-4B12-BC1B-DF1A6C308051}"/>
          </ac:spMkLst>
        </pc:spChg>
        <pc:spChg chg="mod">
          <ac:chgData name="tanuki kazehiki" userId="c7586bdb585fbab6" providerId="LiveId" clId="{8588DC0A-74D6-4C9D-A4AC-3C86F5836C15}" dt="2021-05-22T11:04:24.492" v="7430" actId="1076"/>
          <ac:spMkLst>
            <pc:docMk/>
            <pc:sldMk cId="0" sldId="287"/>
            <ac:spMk id="9" creationId="{4A26A647-4126-4BE9-BC9E-525F5733E99B}"/>
          </ac:spMkLst>
        </pc:spChg>
        <pc:spChg chg="mod">
          <ac:chgData name="tanuki kazehiki" userId="c7586bdb585fbab6" providerId="LiveId" clId="{8588DC0A-74D6-4C9D-A4AC-3C86F5836C15}" dt="2021-05-22T11:04:28.845" v="7431" actId="1076"/>
          <ac:spMkLst>
            <pc:docMk/>
            <pc:sldMk cId="0" sldId="287"/>
            <ac:spMk id="10" creationId="{6F258805-2594-4794-8912-6B34DC649AF7}"/>
          </ac:spMkLst>
        </pc:spChg>
        <pc:spChg chg="mod">
          <ac:chgData name="tanuki kazehiki" userId="c7586bdb585fbab6" providerId="LiveId" clId="{8588DC0A-74D6-4C9D-A4AC-3C86F5836C15}" dt="2021-05-22T11:04:35.602" v="7432" actId="1076"/>
          <ac:spMkLst>
            <pc:docMk/>
            <pc:sldMk cId="0" sldId="287"/>
            <ac:spMk id="11" creationId="{7D32388D-BA6C-47A0-85EC-304348F0584E}"/>
          </ac:spMkLst>
        </pc:spChg>
        <pc:spChg chg="mod">
          <ac:chgData name="tanuki kazehiki" userId="c7586bdb585fbab6" providerId="LiveId" clId="{8588DC0A-74D6-4C9D-A4AC-3C86F5836C15}" dt="2021-05-22T11:10:40.632" v="7755" actId="1037"/>
          <ac:spMkLst>
            <pc:docMk/>
            <pc:sldMk cId="0" sldId="287"/>
            <ac:spMk id="12" creationId="{CA2804E5-7D82-44B3-BEBA-7BB093467921}"/>
          </ac:spMkLst>
        </pc:spChg>
        <pc:spChg chg="add mod">
          <ac:chgData name="tanuki kazehiki" userId="c7586bdb585fbab6" providerId="LiveId" clId="{8588DC0A-74D6-4C9D-A4AC-3C86F5836C15}" dt="2021-05-22T11:07:44.249" v="7639" actId="20577"/>
          <ac:spMkLst>
            <pc:docMk/>
            <pc:sldMk cId="0" sldId="287"/>
            <ac:spMk id="14" creationId="{2658C21C-44F0-41C5-8F32-D844C7C575D5}"/>
          </ac:spMkLst>
        </pc:spChg>
        <pc:spChg chg="add mod">
          <ac:chgData name="tanuki kazehiki" userId="c7586bdb585fbab6" providerId="LiveId" clId="{8588DC0A-74D6-4C9D-A4AC-3C86F5836C15}" dt="2021-05-22T11:11:13.539" v="7783" actId="20577"/>
          <ac:spMkLst>
            <pc:docMk/>
            <pc:sldMk cId="0" sldId="287"/>
            <ac:spMk id="22" creationId="{7864BBD9-DB58-4DD5-86E9-D89C541617F1}"/>
          </ac:spMkLst>
        </pc:spChg>
        <pc:spChg chg="add mod">
          <ac:chgData name="tanuki kazehiki" userId="c7586bdb585fbab6" providerId="LiveId" clId="{8588DC0A-74D6-4C9D-A4AC-3C86F5836C15}" dt="2021-05-22T11:14:36.956" v="7960" actId="20577"/>
          <ac:spMkLst>
            <pc:docMk/>
            <pc:sldMk cId="0" sldId="287"/>
            <ac:spMk id="35" creationId="{9E995951-2FCC-4501-9774-B88BD4220B12}"/>
          </ac:spMkLst>
        </pc:spChg>
        <pc:spChg chg="add mod">
          <ac:chgData name="tanuki kazehiki" userId="c7586bdb585fbab6" providerId="LiveId" clId="{8588DC0A-74D6-4C9D-A4AC-3C86F5836C15}" dt="2021-05-22T11:16:33.483" v="8006" actId="1076"/>
          <ac:spMkLst>
            <pc:docMk/>
            <pc:sldMk cId="0" sldId="287"/>
            <ac:spMk id="36" creationId="{7EF3124B-5431-4D3E-A1B6-26D12BBE8334}"/>
          </ac:spMkLst>
        </pc:spChg>
        <pc:picChg chg="add mod">
          <ac:chgData name="tanuki kazehiki" userId="c7586bdb585fbab6" providerId="LiveId" clId="{8588DC0A-74D6-4C9D-A4AC-3C86F5836C15}" dt="2021-05-22T11:03:40.311" v="7378" actId="1076"/>
          <ac:picMkLst>
            <pc:docMk/>
            <pc:sldMk cId="0" sldId="287"/>
            <ac:picMk id="13" creationId="{FD22AFB3-055D-41FB-8080-5570D9C8FAF5}"/>
          </ac:picMkLst>
        </pc:picChg>
        <pc:cxnChg chg="mod">
          <ac:chgData name="tanuki kazehiki" userId="c7586bdb585fbab6" providerId="LiveId" clId="{8588DC0A-74D6-4C9D-A4AC-3C86F5836C15}" dt="2021-05-22T11:08:50.386" v="7662" actId="1582"/>
          <ac:cxnSpMkLst>
            <pc:docMk/>
            <pc:sldMk cId="0" sldId="287"/>
            <ac:cxnSpMk id="6" creationId="{A5D497D9-F7E3-4112-9475-A5CBF1DC6357}"/>
          </ac:cxnSpMkLst>
        </pc:cxnChg>
        <pc:cxnChg chg="add mod">
          <ac:chgData name="tanuki kazehiki" userId="c7586bdb585fbab6" providerId="LiveId" clId="{8588DC0A-74D6-4C9D-A4AC-3C86F5836C15}" dt="2021-05-22T11:09:04.397" v="7665" actId="14100"/>
          <ac:cxnSpMkLst>
            <pc:docMk/>
            <pc:sldMk cId="0" sldId="287"/>
            <ac:cxnSpMk id="16" creationId="{5469C67D-8CDE-4137-BB83-DC3A497ED888}"/>
          </ac:cxnSpMkLst>
        </pc:cxnChg>
        <pc:cxnChg chg="add mod">
          <ac:chgData name="tanuki kazehiki" userId="c7586bdb585fbab6" providerId="LiveId" clId="{8588DC0A-74D6-4C9D-A4AC-3C86F5836C15}" dt="2021-05-22T11:10:40.632" v="7755" actId="1037"/>
          <ac:cxnSpMkLst>
            <pc:docMk/>
            <pc:sldMk cId="0" sldId="287"/>
            <ac:cxnSpMk id="20" creationId="{0772EE31-D324-499F-8F90-F23765808DBA}"/>
          </ac:cxnSpMkLst>
        </pc:cxnChg>
        <pc:cxnChg chg="add mod">
          <ac:chgData name="tanuki kazehiki" userId="c7586bdb585fbab6" providerId="LiveId" clId="{8588DC0A-74D6-4C9D-A4AC-3C86F5836C15}" dt="2021-05-22T11:12:09.884" v="7795" actId="14100"/>
          <ac:cxnSpMkLst>
            <pc:docMk/>
            <pc:sldMk cId="0" sldId="287"/>
            <ac:cxnSpMk id="24" creationId="{ED59E6A3-4EB3-49FA-931E-CBE1685C0115}"/>
          </ac:cxnSpMkLst>
        </pc:cxnChg>
        <pc:cxnChg chg="add mod">
          <ac:chgData name="tanuki kazehiki" userId="c7586bdb585fbab6" providerId="LiveId" clId="{8588DC0A-74D6-4C9D-A4AC-3C86F5836C15}" dt="2021-05-22T11:11:59.410" v="7793" actId="14100"/>
          <ac:cxnSpMkLst>
            <pc:docMk/>
            <pc:sldMk cId="0" sldId="287"/>
            <ac:cxnSpMk id="25" creationId="{B35AE766-9CB2-44C0-976B-170A1A1B8A41}"/>
          </ac:cxnSpMkLst>
        </pc:cxnChg>
        <pc:cxnChg chg="add mod">
          <ac:chgData name="tanuki kazehiki" userId="c7586bdb585fbab6" providerId="LiveId" clId="{8588DC0A-74D6-4C9D-A4AC-3C86F5836C15}" dt="2021-05-22T11:11:48.669" v="7791" actId="14100"/>
          <ac:cxnSpMkLst>
            <pc:docMk/>
            <pc:sldMk cId="0" sldId="287"/>
            <ac:cxnSpMk id="26" creationId="{A7921844-F16D-485D-88C1-B987E1149892}"/>
          </ac:cxnSpMkLst>
        </pc:cxnChg>
        <pc:cxnChg chg="add mod">
          <ac:chgData name="tanuki kazehiki" userId="c7586bdb585fbab6" providerId="LiveId" clId="{8588DC0A-74D6-4C9D-A4AC-3C86F5836C15}" dt="2021-05-22T11:11:39.557" v="7789" actId="14100"/>
          <ac:cxnSpMkLst>
            <pc:docMk/>
            <pc:sldMk cId="0" sldId="287"/>
            <ac:cxnSpMk id="27" creationId="{FF49EA7B-CF3E-4AF6-89FB-92EF2B55AE00}"/>
          </ac:cxnSpMkLst>
        </pc:cxnChg>
      </pc:sldChg>
      <pc:sldChg chg="del">
        <pc:chgData name="tanuki kazehiki" userId="c7586bdb585fbab6" providerId="LiveId" clId="{8588DC0A-74D6-4C9D-A4AC-3C86F5836C15}" dt="2021-05-23T02:19:33.853" v="12555" actId="47"/>
        <pc:sldMkLst>
          <pc:docMk/>
          <pc:sldMk cId="1403866223" sldId="288"/>
        </pc:sldMkLst>
      </pc:sldChg>
      <pc:sldChg chg="del">
        <pc:chgData name="tanuki kazehiki" userId="c7586bdb585fbab6" providerId="LiveId" clId="{8588DC0A-74D6-4C9D-A4AC-3C86F5836C15}" dt="2021-05-23T02:19:37.174" v="12556" actId="47"/>
        <pc:sldMkLst>
          <pc:docMk/>
          <pc:sldMk cId="714469947" sldId="300"/>
        </pc:sldMkLst>
      </pc:sldChg>
      <pc:sldChg chg="del">
        <pc:chgData name="tanuki kazehiki" userId="c7586bdb585fbab6" providerId="LiveId" clId="{8588DC0A-74D6-4C9D-A4AC-3C86F5836C15}" dt="2021-05-23T02:19:39.952" v="12558" actId="47"/>
        <pc:sldMkLst>
          <pc:docMk/>
          <pc:sldMk cId="449558159" sldId="303"/>
        </pc:sldMkLst>
      </pc:sldChg>
      <pc:sldChg chg="del">
        <pc:chgData name="tanuki kazehiki" userId="c7586bdb585fbab6" providerId="LiveId" clId="{8588DC0A-74D6-4C9D-A4AC-3C86F5836C15}" dt="2021-05-23T02:19:42.397" v="12559" actId="47"/>
        <pc:sldMkLst>
          <pc:docMk/>
          <pc:sldMk cId="1247484292" sldId="316"/>
        </pc:sldMkLst>
      </pc:sldChg>
      <pc:sldChg chg="del">
        <pc:chgData name="tanuki kazehiki" userId="c7586bdb585fbab6" providerId="LiveId" clId="{8588DC0A-74D6-4C9D-A4AC-3C86F5836C15}" dt="2021-05-23T02:19:43.823" v="12560" actId="47"/>
        <pc:sldMkLst>
          <pc:docMk/>
          <pc:sldMk cId="1189167067" sldId="318"/>
        </pc:sldMkLst>
      </pc:sldChg>
      <pc:sldChg chg="del">
        <pc:chgData name="tanuki kazehiki" userId="c7586bdb585fbab6" providerId="LiveId" clId="{8588DC0A-74D6-4C9D-A4AC-3C86F5836C15}" dt="2021-05-23T02:19:45.343" v="12561" actId="47"/>
        <pc:sldMkLst>
          <pc:docMk/>
          <pc:sldMk cId="3303548802" sldId="319"/>
        </pc:sldMkLst>
      </pc:sldChg>
      <pc:sldChg chg="addSp modSp add mod">
        <pc:chgData name="tanuki kazehiki" userId="c7586bdb585fbab6" providerId="LiveId" clId="{8588DC0A-74D6-4C9D-A4AC-3C86F5836C15}" dt="2021-05-23T02:37:26.748" v="12913" actId="404"/>
        <pc:sldMkLst>
          <pc:docMk/>
          <pc:sldMk cId="408092404" sldId="388"/>
        </pc:sldMkLst>
        <pc:spChg chg="add mod">
          <ac:chgData name="tanuki kazehiki" userId="c7586bdb585fbab6" providerId="LiveId" clId="{8588DC0A-74D6-4C9D-A4AC-3C86F5836C15}" dt="2021-05-23T02:34:23.476" v="12873" actId="1076"/>
          <ac:spMkLst>
            <pc:docMk/>
            <pc:sldMk cId="408092404" sldId="388"/>
            <ac:spMk id="26" creationId="{FAE1C335-B0CE-4124-BAC9-AF62529E8DF6}"/>
          </ac:spMkLst>
        </pc:spChg>
        <pc:spChg chg="mod">
          <ac:chgData name="tanuki kazehiki" userId="c7586bdb585fbab6" providerId="LiveId" clId="{8588DC0A-74D6-4C9D-A4AC-3C86F5836C15}" dt="2021-05-23T02:32:25.723" v="12827" actId="207"/>
          <ac:spMkLst>
            <pc:docMk/>
            <pc:sldMk cId="408092404" sldId="388"/>
            <ac:spMk id="41" creationId="{73A9DDBC-0AD7-4160-8946-3D9B5F870BCD}"/>
          </ac:spMkLst>
        </pc:spChg>
        <pc:spChg chg="mod">
          <ac:chgData name="tanuki kazehiki" userId="c7586bdb585fbab6" providerId="LiveId" clId="{8588DC0A-74D6-4C9D-A4AC-3C86F5836C15}" dt="2021-05-23T02:35:31.196" v="12875" actId="14100"/>
          <ac:spMkLst>
            <pc:docMk/>
            <pc:sldMk cId="408092404" sldId="388"/>
            <ac:spMk id="58" creationId="{47205DCA-7166-4FCD-81EE-67E32E12B530}"/>
          </ac:spMkLst>
        </pc:spChg>
        <pc:spChg chg="mod">
          <ac:chgData name="tanuki kazehiki" userId="c7586bdb585fbab6" providerId="LiveId" clId="{8588DC0A-74D6-4C9D-A4AC-3C86F5836C15}" dt="2021-05-23T02:32:25.723" v="12827" actId="207"/>
          <ac:spMkLst>
            <pc:docMk/>
            <pc:sldMk cId="408092404" sldId="388"/>
            <ac:spMk id="65" creationId="{53445260-F137-4A1A-B97A-0B2B0C4D89F3}"/>
          </ac:spMkLst>
        </pc:spChg>
        <pc:spChg chg="mod">
          <ac:chgData name="tanuki kazehiki" userId="c7586bdb585fbab6" providerId="LiveId" clId="{8588DC0A-74D6-4C9D-A4AC-3C86F5836C15}" dt="2021-05-23T02:37:26.748" v="12913" actId="404"/>
          <ac:spMkLst>
            <pc:docMk/>
            <pc:sldMk cId="408092404" sldId="388"/>
            <ac:spMk id="67" creationId="{B2323A6D-8CC9-4193-98D9-AF4FB8CA378D}"/>
          </ac:spMkLst>
        </pc:spChg>
        <pc:spChg chg="mod">
          <ac:chgData name="tanuki kazehiki" userId="c7586bdb585fbab6" providerId="LiveId" clId="{8588DC0A-74D6-4C9D-A4AC-3C86F5836C15}" dt="2021-05-23T02:36:13.617" v="12879" actId="20577"/>
          <ac:spMkLst>
            <pc:docMk/>
            <pc:sldMk cId="408092404" sldId="388"/>
            <ac:spMk id="73" creationId="{6AA35C6D-6559-418A-BB9E-4A73543603F1}"/>
          </ac:spMkLst>
        </pc:spChg>
        <pc:spChg chg="mod">
          <ac:chgData name="tanuki kazehiki" userId="c7586bdb585fbab6" providerId="LiveId" clId="{8588DC0A-74D6-4C9D-A4AC-3C86F5836C15}" dt="2021-05-23T02:36:27.829" v="12902" actId="1035"/>
          <ac:spMkLst>
            <pc:docMk/>
            <pc:sldMk cId="408092404" sldId="388"/>
            <ac:spMk id="75" creationId="{D972E663-72E6-4574-88DF-4132E4A739C4}"/>
          </ac:spMkLst>
        </pc:spChg>
        <pc:spChg chg="mod">
          <ac:chgData name="tanuki kazehiki" userId="c7586bdb585fbab6" providerId="LiveId" clId="{8588DC0A-74D6-4C9D-A4AC-3C86F5836C15}" dt="2021-05-23T02:36:33.963" v="12903" actId="20577"/>
          <ac:spMkLst>
            <pc:docMk/>
            <pc:sldMk cId="408092404" sldId="388"/>
            <ac:spMk id="76" creationId="{B5FA6C01-1086-4FBD-BAFC-841B5A3614A1}"/>
          </ac:spMkLst>
        </pc:spChg>
        <pc:spChg chg="mod">
          <ac:chgData name="tanuki kazehiki" userId="c7586bdb585fbab6" providerId="LiveId" clId="{8588DC0A-74D6-4C9D-A4AC-3C86F5836C15}" dt="2021-05-23T02:36:41.586" v="12907" actId="20577"/>
          <ac:spMkLst>
            <pc:docMk/>
            <pc:sldMk cId="408092404" sldId="388"/>
            <ac:spMk id="78" creationId="{500BE993-8C15-4C88-8B79-120F4905D175}"/>
          </ac:spMkLst>
        </pc:spChg>
        <pc:spChg chg="mod">
          <ac:chgData name="tanuki kazehiki" userId="c7586bdb585fbab6" providerId="LiveId" clId="{8588DC0A-74D6-4C9D-A4AC-3C86F5836C15}" dt="2021-05-23T02:32:25.723" v="12827" actId="207"/>
          <ac:spMkLst>
            <pc:docMk/>
            <pc:sldMk cId="408092404" sldId="388"/>
            <ac:spMk id="84" creationId="{5BC5F91A-F66F-4BFE-AC0A-970FBB6C10C4}"/>
          </ac:spMkLst>
        </pc:spChg>
        <pc:spChg chg="mod">
          <ac:chgData name="tanuki kazehiki" userId="c7586bdb585fbab6" providerId="LiveId" clId="{8588DC0A-74D6-4C9D-A4AC-3C86F5836C15}" dt="2021-05-23T02:32:25.723" v="12827" actId="207"/>
          <ac:spMkLst>
            <pc:docMk/>
            <pc:sldMk cId="408092404" sldId="388"/>
            <ac:spMk id="85" creationId="{270FC0E3-F0A0-4FDA-AECD-04100A6388D3}"/>
          </ac:spMkLst>
        </pc:spChg>
      </pc:sldChg>
      <pc:sldChg chg="addSp modSp mod ord modAnim">
        <pc:chgData name="tanuki kazehiki" userId="c7586bdb585fbab6" providerId="LiveId" clId="{8588DC0A-74D6-4C9D-A4AC-3C86F5836C15}" dt="2021-05-23T02:04:41.809" v="12146"/>
        <pc:sldMkLst>
          <pc:docMk/>
          <pc:sldMk cId="1106177834" sldId="1811"/>
        </pc:sldMkLst>
        <pc:spChg chg="add mod">
          <ac:chgData name="tanuki kazehiki" userId="c7586bdb585fbab6" providerId="LiveId" clId="{8588DC0A-74D6-4C9D-A4AC-3C86F5836C15}" dt="2021-05-23T02:04:34.014" v="12145" actId="1582"/>
          <ac:spMkLst>
            <pc:docMk/>
            <pc:sldMk cId="1106177834" sldId="1811"/>
            <ac:spMk id="12" creationId="{78276758-9998-4D1C-8887-3022ACE67DB4}"/>
          </ac:spMkLst>
        </pc:spChg>
      </pc:sldChg>
      <pc:sldChg chg="modSp mod">
        <pc:chgData name="tanuki kazehiki" userId="c7586bdb585fbab6" providerId="LiveId" clId="{8588DC0A-74D6-4C9D-A4AC-3C86F5836C15}" dt="2021-05-22T10:59:33.350" v="7295" actId="20577"/>
        <pc:sldMkLst>
          <pc:docMk/>
          <pc:sldMk cId="11322457" sldId="1812"/>
        </pc:sldMkLst>
        <pc:spChg chg="mod">
          <ac:chgData name="tanuki kazehiki" userId="c7586bdb585fbab6" providerId="LiveId" clId="{8588DC0A-74D6-4C9D-A4AC-3C86F5836C15}" dt="2021-05-22T10:59:33.350" v="7295" actId="20577"/>
          <ac:spMkLst>
            <pc:docMk/>
            <pc:sldMk cId="11322457" sldId="1812"/>
            <ac:spMk id="6" creationId="{93667513-1B48-4516-889D-2762B0A2073F}"/>
          </ac:spMkLst>
        </pc:spChg>
      </pc:sldChg>
      <pc:sldChg chg="ord">
        <pc:chgData name="tanuki kazehiki" userId="c7586bdb585fbab6" providerId="LiveId" clId="{8588DC0A-74D6-4C9D-A4AC-3C86F5836C15}" dt="2021-05-22T10:59:42.531" v="7297"/>
        <pc:sldMkLst>
          <pc:docMk/>
          <pc:sldMk cId="2944632184" sldId="1813"/>
        </pc:sldMkLst>
      </pc:sldChg>
      <pc:sldChg chg="ord">
        <pc:chgData name="tanuki kazehiki" userId="c7586bdb585fbab6" providerId="LiveId" clId="{8588DC0A-74D6-4C9D-A4AC-3C86F5836C15}" dt="2021-05-22T11:00:08.238" v="7299"/>
        <pc:sldMkLst>
          <pc:docMk/>
          <pc:sldMk cId="1125932827" sldId="1814"/>
        </pc:sldMkLst>
      </pc:sldChg>
      <pc:sldChg chg="addSp modSp mod modAnim">
        <pc:chgData name="tanuki kazehiki" userId="c7586bdb585fbab6" providerId="LiveId" clId="{8588DC0A-74D6-4C9D-A4AC-3C86F5836C15}" dt="2021-05-23T02:16:20.588" v="12540"/>
        <pc:sldMkLst>
          <pc:docMk/>
          <pc:sldMk cId="2627126930" sldId="1815"/>
        </pc:sldMkLst>
        <pc:spChg chg="mod">
          <ac:chgData name="tanuki kazehiki" userId="c7586bdb585fbab6" providerId="LiveId" clId="{8588DC0A-74D6-4C9D-A4AC-3C86F5836C15}" dt="2021-05-23T02:15:26.773" v="12535" actId="20577"/>
          <ac:spMkLst>
            <pc:docMk/>
            <pc:sldMk cId="2627126930" sldId="1815"/>
            <ac:spMk id="4" creationId="{57FB9CE1-BE31-4919-BE43-172B76A84E0A}"/>
          </ac:spMkLst>
        </pc:spChg>
        <pc:spChg chg="add mod">
          <ac:chgData name="tanuki kazehiki" userId="c7586bdb585fbab6" providerId="LiveId" clId="{8588DC0A-74D6-4C9D-A4AC-3C86F5836C15}" dt="2021-05-23T02:16:10.064" v="12539" actId="1076"/>
          <ac:spMkLst>
            <pc:docMk/>
            <pc:sldMk cId="2627126930" sldId="1815"/>
            <ac:spMk id="10" creationId="{C44FDFAE-0693-4A1E-AC9E-0FCD0C43E288}"/>
          </ac:spMkLst>
        </pc:spChg>
      </pc:sldChg>
      <pc:sldChg chg="addSp modSp modAnim">
        <pc:chgData name="tanuki kazehiki" userId="c7586bdb585fbab6" providerId="LiveId" clId="{8588DC0A-74D6-4C9D-A4AC-3C86F5836C15}" dt="2021-05-23T02:18:09.411" v="12549"/>
        <pc:sldMkLst>
          <pc:docMk/>
          <pc:sldMk cId="2692434464" sldId="1816"/>
        </pc:sldMkLst>
        <pc:spChg chg="add mod">
          <ac:chgData name="tanuki kazehiki" userId="c7586bdb585fbab6" providerId="LiveId" clId="{8588DC0A-74D6-4C9D-A4AC-3C86F5836C15}" dt="2021-05-23T02:18:09.411" v="12549"/>
          <ac:spMkLst>
            <pc:docMk/>
            <pc:sldMk cId="2692434464" sldId="1816"/>
            <ac:spMk id="9" creationId="{40913B77-B3FF-4C5D-B81A-9C8CC0BF236A}"/>
          </ac:spMkLst>
        </pc:spChg>
      </pc:sldChg>
      <pc:sldChg chg="addSp modSp mod modAnim">
        <pc:chgData name="tanuki kazehiki" userId="c7586bdb585fbab6" providerId="LiveId" clId="{8588DC0A-74D6-4C9D-A4AC-3C86F5836C15}" dt="2021-05-23T02:17:42.102" v="12548"/>
        <pc:sldMkLst>
          <pc:docMk/>
          <pc:sldMk cId="2466586107" sldId="1817"/>
        </pc:sldMkLst>
        <pc:spChg chg="add mod">
          <ac:chgData name="tanuki kazehiki" userId="c7586bdb585fbab6" providerId="LiveId" clId="{8588DC0A-74D6-4C9D-A4AC-3C86F5836C15}" dt="2021-05-23T02:17:36.469" v="12547" actId="1076"/>
          <ac:spMkLst>
            <pc:docMk/>
            <pc:sldMk cId="2466586107" sldId="1817"/>
            <ac:spMk id="7" creationId="{69173ADC-2A5F-4A5C-BA4E-7F17385D01BC}"/>
          </ac:spMkLst>
        </pc:spChg>
      </pc:sldChg>
      <pc:sldChg chg="addSp modSp mod ord modAnim">
        <pc:chgData name="tanuki kazehiki" userId="c7586bdb585fbab6" providerId="LiveId" clId="{8588DC0A-74D6-4C9D-A4AC-3C86F5836C15}" dt="2021-05-23T02:11:42.924" v="12401"/>
        <pc:sldMkLst>
          <pc:docMk/>
          <pc:sldMk cId="2074942307" sldId="1818"/>
        </pc:sldMkLst>
        <pc:spChg chg="mod">
          <ac:chgData name="tanuki kazehiki" userId="c7586bdb585fbab6" providerId="LiveId" clId="{8588DC0A-74D6-4C9D-A4AC-3C86F5836C15}" dt="2021-05-23T02:08:11.668" v="12259" actId="1076"/>
          <ac:spMkLst>
            <pc:docMk/>
            <pc:sldMk cId="2074942307" sldId="1818"/>
            <ac:spMk id="38" creationId="{E08D4D41-2F60-4597-8E1D-7C3DC111571D}"/>
          </ac:spMkLst>
        </pc:spChg>
        <pc:spChg chg="add mod">
          <ac:chgData name="tanuki kazehiki" userId="c7586bdb585fbab6" providerId="LiveId" clId="{8588DC0A-74D6-4C9D-A4AC-3C86F5836C15}" dt="2021-05-23T02:07:08.464" v="12256" actId="14100"/>
          <ac:spMkLst>
            <pc:docMk/>
            <pc:sldMk cId="2074942307" sldId="1818"/>
            <ac:spMk id="61" creationId="{459A789F-6D06-43C2-9D52-5598D3FC84DC}"/>
          </ac:spMkLst>
        </pc:spChg>
        <pc:spChg chg="add mod">
          <ac:chgData name="tanuki kazehiki" userId="c7586bdb585fbab6" providerId="LiveId" clId="{8588DC0A-74D6-4C9D-A4AC-3C86F5836C15}" dt="2021-05-23T02:11:31.519" v="12400" actId="20577"/>
          <ac:spMkLst>
            <pc:docMk/>
            <pc:sldMk cId="2074942307" sldId="1818"/>
            <ac:spMk id="89" creationId="{BFE000EF-3FFD-4D32-9E12-064A63A215E3}"/>
          </ac:spMkLst>
        </pc:spChg>
        <pc:cxnChg chg="add mod">
          <ac:chgData name="tanuki kazehiki" userId="c7586bdb585fbab6" providerId="LiveId" clId="{8588DC0A-74D6-4C9D-A4AC-3C86F5836C15}" dt="2021-05-23T02:09:21.285" v="12265" actId="1582"/>
          <ac:cxnSpMkLst>
            <pc:docMk/>
            <pc:sldMk cId="2074942307" sldId="1818"/>
            <ac:cxnSpMk id="66" creationId="{569B887C-C2FF-42C1-BDF3-A2E38790F918}"/>
          </ac:cxnSpMkLst>
        </pc:cxnChg>
        <pc:cxnChg chg="add mod">
          <ac:chgData name="tanuki kazehiki" userId="c7586bdb585fbab6" providerId="LiveId" clId="{8588DC0A-74D6-4C9D-A4AC-3C86F5836C15}" dt="2021-05-23T02:09:21.285" v="12265" actId="1582"/>
          <ac:cxnSpMkLst>
            <pc:docMk/>
            <pc:sldMk cId="2074942307" sldId="1818"/>
            <ac:cxnSpMk id="83" creationId="{8A33D29A-D91B-46BB-BBF1-6FDECB694955}"/>
          </ac:cxnSpMkLst>
        </pc:cxnChg>
        <pc:cxnChg chg="add mod">
          <ac:chgData name="tanuki kazehiki" userId="c7586bdb585fbab6" providerId="LiveId" clId="{8588DC0A-74D6-4C9D-A4AC-3C86F5836C15}" dt="2021-05-23T02:09:04.591" v="12264" actId="1582"/>
          <ac:cxnSpMkLst>
            <pc:docMk/>
            <pc:sldMk cId="2074942307" sldId="1818"/>
            <ac:cxnSpMk id="87" creationId="{417C8D96-CF28-45EF-89A2-8471D91EF3B5}"/>
          </ac:cxnSpMkLst>
        </pc:cxnChg>
      </pc:sldChg>
      <pc:sldChg chg="addSp delSp modSp mod modAnim">
        <pc:chgData name="tanuki kazehiki" userId="c7586bdb585fbab6" providerId="LiveId" clId="{8588DC0A-74D6-4C9D-A4AC-3C86F5836C15}" dt="2021-05-23T02:14:33.652" v="12505"/>
        <pc:sldMkLst>
          <pc:docMk/>
          <pc:sldMk cId="59835917" sldId="1819"/>
        </pc:sldMkLst>
        <pc:spChg chg="add del mod">
          <ac:chgData name="tanuki kazehiki" userId="c7586bdb585fbab6" providerId="LiveId" clId="{8588DC0A-74D6-4C9D-A4AC-3C86F5836C15}" dt="2021-05-23T02:12:36.669" v="12403" actId="478"/>
          <ac:spMkLst>
            <pc:docMk/>
            <pc:sldMk cId="59835917" sldId="1819"/>
            <ac:spMk id="3" creationId="{340ED790-8504-4EAE-8A1E-DDB6BE409D60}"/>
          </ac:spMkLst>
        </pc:spChg>
        <pc:spChg chg="add mod">
          <ac:chgData name="tanuki kazehiki" userId="c7586bdb585fbab6" providerId="LiveId" clId="{8588DC0A-74D6-4C9D-A4AC-3C86F5836C15}" dt="2021-05-23T02:13:51.767" v="12481" actId="14100"/>
          <ac:spMkLst>
            <pc:docMk/>
            <pc:sldMk cId="59835917" sldId="1819"/>
            <ac:spMk id="4" creationId="{51C95F2A-56A7-4994-B268-8451DB23936C}"/>
          </ac:spMkLst>
        </pc:spChg>
        <pc:spChg chg="mod">
          <ac:chgData name="tanuki kazehiki" userId="c7586bdb585fbab6" providerId="LiveId" clId="{8588DC0A-74D6-4C9D-A4AC-3C86F5836C15}" dt="2021-05-23T02:14:24.229" v="12504" actId="20577"/>
          <ac:spMkLst>
            <pc:docMk/>
            <pc:sldMk cId="59835917" sldId="1819"/>
            <ac:spMk id="7" creationId="{55F2D800-5BDB-4F31-972C-68417D3C0BA1}"/>
          </ac:spMkLst>
        </pc:spChg>
      </pc:sldChg>
      <pc:sldChg chg="modSp mod ord">
        <pc:chgData name="tanuki kazehiki" userId="c7586bdb585fbab6" providerId="LiveId" clId="{8588DC0A-74D6-4C9D-A4AC-3C86F5836C15}" dt="2021-05-22T11:29:34.878" v="8281" actId="20577"/>
        <pc:sldMkLst>
          <pc:docMk/>
          <pc:sldMk cId="2554884371" sldId="1820"/>
        </pc:sldMkLst>
        <pc:spChg chg="mod">
          <ac:chgData name="tanuki kazehiki" userId="c7586bdb585fbab6" providerId="LiveId" clId="{8588DC0A-74D6-4C9D-A4AC-3C86F5836C15}" dt="2021-05-22T11:29:34.878" v="8281" actId="20577"/>
          <ac:spMkLst>
            <pc:docMk/>
            <pc:sldMk cId="2554884371" sldId="1820"/>
            <ac:spMk id="7" creationId="{55F2D800-5BDB-4F31-972C-68417D3C0BA1}"/>
          </ac:spMkLst>
        </pc:spChg>
      </pc:sldChg>
      <pc:sldChg chg="addSp modSp mod modAnim">
        <pc:chgData name="tanuki kazehiki" userId="c7586bdb585fbab6" providerId="LiveId" clId="{8588DC0A-74D6-4C9D-A4AC-3C86F5836C15}" dt="2021-05-23T02:18:44.554" v="12553"/>
        <pc:sldMkLst>
          <pc:docMk/>
          <pc:sldMk cId="3883362178" sldId="1821"/>
        </pc:sldMkLst>
        <pc:spChg chg="add mod">
          <ac:chgData name="tanuki kazehiki" userId="c7586bdb585fbab6" providerId="LiveId" clId="{8588DC0A-74D6-4C9D-A4AC-3C86F5836C15}" dt="2021-05-23T02:18:38.154" v="12552" actId="1076"/>
          <ac:spMkLst>
            <pc:docMk/>
            <pc:sldMk cId="3883362178" sldId="1821"/>
            <ac:spMk id="7" creationId="{183954BC-C448-4796-9FB2-6B544582D3D7}"/>
          </ac:spMkLst>
        </pc:spChg>
      </pc:sldChg>
      <pc:sldChg chg="del">
        <pc:chgData name="tanuki kazehiki" userId="c7586bdb585fbab6" providerId="LiveId" clId="{8588DC0A-74D6-4C9D-A4AC-3C86F5836C15}" dt="2021-05-23T02:19:32.435" v="12554" actId="47"/>
        <pc:sldMkLst>
          <pc:docMk/>
          <pc:sldMk cId="3250670041" sldId="1822"/>
        </pc:sldMkLst>
      </pc:sldChg>
      <pc:sldChg chg="del">
        <pc:chgData name="tanuki kazehiki" userId="c7586bdb585fbab6" providerId="LiveId" clId="{8588DC0A-74D6-4C9D-A4AC-3C86F5836C15}" dt="2021-05-23T02:19:38.371" v="12557" actId="47"/>
        <pc:sldMkLst>
          <pc:docMk/>
          <pc:sldMk cId="552446862" sldId="1823"/>
        </pc:sldMkLst>
      </pc:sldChg>
      <pc:sldChg chg="del">
        <pc:chgData name="tanuki kazehiki" userId="c7586bdb585fbab6" providerId="LiveId" clId="{8588DC0A-74D6-4C9D-A4AC-3C86F5836C15}" dt="2021-05-23T02:19:56.696" v="12562" actId="47"/>
        <pc:sldMkLst>
          <pc:docMk/>
          <pc:sldMk cId="4071373995" sldId="1824"/>
        </pc:sldMkLst>
      </pc:sldChg>
      <pc:sldChg chg="del">
        <pc:chgData name="tanuki kazehiki" userId="c7586bdb585fbab6" providerId="LiveId" clId="{8588DC0A-74D6-4C9D-A4AC-3C86F5836C15}" dt="2021-05-23T02:19:59.527" v="12563" actId="47"/>
        <pc:sldMkLst>
          <pc:docMk/>
          <pc:sldMk cId="1238831150" sldId="1825"/>
        </pc:sldMkLst>
      </pc:sldChg>
      <pc:sldChg chg="ord">
        <pc:chgData name="tanuki kazehiki" userId="c7586bdb585fbab6" providerId="LiveId" clId="{8588DC0A-74D6-4C9D-A4AC-3C86F5836C15}" dt="2021-05-22T11:18:47.850" v="8015"/>
        <pc:sldMkLst>
          <pc:docMk/>
          <pc:sldMk cId="252667282" sldId="1826"/>
        </pc:sldMkLst>
      </pc:sldChg>
      <pc:sldChg chg="ord">
        <pc:chgData name="tanuki kazehiki" userId="c7586bdb585fbab6" providerId="LiveId" clId="{8588DC0A-74D6-4C9D-A4AC-3C86F5836C15}" dt="2021-05-22T11:19:03.042" v="8017"/>
        <pc:sldMkLst>
          <pc:docMk/>
          <pc:sldMk cId="3376279358" sldId="1827"/>
        </pc:sldMkLst>
      </pc:sldChg>
      <pc:sldChg chg="modSp mod">
        <pc:chgData name="tanuki kazehiki" userId="c7586bdb585fbab6" providerId="LiveId" clId="{8588DC0A-74D6-4C9D-A4AC-3C86F5836C15}" dt="2021-05-23T02:21:19.194" v="12565" actId="20577"/>
        <pc:sldMkLst>
          <pc:docMk/>
          <pc:sldMk cId="2826318452" sldId="1828"/>
        </pc:sldMkLst>
        <pc:spChg chg="mod">
          <ac:chgData name="tanuki kazehiki" userId="c7586bdb585fbab6" providerId="LiveId" clId="{8588DC0A-74D6-4C9D-A4AC-3C86F5836C15}" dt="2021-05-23T02:21:19.194" v="12565" actId="20577"/>
          <ac:spMkLst>
            <pc:docMk/>
            <pc:sldMk cId="2826318452" sldId="1828"/>
            <ac:spMk id="7" creationId="{55F2D800-5BDB-4F31-972C-68417D3C0BA1}"/>
          </ac:spMkLst>
        </pc:spChg>
      </pc:sldChg>
      <pc:sldChg chg="modSp mod">
        <pc:chgData name="tanuki kazehiki" userId="c7586bdb585fbab6" providerId="LiveId" clId="{8588DC0A-74D6-4C9D-A4AC-3C86F5836C15}" dt="2021-05-23T02:24:55.601" v="12825" actId="20577"/>
        <pc:sldMkLst>
          <pc:docMk/>
          <pc:sldMk cId="556100360" sldId="1832"/>
        </pc:sldMkLst>
        <pc:spChg chg="mod">
          <ac:chgData name="tanuki kazehiki" userId="c7586bdb585fbab6" providerId="LiveId" clId="{8588DC0A-74D6-4C9D-A4AC-3C86F5836C15}" dt="2021-05-23T02:24:55.601" v="12825" actId="20577"/>
          <ac:spMkLst>
            <pc:docMk/>
            <pc:sldMk cId="556100360" sldId="1832"/>
            <ac:spMk id="7" creationId="{55F2D800-5BDB-4F31-972C-68417D3C0BA1}"/>
          </ac:spMkLst>
        </pc:spChg>
        <pc:picChg chg="mod">
          <ac:chgData name="tanuki kazehiki" userId="c7586bdb585fbab6" providerId="LiveId" clId="{8588DC0A-74D6-4C9D-A4AC-3C86F5836C15}" dt="2021-05-23T02:22:28.199" v="12567" actId="1076"/>
          <ac:picMkLst>
            <pc:docMk/>
            <pc:sldMk cId="556100360" sldId="1832"/>
            <ac:picMk id="13" creationId="{36FB44CA-DA68-4A29-AE3F-C98053EB36D7}"/>
          </ac:picMkLst>
        </pc:picChg>
      </pc:sldChg>
      <pc:sldChg chg="addSp delSp modSp new mod modClrScheme chgLayout">
        <pc:chgData name="tanuki kazehiki" userId="c7586bdb585fbab6" providerId="LiveId" clId="{8588DC0A-74D6-4C9D-A4AC-3C86F5836C15}" dt="2021-05-22T09:46:45.365" v="2978" actId="20577"/>
        <pc:sldMkLst>
          <pc:docMk/>
          <pc:sldMk cId="4160800291" sldId="1834"/>
        </pc:sldMkLst>
        <pc:spChg chg="del mod ord">
          <ac:chgData name="tanuki kazehiki" userId="c7586bdb585fbab6" providerId="LiveId" clId="{8588DC0A-74D6-4C9D-A4AC-3C86F5836C15}" dt="2021-05-22T09:02:31.408" v="401" actId="700"/>
          <ac:spMkLst>
            <pc:docMk/>
            <pc:sldMk cId="4160800291" sldId="1834"/>
            <ac:spMk id="2" creationId="{34B444F3-C099-47FE-B42C-3C4BF1B0FC00}"/>
          </ac:spMkLst>
        </pc:spChg>
        <pc:spChg chg="del mod ord">
          <ac:chgData name="tanuki kazehiki" userId="c7586bdb585fbab6" providerId="LiveId" clId="{8588DC0A-74D6-4C9D-A4AC-3C86F5836C15}" dt="2021-05-22T09:02:31.408" v="401" actId="700"/>
          <ac:spMkLst>
            <pc:docMk/>
            <pc:sldMk cId="4160800291" sldId="1834"/>
            <ac:spMk id="3" creationId="{12232778-2519-4313-A47A-CC5FCD8E470E}"/>
          </ac:spMkLst>
        </pc:spChg>
        <pc:spChg chg="mod ord">
          <ac:chgData name="tanuki kazehiki" userId="c7586bdb585fbab6" providerId="LiveId" clId="{8588DC0A-74D6-4C9D-A4AC-3C86F5836C15}" dt="2021-05-22T09:02:31.408" v="401" actId="700"/>
          <ac:spMkLst>
            <pc:docMk/>
            <pc:sldMk cId="4160800291" sldId="1834"/>
            <ac:spMk id="4" creationId="{18EA1DD8-9BB3-4BEE-A578-FAE38F5BB66A}"/>
          </ac:spMkLst>
        </pc:spChg>
        <pc:spChg chg="add mod ord">
          <ac:chgData name="tanuki kazehiki" userId="c7586bdb585fbab6" providerId="LiveId" clId="{8588DC0A-74D6-4C9D-A4AC-3C86F5836C15}" dt="2021-05-22T09:46:45.365" v="2978" actId="20577"/>
          <ac:spMkLst>
            <pc:docMk/>
            <pc:sldMk cId="4160800291" sldId="1834"/>
            <ac:spMk id="5" creationId="{2E7E3818-436F-4BD4-89FE-B13F881C54C7}"/>
          </ac:spMkLst>
        </pc:spChg>
        <pc:spChg chg="add mod ord">
          <ac:chgData name="tanuki kazehiki" userId="c7586bdb585fbab6" providerId="LiveId" clId="{8588DC0A-74D6-4C9D-A4AC-3C86F5836C15}" dt="2021-05-22T09:45:01.070" v="2866" actId="20577"/>
          <ac:spMkLst>
            <pc:docMk/>
            <pc:sldMk cId="4160800291" sldId="1834"/>
            <ac:spMk id="6" creationId="{E7074606-0D21-4D93-9305-F7B3296D00C2}"/>
          </ac:spMkLst>
        </pc:spChg>
      </pc:sldChg>
      <pc:sldChg chg="addSp delSp modSp new mod modClrScheme chgLayout">
        <pc:chgData name="tanuki kazehiki" userId="c7586bdb585fbab6" providerId="LiveId" clId="{8588DC0A-74D6-4C9D-A4AC-3C86F5836C15}" dt="2021-05-22T09:20:26.223" v="981" actId="20577"/>
        <pc:sldMkLst>
          <pc:docMk/>
          <pc:sldMk cId="3488413910" sldId="1835"/>
        </pc:sldMkLst>
        <pc:spChg chg="del">
          <ac:chgData name="tanuki kazehiki" userId="c7586bdb585fbab6" providerId="LiveId" clId="{8588DC0A-74D6-4C9D-A4AC-3C86F5836C15}" dt="2021-05-22T09:15:09.566" v="685" actId="700"/>
          <ac:spMkLst>
            <pc:docMk/>
            <pc:sldMk cId="3488413910" sldId="1835"/>
            <ac:spMk id="2" creationId="{B66D21C5-6ECB-40B6-8AB2-C88FF0C8CDE2}"/>
          </ac:spMkLst>
        </pc:spChg>
        <pc:spChg chg="del">
          <ac:chgData name="tanuki kazehiki" userId="c7586bdb585fbab6" providerId="LiveId" clId="{8588DC0A-74D6-4C9D-A4AC-3C86F5836C15}" dt="2021-05-22T09:15:09.566" v="685" actId="700"/>
          <ac:spMkLst>
            <pc:docMk/>
            <pc:sldMk cId="3488413910" sldId="1835"/>
            <ac:spMk id="3" creationId="{58889259-5B17-4452-96F9-B53BD73277C7}"/>
          </ac:spMkLst>
        </pc:spChg>
        <pc:spChg chg="mod ord">
          <ac:chgData name="tanuki kazehiki" userId="c7586bdb585fbab6" providerId="LiveId" clId="{8588DC0A-74D6-4C9D-A4AC-3C86F5836C15}" dt="2021-05-22T09:16:52.005" v="692" actId="700"/>
          <ac:spMkLst>
            <pc:docMk/>
            <pc:sldMk cId="3488413910" sldId="1835"/>
            <ac:spMk id="4" creationId="{5364747C-BE0A-4158-BDDA-B0F42B19066D}"/>
          </ac:spMkLst>
        </pc:spChg>
        <pc:spChg chg="add mod ord">
          <ac:chgData name="tanuki kazehiki" userId="c7586bdb585fbab6" providerId="LiveId" clId="{8588DC0A-74D6-4C9D-A4AC-3C86F5836C15}" dt="2021-05-22T09:20:26.223" v="981" actId="20577"/>
          <ac:spMkLst>
            <pc:docMk/>
            <pc:sldMk cId="3488413910" sldId="1835"/>
            <ac:spMk id="7" creationId="{06B21EAD-998C-47DE-809C-AB1B99A62B22}"/>
          </ac:spMkLst>
        </pc:spChg>
        <pc:spChg chg="add mod">
          <ac:chgData name="tanuki kazehiki" userId="c7586bdb585fbab6" providerId="LiveId" clId="{8588DC0A-74D6-4C9D-A4AC-3C86F5836C15}" dt="2021-05-22T09:20:13.885" v="975" actId="20577"/>
          <ac:spMkLst>
            <pc:docMk/>
            <pc:sldMk cId="3488413910" sldId="1835"/>
            <ac:spMk id="8" creationId="{35FEA922-327B-4FAD-B4B6-BAFC6D239BE4}"/>
          </ac:spMkLst>
        </pc:spChg>
        <pc:picChg chg="add del">
          <ac:chgData name="tanuki kazehiki" userId="c7586bdb585fbab6" providerId="LiveId" clId="{8588DC0A-74D6-4C9D-A4AC-3C86F5836C15}" dt="2021-05-22T09:15:40.256" v="687"/>
          <ac:picMkLst>
            <pc:docMk/>
            <pc:sldMk cId="3488413910" sldId="1835"/>
            <ac:picMk id="5" creationId="{D46963B0-69AD-4EB5-9605-22E9188562EF}"/>
          </ac:picMkLst>
        </pc:picChg>
        <pc:picChg chg="add mod">
          <ac:chgData name="tanuki kazehiki" userId="c7586bdb585fbab6" providerId="LiveId" clId="{8588DC0A-74D6-4C9D-A4AC-3C86F5836C15}" dt="2021-05-22T09:17:44.737" v="740" actId="1076"/>
          <ac:picMkLst>
            <pc:docMk/>
            <pc:sldMk cId="3488413910" sldId="1835"/>
            <ac:picMk id="6" creationId="{C62516B4-740D-4C01-932E-0E35C1A106CC}"/>
          </ac:picMkLst>
        </pc:picChg>
      </pc:sldChg>
      <pc:sldChg chg="addSp modSp new mod">
        <pc:chgData name="tanuki kazehiki" userId="c7586bdb585fbab6" providerId="LiveId" clId="{8588DC0A-74D6-4C9D-A4AC-3C86F5836C15}" dt="2021-05-22T09:26:36.960" v="1334" actId="20577"/>
        <pc:sldMkLst>
          <pc:docMk/>
          <pc:sldMk cId="3542745475" sldId="1836"/>
        </pc:sldMkLst>
        <pc:spChg chg="mod">
          <ac:chgData name="tanuki kazehiki" userId="c7586bdb585fbab6" providerId="LiveId" clId="{8588DC0A-74D6-4C9D-A4AC-3C86F5836C15}" dt="2021-05-22T09:22:36.544" v="1030" actId="20577"/>
          <ac:spMkLst>
            <pc:docMk/>
            <pc:sldMk cId="3542745475" sldId="1836"/>
            <ac:spMk id="2" creationId="{5A534D02-1626-41F0-B70A-81A8926C7CEE}"/>
          </ac:spMkLst>
        </pc:spChg>
        <pc:spChg chg="add mod">
          <ac:chgData name="tanuki kazehiki" userId="c7586bdb585fbab6" providerId="LiveId" clId="{8588DC0A-74D6-4C9D-A4AC-3C86F5836C15}" dt="2021-05-22T09:26:36.960" v="1334" actId="20577"/>
          <ac:spMkLst>
            <pc:docMk/>
            <pc:sldMk cId="3542745475" sldId="1836"/>
            <ac:spMk id="5" creationId="{675BBFA3-184A-42AD-91BA-52909C46F030}"/>
          </ac:spMkLst>
        </pc:spChg>
        <pc:picChg chg="add mod">
          <ac:chgData name="tanuki kazehiki" userId="c7586bdb585fbab6" providerId="LiveId" clId="{8588DC0A-74D6-4C9D-A4AC-3C86F5836C15}" dt="2021-05-22T09:21:46.027" v="989" actId="14100"/>
          <ac:picMkLst>
            <pc:docMk/>
            <pc:sldMk cId="3542745475" sldId="1836"/>
            <ac:picMk id="4" creationId="{30A481D2-94F7-45C4-9A17-3CE1E99E0A67}"/>
          </ac:picMkLst>
        </pc:picChg>
      </pc:sldChg>
      <pc:sldChg chg="addSp delSp modSp new mod">
        <pc:chgData name="tanuki kazehiki" userId="c7586bdb585fbab6" providerId="LiveId" clId="{8588DC0A-74D6-4C9D-A4AC-3C86F5836C15}" dt="2021-05-22T09:33:56.170" v="1799" actId="1076"/>
        <pc:sldMkLst>
          <pc:docMk/>
          <pc:sldMk cId="269065127" sldId="1837"/>
        </pc:sldMkLst>
        <pc:spChg chg="mod">
          <ac:chgData name="tanuki kazehiki" userId="c7586bdb585fbab6" providerId="LiveId" clId="{8588DC0A-74D6-4C9D-A4AC-3C86F5836C15}" dt="2021-05-22T09:28:45.251" v="1380" actId="20577"/>
          <ac:spMkLst>
            <pc:docMk/>
            <pc:sldMk cId="269065127" sldId="1837"/>
            <ac:spMk id="2" creationId="{326839AE-F1AA-4C95-9B6C-3BDE0800C799}"/>
          </ac:spMkLst>
        </pc:spChg>
        <pc:spChg chg="add mod">
          <ac:chgData name="tanuki kazehiki" userId="c7586bdb585fbab6" providerId="LiveId" clId="{8588DC0A-74D6-4C9D-A4AC-3C86F5836C15}" dt="2021-05-22T09:33:56.170" v="1799" actId="1076"/>
          <ac:spMkLst>
            <pc:docMk/>
            <pc:sldMk cId="269065127" sldId="1837"/>
            <ac:spMk id="6" creationId="{2974F8A3-C83F-404A-8514-BBE5FAFACC04}"/>
          </ac:spMkLst>
        </pc:spChg>
        <pc:picChg chg="add mod">
          <ac:chgData name="tanuki kazehiki" userId="c7586bdb585fbab6" providerId="LiveId" clId="{8588DC0A-74D6-4C9D-A4AC-3C86F5836C15}" dt="2021-05-22T09:28:50.542" v="1381" actId="1076"/>
          <ac:picMkLst>
            <pc:docMk/>
            <pc:sldMk cId="269065127" sldId="1837"/>
            <ac:picMk id="4" creationId="{057BA74D-3712-4A88-B2D2-6E284B37A1F0}"/>
          </ac:picMkLst>
        </pc:picChg>
        <pc:picChg chg="add del">
          <ac:chgData name="tanuki kazehiki" userId="c7586bdb585fbab6" providerId="LiveId" clId="{8588DC0A-74D6-4C9D-A4AC-3C86F5836C15}" dt="2021-05-22T09:29:52.782" v="1384"/>
          <ac:picMkLst>
            <pc:docMk/>
            <pc:sldMk cId="269065127" sldId="1837"/>
            <ac:picMk id="5" creationId="{0044C5DD-C59A-4C1B-8A0B-609377709986}"/>
          </ac:picMkLst>
        </pc:picChg>
      </pc:sldChg>
      <pc:sldChg chg="add del">
        <pc:chgData name="tanuki kazehiki" userId="c7586bdb585fbab6" providerId="LiveId" clId="{8588DC0A-74D6-4C9D-A4AC-3C86F5836C15}" dt="2021-05-22T09:30:05.822" v="1386" actId="47"/>
        <pc:sldMkLst>
          <pc:docMk/>
          <pc:sldMk cId="2863992128" sldId="1838"/>
        </pc:sldMkLst>
      </pc:sldChg>
      <pc:sldChg chg="addSp modSp new mod modClrScheme modAnim chgLayout">
        <pc:chgData name="tanuki kazehiki" userId="c7586bdb585fbab6" providerId="LiveId" clId="{8588DC0A-74D6-4C9D-A4AC-3C86F5836C15}" dt="2021-05-22T10:12:28.421" v="4902"/>
        <pc:sldMkLst>
          <pc:docMk/>
          <pc:sldMk cId="3559435291" sldId="1838"/>
        </pc:sldMkLst>
        <pc:spChg chg="mod ord">
          <ac:chgData name="tanuki kazehiki" userId="c7586bdb585fbab6" providerId="LiveId" clId="{8588DC0A-74D6-4C9D-A4AC-3C86F5836C15}" dt="2021-05-22T09:48:23.836" v="3063" actId="14100"/>
          <ac:spMkLst>
            <pc:docMk/>
            <pc:sldMk cId="3559435291" sldId="1838"/>
            <ac:spMk id="2" creationId="{66434112-7840-4205-96C7-52E277438B27}"/>
          </ac:spMkLst>
        </pc:spChg>
        <pc:spChg chg="mod ord">
          <ac:chgData name="tanuki kazehiki" userId="c7586bdb585fbab6" providerId="LiveId" clId="{8588DC0A-74D6-4C9D-A4AC-3C86F5836C15}" dt="2021-05-22T09:47:29.311" v="2999" actId="700"/>
          <ac:spMkLst>
            <pc:docMk/>
            <pc:sldMk cId="3559435291" sldId="1838"/>
            <ac:spMk id="3" creationId="{C98C1015-9714-44F8-96B1-3F0C73720DA5}"/>
          </ac:spMkLst>
        </pc:spChg>
        <pc:spChg chg="add mod ord">
          <ac:chgData name="tanuki kazehiki" userId="c7586bdb585fbab6" providerId="LiveId" clId="{8588DC0A-74D6-4C9D-A4AC-3C86F5836C15}" dt="2021-05-22T10:06:26.625" v="4514" actId="20577"/>
          <ac:spMkLst>
            <pc:docMk/>
            <pc:sldMk cId="3559435291" sldId="1838"/>
            <ac:spMk id="4" creationId="{D8D6B2A3-200C-4AC3-B245-3B88A6B8EF76}"/>
          </ac:spMkLst>
        </pc:spChg>
        <pc:spChg chg="add mod">
          <ac:chgData name="tanuki kazehiki" userId="c7586bdb585fbab6" providerId="LiveId" clId="{8588DC0A-74D6-4C9D-A4AC-3C86F5836C15}" dt="2021-05-22T10:09:01.442" v="4688" actId="20577"/>
          <ac:spMkLst>
            <pc:docMk/>
            <pc:sldMk cId="3559435291" sldId="1838"/>
            <ac:spMk id="5" creationId="{4356A9AC-D114-4AA4-8E8B-957D1CCD9F19}"/>
          </ac:spMkLst>
        </pc:spChg>
        <pc:spChg chg="add mod">
          <ac:chgData name="tanuki kazehiki" userId="c7586bdb585fbab6" providerId="LiveId" clId="{8588DC0A-74D6-4C9D-A4AC-3C86F5836C15}" dt="2021-05-22T10:12:15.572" v="4901" actId="20577"/>
          <ac:spMkLst>
            <pc:docMk/>
            <pc:sldMk cId="3559435291" sldId="1838"/>
            <ac:spMk id="6" creationId="{4C5E40A0-4A0B-4CFA-8FCB-C367D96AF857}"/>
          </ac:spMkLst>
        </pc:spChg>
      </pc:sldChg>
      <pc:sldChg chg="addSp modSp new mod">
        <pc:chgData name="tanuki kazehiki" userId="c7586bdb585fbab6" providerId="LiveId" clId="{8588DC0A-74D6-4C9D-A4AC-3C86F5836C15}" dt="2021-05-22T10:31:25.573" v="5995" actId="20577"/>
        <pc:sldMkLst>
          <pc:docMk/>
          <pc:sldMk cId="262134990" sldId="1839"/>
        </pc:sldMkLst>
        <pc:spChg chg="mod">
          <ac:chgData name="tanuki kazehiki" userId="c7586bdb585fbab6" providerId="LiveId" clId="{8588DC0A-74D6-4C9D-A4AC-3C86F5836C15}" dt="2021-05-22T10:21:21.033" v="5101" actId="20577"/>
          <ac:spMkLst>
            <pc:docMk/>
            <pc:sldMk cId="262134990" sldId="1839"/>
            <ac:spMk id="2" creationId="{D6CA13AF-4EDF-44CE-9968-AF08174F6DBB}"/>
          </ac:spMkLst>
        </pc:spChg>
        <pc:spChg chg="mod">
          <ac:chgData name="tanuki kazehiki" userId="c7586bdb585fbab6" providerId="LiveId" clId="{8588DC0A-74D6-4C9D-A4AC-3C86F5836C15}" dt="2021-05-22T10:29:31.473" v="5805" actId="27636"/>
          <ac:spMkLst>
            <pc:docMk/>
            <pc:sldMk cId="262134990" sldId="1839"/>
            <ac:spMk id="3" creationId="{EAC4995A-1780-4938-A5EE-153418EBFBAF}"/>
          </ac:spMkLst>
        </pc:spChg>
        <pc:spChg chg="add mod">
          <ac:chgData name="tanuki kazehiki" userId="c7586bdb585fbab6" providerId="LiveId" clId="{8588DC0A-74D6-4C9D-A4AC-3C86F5836C15}" dt="2021-05-22T10:31:25.573" v="5995" actId="20577"/>
          <ac:spMkLst>
            <pc:docMk/>
            <pc:sldMk cId="262134990" sldId="1839"/>
            <ac:spMk id="5" creationId="{0AF818DE-E640-4EFD-BB4D-BD65365C6CC1}"/>
          </ac:spMkLst>
        </pc:spChg>
      </pc:sldChg>
      <pc:sldChg chg="delSp modSp add mod">
        <pc:chgData name="tanuki kazehiki" userId="c7586bdb585fbab6" providerId="LiveId" clId="{8588DC0A-74D6-4C9D-A4AC-3C86F5836C15}" dt="2021-05-22T10:19:41.952" v="5005" actId="2711"/>
        <pc:sldMkLst>
          <pc:docMk/>
          <pc:sldMk cId="2184136888" sldId="1840"/>
        </pc:sldMkLst>
        <pc:spChg chg="mod">
          <ac:chgData name="tanuki kazehiki" userId="c7586bdb585fbab6" providerId="LiveId" clId="{8588DC0A-74D6-4C9D-A4AC-3C86F5836C15}" dt="2021-05-22T10:19:41.952" v="5005" actId="2711"/>
          <ac:spMkLst>
            <pc:docMk/>
            <pc:sldMk cId="2184136888" sldId="1840"/>
            <ac:spMk id="6" creationId="{93667513-1B48-4516-889D-2762B0A2073F}"/>
          </ac:spMkLst>
        </pc:spChg>
        <pc:spChg chg="del">
          <ac:chgData name="tanuki kazehiki" userId="c7586bdb585fbab6" providerId="LiveId" clId="{8588DC0A-74D6-4C9D-A4AC-3C86F5836C15}" dt="2021-05-22T10:17:24.148" v="4935" actId="478"/>
          <ac:spMkLst>
            <pc:docMk/>
            <pc:sldMk cId="2184136888" sldId="1840"/>
            <ac:spMk id="7" creationId="{55F2D800-5BDB-4F31-972C-68417D3C0BA1}"/>
          </ac:spMkLst>
        </pc:spChg>
      </pc:sldChg>
      <pc:sldChg chg="addSp delSp modSp new mod modClrScheme chgLayout">
        <pc:chgData name="tanuki kazehiki" userId="c7586bdb585fbab6" providerId="LiveId" clId="{8588DC0A-74D6-4C9D-A4AC-3C86F5836C15}" dt="2021-05-22T10:45:53.651" v="6918" actId="1076"/>
        <pc:sldMkLst>
          <pc:docMk/>
          <pc:sldMk cId="854416836" sldId="1841"/>
        </pc:sldMkLst>
        <pc:spChg chg="del">
          <ac:chgData name="tanuki kazehiki" userId="c7586bdb585fbab6" providerId="LiveId" clId="{8588DC0A-74D6-4C9D-A4AC-3C86F5836C15}" dt="2021-05-22T10:34:14.873" v="5997" actId="700"/>
          <ac:spMkLst>
            <pc:docMk/>
            <pc:sldMk cId="854416836" sldId="1841"/>
            <ac:spMk id="2" creationId="{8B96898B-3D12-47EB-B70D-5A33499709B0}"/>
          </ac:spMkLst>
        </pc:spChg>
        <pc:spChg chg="del">
          <ac:chgData name="tanuki kazehiki" userId="c7586bdb585fbab6" providerId="LiveId" clId="{8588DC0A-74D6-4C9D-A4AC-3C86F5836C15}" dt="2021-05-22T10:34:14.873" v="5997" actId="700"/>
          <ac:spMkLst>
            <pc:docMk/>
            <pc:sldMk cId="854416836" sldId="1841"/>
            <ac:spMk id="3" creationId="{5A5F5326-72AD-4C4B-AEFF-3C8FA5F9633A}"/>
          </ac:spMkLst>
        </pc:spChg>
        <pc:spChg chg="mod ord">
          <ac:chgData name="tanuki kazehiki" userId="c7586bdb585fbab6" providerId="LiveId" clId="{8588DC0A-74D6-4C9D-A4AC-3C86F5836C15}" dt="2021-05-22T10:34:30.382" v="5998" actId="700"/>
          <ac:spMkLst>
            <pc:docMk/>
            <pc:sldMk cId="854416836" sldId="1841"/>
            <ac:spMk id="4" creationId="{123560DF-71DF-464D-A44D-F26FBCD27233}"/>
          </ac:spMkLst>
        </pc:spChg>
        <pc:spChg chg="add mod ord">
          <ac:chgData name="tanuki kazehiki" userId="c7586bdb585fbab6" providerId="LiveId" clId="{8588DC0A-74D6-4C9D-A4AC-3C86F5836C15}" dt="2021-05-22T10:36:26.049" v="6039" actId="14100"/>
          <ac:spMkLst>
            <pc:docMk/>
            <pc:sldMk cId="854416836" sldId="1841"/>
            <ac:spMk id="5" creationId="{5D9215FD-AC25-42A7-A8D3-3A29090EF6C6}"/>
          </ac:spMkLst>
        </pc:spChg>
        <pc:spChg chg="add mod ord">
          <ac:chgData name="tanuki kazehiki" userId="c7586bdb585fbab6" providerId="LiveId" clId="{8588DC0A-74D6-4C9D-A4AC-3C86F5836C15}" dt="2021-05-22T10:45:53.651" v="6918" actId="1076"/>
          <ac:spMkLst>
            <pc:docMk/>
            <pc:sldMk cId="854416836" sldId="1841"/>
            <ac:spMk id="6" creationId="{DCEB9C22-2CD0-4DBA-BC46-7A7350EAF613}"/>
          </ac:spMkLst>
        </pc:spChg>
      </pc:sldChg>
      <pc:sldChg chg="modSp add mod">
        <pc:chgData name="tanuki kazehiki" userId="c7586bdb585fbab6" providerId="LiveId" clId="{8588DC0A-74D6-4C9D-A4AC-3C86F5836C15}" dt="2021-05-22T10:47:20.593" v="7012" actId="20577"/>
        <pc:sldMkLst>
          <pc:docMk/>
          <pc:sldMk cId="4011941936" sldId="1842"/>
        </pc:sldMkLst>
        <pc:spChg chg="mod">
          <ac:chgData name="tanuki kazehiki" userId="c7586bdb585fbab6" providerId="LiveId" clId="{8588DC0A-74D6-4C9D-A4AC-3C86F5836C15}" dt="2021-05-22T10:47:20.593" v="7012" actId="20577"/>
          <ac:spMkLst>
            <pc:docMk/>
            <pc:sldMk cId="4011941936" sldId="1842"/>
            <ac:spMk id="6" creationId="{93667513-1B48-4516-889D-2762B0A2073F}"/>
          </ac:spMkLst>
        </pc:spChg>
      </pc:sldChg>
      <pc:sldChg chg="addSp delSp modSp new del mod setBg modClrScheme chgLayout">
        <pc:chgData name="tanuki kazehiki" userId="c7586bdb585fbab6" providerId="LiveId" clId="{8588DC0A-74D6-4C9D-A4AC-3C86F5836C15}" dt="2021-05-22T10:48:29.159" v="7016" actId="2696"/>
        <pc:sldMkLst>
          <pc:docMk/>
          <pc:sldMk cId="1792298101" sldId="1843"/>
        </pc:sldMkLst>
        <pc:spChg chg="del mod ord">
          <ac:chgData name="tanuki kazehiki" userId="c7586bdb585fbab6" providerId="LiveId" clId="{8588DC0A-74D6-4C9D-A4AC-3C86F5836C15}" dt="2021-05-22T10:48:00.336" v="7014" actId="700"/>
          <ac:spMkLst>
            <pc:docMk/>
            <pc:sldMk cId="1792298101" sldId="1843"/>
            <ac:spMk id="2" creationId="{D55D7350-E0A4-4D5F-826F-43A6E6E40DFA}"/>
          </ac:spMkLst>
        </pc:spChg>
        <pc:spChg chg="del">
          <ac:chgData name="tanuki kazehiki" userId="c7586bdb585fbab6" providerId="LiveId" clId="{8588DC0A-74D6-4C9D-A4AC-3C86F5836C15}" dt="2021-05-22T10:48:00.336" v="7014" actId="700"/>
          <ac:spMkLst>
            <pc:docMk/>
            <pc:sldMk cId="1792298101" sldId="1843"/>
            <ac:spMk id="3" creationId="{CD1F35D2-3D8D-4DF8-8371-35BA1FE9141B}"/>
          </ac:spMkLst>
        </pc:spChg>
        <pc:spChg chg="mod ord">
          <ac:chgData name="tanuki kazehiki" userId="c7586bdb585fbab6" providerId="LiveId" clId="{8588DC0A-74D6-4C9D-A4AC-3C86F5836C15}" dt="2021-05-22T10:48:09.905" v="7015" actId="26606"/>
          <ac:spMkLst>
            <pc:docMk/>
            <pc:sldMk cId="1792298101" sldId="1843"/>
            <ac:spMk id="4" creationId="{DEFA1083-95A5-45E7-916E-207F6F60103D}"/>
          </ac:spMkLst>
        </pc:spChg>
        <pc:spChg chg="add mod ord">
          <ac:chgData name="tanuki kazehiki" userId="c7586bdb585fbab6" providerId="LiveId" clId="{8588DC0A-74D6-4C9D-A4AC-3C86F5836C15}" dt="2021-05-22T10:48:09.905" v="7015" actId="26606"/>
          <ac:spMkLst>
            <pc:docMk/>
            <pc:sldMk cId="1792298101" sldId="1843"/>
            <ac:spMk id="5" creationId="{67DFC670-5DD8-464F-899D-53AE706FAE6C}"/>
          </ac:spMkLst>
        </pc:spChg>
        <pc:spChg chg="add">
          <ac:chgData name="tanuki kazehiki" userId="c7586bdb585fbab6" providerId="LiveId" clId="{8588DC0A-74D6-4C9D-A4AC-3C86F5836C15}" dt="2021-05-22T10:48:09.905" v="7015" actId="26606"/>
          <ac:spMkLst>
            <pc:docMk/>
            <pc:sldMk cId="1792298101" sldId="1843"/>
            <ac:spMk id="11" creationId="{37C89E4B-3C9F-44B9-8B86-D9E3D112D8EC}"/>
          </ac:spMkLst>
        </pc:spChg>
        <pc:picChg chg="add">
          <ac:chgData name="tanuki kazehiki" userId="c7586bdb585fbab6" providerId="LiveId" clId="{8588DC0A-74D6-4C9D-A4AC-3C86F5836C15}" dt="2021-05-22T10:48:09.905" v="7015" actId="26606"/>
          <ac:picMkLst>
            <pc:docMk/>
            <pc:sldMk cId="1792298101" sldId="1843"/>
            <ac:picMk id="7" creationId="{14D04203-67BA-4981-A55C-D685A904F74D}"/>
          </ac:picMkLst>
        </pc:picChg>
        <pc:cxnChg chg="add">
          <ac:chgData name="tanuki kazehiki" userId="c7586bdb585fbab6" providerId="LiveId" clId="{8588DC0A-74D6-4C9D-A4AC-3C86F5836C15}" dt="2021-05-22T10:48:09.905" v="7015" actId="26606"/>
          <ac:cxnSpMkLst>
            <pc:docMk/>
            <pc:sldMk cId="1792298101" sldId="1843"/>
            <ac:cxnSpMk id="13" creationId="{AA2EAA10-076F-46BD-8F0F-B9A2FB77A85C}"/>
          </ac:cxnSpMkLst>
        </pc:cxnChg>
        <pc:cxnChg chg="add">
          <ac:chgData name="tanuki kazehiki" userId="c7586bdb585fbab6" providerId="LiveId" clId="{8588DC0A-74D6-4C9D-A4AC-3C86F5836C15}" dt="2021-05-22T10:48:09.905" v="7015" actId="26606"/>
          <ac:cxnSpMkLst>
            <pc:docMk/>
            <pc:sldMk cId="1792298101" sldId="1843"/>
            <ac:cxnSpMk id="15" creationId="{D891E407-403B-4764-86C9-33A56D3BCAA3}"/>
          </ac:cxnSpMkLst>
        </pc:cxnChg>
      </pc:sldChg>
      <pc:sldChg chg="addSp delSp modSp new mod modMedia setBg modClrScheme delAnim chgLayout">
        <pc:chgData name="tanuki kazehiki" userId="c7586bdb585fbab6" providerId="LiveId" clId="{8588DC0A-74D6-4C9D-A4AC-3C86F5836C15}" dt="2021-05-22T11:03:30.707" v="7377"/>
        <pc:sldMkLst>
          <pc:docMk/>
          <pc:sldMk cId="3054300386" sldId="1843"/>
        </pc:sldMkLst>
        <pc:spChg chg="del mod ord">
          <ac:chgData name="tanuki kazehiki" userId="c7586bdb585fbab6" providerId="LiveId" clId="{8588DC0A-74D6-4C9D-A4AC-3C86F5836C15}" dt="2021-05-22T10:49:31.731" v="7018" actId="700"/>
          <ac:spMkLst>
            <pc:docMk/>
            <pc:sldMk cId="3054300386" sldId="1843"/>
            <ac:spMk id="2" creationId="{F2117CB2-C15F-4CCE-869F-AACFF57BE500}"/>
          </ac:spMkLst>
        </pc:spChg>
        <pc:spChg chg="del">
          <ac:chgData name="tanuki kazehiki" userId="c7586bdb585fbab6" providerId="LiveId" clId="{8588DC0A-74D6-4C9D-A4AC-3C86F5836C15}" dt="2021-05-22T10:49:31.731" v="7018" actId="700"/>
          <ac:spMkLst>
            <pc:docMk/>
            <pc:sldMk cId="3054300386" sldId="1843"/>
            <ac:spMk id="3" creationId="{B126FABA-964F-410E-9895-03AD0A5B46B7}"/>
          </ac:spMkLst>
        </pc:spChg>
        <pc:spChg chg="mod ord">
          <ac:chgData name="tanuki kazehiki" userId="c7586bdb585fbab6" providerId="LiveId" clId="{8588DC0A-74D6-4C9D-A4AC-3C86F5836C15}" dt="2021-05-22T10:50:52.356" v="7128" actId="26606"/>
          <ac:spMkLst>
            <pc:docMk/>
            <pc:sldMk cId="3054300386" sldId="1843"/>
            <ac:spMk id="4" creationId="{9B854FAE-CF97-4067-99CB-3DC5A3DB01CF}"/>
          </ac:spMkLst>
        </pc:spChg>
        <pc:spChg chg="add mod ord">
          <ac:chgData name="tanuki kazehiki" userId="c7586bdb585fbab6" providerId="LiveId" clId="{8588DC0A-74D6-4C9D-A4AC-3C86F5836C15}" dt="2021-05-22T10:57:59.528" v="7252" actId="1038"/>
          <ac:spMkLst>
            <pc:docMk/>
            <pc:sldMk cId="3054300386" sldId="1843"/>
            <ac:spMk id="5" creationId="{1DF4749C-4077-47F7-A355-ED574CF3A214}"/>
          </ac:spMkLst>
        </pc:spChg>
        <pc:spChg chg="add">
          <ac:chgData name="tanuki kazehiki" userId="c7586bdb585fbab6" providerId="LiveId" clId="{8588DC0A-74D6-4C9D-A4AC-3C86F5836C15}" dt="2021-05-22T10:50:52.356" v="7128" actId="26606"/>
          <ac:spMkLst>
            <pc:docMk/>
            <pc:sldMk cId="3054300386" sldId="1843"/>
            <ac:spMk id="11" creationId="{C1DD1A8A-57D5-4A81-AD04-532B043C5611}"/>
          </ac:spMkLst>
        </pc:spChg>
        <pc:spChg chg="add">
          <ac:chgData name="tanuki kazehiki" userId="c7586bdb585fbab6" providerId="LiveId" clId="{8588DC0A-74D6-4C9D-A4AC-3C86F5836C15}" dt="2021-05-22T10:50:52.356" v="7128" actId="26606"/>
          <ac:spMkLst>
            <pc:docMk/>
            <pc:sldMk cId="3054300386" sldId="1843"/>
            <ac:spMk id="13" creationId="{007891EC-4501-44ED-A8C8-B11B6DB767AB}"/>
          </ac:spMkLst>
        </pc:spChg>
        <pc:picChg chg="add mod">
          <ac:chgData name="tanuki kazehiki" userId="c7586bdb585fbab6" providerId="LiveId" clId="{8588DC0A-74D6-4C9D-A4AC-3C86F5836C15}" dt="2021-05-22T10:57:16.035" v="7201" actId="14100"/>
          <ac:picMkLst>
            <pc:docMk/>
            <pc:sldMk cId="3054300386" sldId="1843"/>
            <ac:picMk id="6" creationId="{A88B8B06-A3D0-4959-B7F7-35E0981F23F7}"/>
          </ac:picMkLst>
        </pc:picChg>
        <pc:picChg chg="add del mod">
          <ac:chgData name="tanuki kazehiki" userId="c7586bdb585fbab6" providerId="LiveId" clId="{8588DC0A-74D6-4C9D-A4AC-3C86F5836C15}" dt="2021-05-22T10:56:35.101" v="7197" actId="478"/>
          <ac:picMkLst>
            <pc:docMk/>
            <pc:sldMk cId="3054300386" sldId="1843"/>
            <ac:picMk id="7" creationId="{46F1A4AA-A7C6-45AC-9150-01F6BD5B29C9}"/>
          </ac:picMkLst>
        </pc:picChg>
      </pc:sldChg>
      <pc:sldChg chg="addSp delSp modSp new mod modClrScheme chgLayout">
        <pc:chgData name="tanuki kazehiki" userId="c7586bdb585fbab6" providerId="LiveId" clId="{8588DC0A-74D6-4C9D-A4AC-3C86F5836C15}" dt="2021-05-23T01:20:40.284" v="9114" actId="20577"/>
        <pc:sldMkLst>
          <pc:docMk/>
          <pc:sldMk cId="632941831" sldId="1844"/>
        </pc:sldMkLst>
        <pc:spChg chg="del mod ord">
          <ac:chgData name="tanuki kazehiki" userId="c7586bdb585fbab6" providerId="LiveId" clId="{8588DC0A-74D6-4C9D-A4AC-3C86F5836C15}" dt="2021-05-22T11:30:02.168" v="8283" actId="700"/>
          <ac:spMkLst>
            <pc:docMk/>
            <pc:sldMk cId="632941831" sldId="1844"/>
            <ac:spMk id="2" creationId="{04C563B1-0524-4A90-97AD-527844EB9B78}"/>
          </ac:spMkLst>
        </pc:spChg>
        <pc:spChg chg="del mod ord">
          <ac:chgData name="tanuki kazehiki" userId="c7586bdb585fbab6" providerId="LiveId" clId="{8588DC0A-74D6-4C9D-A4AC-3C86F5836C15}" dt="2021-05-22T11:30:02.168" v="8283" actId="700"/>
          <ac:spMkLst>
            <pc:docMk/>
            <pc:sldMk cId="632941831" sldId="1844"/>
            <ac:spMk id="3" creationId="{D66F738D-9BFC-4588-BBE2-63DE919241E8}"/>
          </ac:spMkLst>
        </pc:spChg>
        <pc:spChg chg="mod ord">
          <ac:chgData name="tanuki kazehiki" userId="c7586bdb585fbab6" providerId="LiveId" clId="{8588DC0A-74D6-4C9D-A4AC-3C86F5836C15}" dt="2021-05-22T11:30:02.168" v="8283" actId="700"/>
          <ac:spMkLst>
            <pc:docMk/>
            <pc:sldMk cId="632941831" sldId="1844"/>
            <ac:spMk id="4" creationId="{6E7FF949-8B87-41FB-82BB-D6A1EB1096F4}"/>
          </ac:spMkLst>
        </pc:spChg>
        <pc:spChg chg="add mod ord">
          <ac:chgData name="tanuki kazehiki" userId="c7586bdb585fbab6" providerId="LiveId" clId="{8588DC0A-74D6-4C9D-A4AC-3C86F5836C15}" dt="2021-05-22T11:31:58.699" v="8325" actId="1076"/>
          <ac:spMkLst>
            <pc:docMk/>
            <pc:sldMk cId="632941831" sldId="1844"/>
            <ac:spMk id="5" creationId="{6367B169-C5D7-42BA-A3F0-5BFFB255556F}"/>
          </ac:spMkLst>
        </pc:spChg>
        <pc:spChg chg="add mod ord">
          <ac:chgData name="tanuki kazehiki" userId="c7586bdb585fbab6" providerId="LiveId" clId="{8588DC0A-74D6-4C9D-A4AC-3C86F5836C15}" dt="2021-05-23T01:20:40.284" v="9114" actId="20577"/>
          <ac:spMkLst>
            <pc:docMk/>
            <pc:sldMk cId="632941831" sldId="1844"/>
            <ac:spMk id="6" creationId="{FAEB5655-89F6-4992-BBE3-4CE0588418B9}"/>
          </ac:spMkLst>
        </pc:spChg>
        <pc:picChg chg="add mod ord">
          <ac:chgData name="tanuki kazehiki" userId="c7586bdb585fbab6" providerId="LiveId" clId="{8588DC0A-74D6-4C9D-A4AC-3C86F5836C15}" dt="2021-05-22T11:30:57.107" v="8286" actId="167"/>
          <ac:picMkLst>
            <pc:docMk/>
            <pc:sldMk cId="632941831" sldId="1844"/>
            <ac:picMk id="7" creationId="{BF172BC4-71ED-4640-8395-3E528D5B4262}"/>
          </ac:picMkLst>
        </pc:picChg>
        <pc:picChg chg="add mod ord">
          <ac:chgData name="tanuki kazehiki" userId="c7586bdb585fbab6" providerId="LiveId" clId="{8588DC0A-74D6-4C9D-A4AC-3C86F5836C15}" dt="2021-05-22T11:31:09.394" v="8288" actId="167"/>
          <ac:picMkLst>
            <pc:docMk/>
            <pc:sldMk cId="632941831" sldId="1844"/>
            <ac:picMk id="8" creationId="{D7BF0619-5312-4343-ADAA-74A94FA9DA3E}"/>
          </ac:picMkLst>
        </pc:picChg>
      </pc:sldChg>
      <pc:sldChg chg="modSp add del mod">
        <pc:chgData name="tanuki kazehiki" userId="c7586bdb585fbab6" providerId="LiveId" clId="{8588DC0A-74D6-4C9D-A4AC-3C86F5836C15}" dt="2021-05-23T01:23:42.084" v="9186" actId="20577"/>
        <pc:sldMkLst>
          <pc:docMk/>
          <pc:sldMk cId="2750060334" sldId="1845"/>
        </pc:sldMkLst>
        <pc:spChg chg="mod">
          <ac:chgData name="tanuki kazehiki" userId="c7586bdb585fbab6" providerId="LiveId" clId="{8588DC0A-74D6-4C9D-A4AC-3C86F5836C15}" dt="2021-05-23T01:23:42.084" v="9186" actId="20577"/>
          <ac:spMkLst>
            <pc:docMk/>
            <pc:sldMk cId="2750060334" sldId="1845"/>
            <ac:spMk id="7" creationId="{55F2D800-5BDB-4F31-972C-68417D3C0BA1}"/>
          </ac:spMkLst>
        </pc:spChg>
      </pc:sldChg>
      <pc:sldChg chg="addSp delSp modSp new del mod modClrScheme chgLayout">
        <pc:chgData name="tanuki kazehiki" userId="c7586bdb585fbab6" providerId="LiveId" clId="{8588DC0A-74D6-4C9D-A4AC-3C86F5836C15}" dt="2021-05-23T01:24:22.236" v="9189" actId="2696"/>
        <pc:sldMkLst>
          <pc:docMk/>
          <pc:sldMk cId="784578446" sldId="1846"/>
        </pc:sldMkLst>
        <pc:spChg chg="del mod ord">
          <ac:chgData name="tanuki kazehiki" userId="c7586bdb585fbab6" providerId="LiveId" clId="{8588DC0A-74D6-4C9D-A4AC-3C86F5836C15}" dt="2021-05-23T01:24:11.370" v="9188" actId="700"/>
          <ac:spMkLst>
            <pc:docMk/>
            <pc:sldMk cId="784578446" sldId="1846"/>
            <ac:spMk id="2" creationId="{0C386308-21CA-401C-936D-9848E143C359}"/>
          </ac:spMkLst>
        </pc:spChg>
        <pc:spChg chg="del mod ord">
          <ac:chgData name="tanuki kazehiki" userId="c7586bdb585fbab6" providerId="LiveId" clId="{8588DC0A-74D6-4C9D-A4AC-3C86F5836C15}" dt="2021-05-23T01:24:11.370" v="9188" actId="700"/>
          <ac:spMkLst>
            <pc:docMk/>
            <pc:sldMk cId="784578446" sldId="1846"/>
            <ac:spMk id="3" creationId="{20445555-C170-47C7-BF48-23926A069FA3}"/>
          </ac:spMkLst>
        </pc:spChg>
        <pc:spChg chg="mod ord">
          <ac:chgData name="tanuki kazehiki" userId="c7586bdb585fbab6" providerId="LiveId" clId="{8588DC0A-74D6-4C9D-A4AC-3C86F5836C15}" dt="2021-05-23T01:24:11.370" v="9188" actId="700"/>
          <ac:spMkLst>
            <pc:docMk/>
            <pc:sldMk cId="784578446" sldId="1846"/>
            <ac:spMk id="4" creationId="{7EF6098A-211D-4030-9DE1-BF1465CEE529}"/>
          </ac:spMkLst>
        </pc:spChg>
        <pc:spChg chg="add mod ord">
          <ac:chgData name="tanuki kazehiki" userId="c7586bdb585fbab6" providerId="LiveId" clId="{8588DC0A-74D6-4C9D-A4AC-3C86F5836C15}" dt="2021-05-23T01:24:11.370" v="9188" actId="700"/>
          <ac:spMkLst>
            <pc:docMk/>
            <pc:sldMk cId="784578446" sldId="1846"/>
            <ac:spMk id="5" creationId="{1E70DC83-44DC-4955-B04C-7801DA33A4A2}"/>
          </ac:spMkLst>
        </pc:spChg>
        <pc:spChg chg="add mod ord">
          <ac:chgData name="tanuki kazehiki" userId="c7586bdb585fbab6" providerId="LiveId" clId="{8588DC0A-74D6-4C9D-A4AC-3C86F5836C15}" dt="2021-05-23T01:24:11.370" v="9188" actId="700"/>
          <ac:spMkLst>
            <pc:docMk/>
            <pc:sldMk cId="784578446" sldId="1846"/>
            <ac:spMk id="6" creationId="{E84158AD-B15D-4F80-9C05-8760AC38F73B}"/>
          </ac:spMkLst>
        </pc:spChg>
      </pc:sldChg>
      <pc:sldChg chg="delSp modSp add mod ord">
        <pc:chgData name="tanuki kazehiki" userId="c7586bdb585fbab6" providerId="LiveId" clId="{8588DC0A-74D6-4C9D-A4AC-3C86F5836C15}" dt="2021-05-23T01:38:38.820" v="10468" actId="403"/>
        <pc:sldMkLst>
          <pc:docMk/>
          <pc:sldMk cId="2582883790" sldId="1846"/>
        </pc:sldMkLst>
        <pc:spChg chg="mod">
          <ac:chgData name="tanuki kazehiki" userId="c7586bdb585fbab6" providerId="LiveId" clId="{8588DC0A-74D6-4C9D-A4AC-3C86F5836C15}" dt="2021-05-23T01:38:05.436" v="10465" actId="27636"/>
          <ac:spMkLst>
            <pc:docMk/>
            <pc:sldMk cId="2582883790" sldId="1846"/>
            <ac:spMk id="3" creationId="{17C2CFC7-2729-42D4-AAB9-470A5BF25DB0}"/>
          </ac:spMkLst>
        </pc:spChg>
        <pc:spChg chg="mod">
          <ac:chgData name="tanuki kazehiki" userId="c7586bdb585fbab6" providerId="LiveId" clId="{8588DC0A-74D6-4C9D-A4AC-3C86F5836C15}" dt="2021-05-23T01:38:38.820" v="10468" actId="403"/>
          <ac:spMkLst>
            <pc:docMk/>
            <pc:sldMk cId="2582883790" sldId="1846"/>
            <ac:spMk id="4" creationId="{57FB9CE1-BE31-4919-BE43-172B76A84E0A}"/>
          </ac:spMkLst>
        </pc:spChg>
        <pc:cxnChg chg="del">
          <ac:chgData name="tanuki kazehiki" userId="c7586bdb585fbab6" providerId="LiveId" clId="{8588DC0A-74D6-4C9D-A4AC-3C86F5836C15}" dt="2021-05-23T01:26:15.920" v="9284" actId="478"/>
          <ac:cxnSpMkLst>
            <pc:docMk/>
            <pc:sldMk cId="2582883790" sldId="1846"/>
            <ac:cxnSpMk id="8" creationId="{F9A9FD76-2E49-4876-ACAA-AB69DF47AF11}"/>
          </ac:cxnSpMkLst>
        </pc:cxnChg>
      </pc:sldChg>
      <pc:sldChg chg="modSp add mod">
        <pc:chgData name="tanuki kazehiki" userId="c7586bdb585fbab6" providerId="LiveId" clId="{8588DC0A-74D6-4C9D-A4AC-3C86F5836C15}" dt="2021-05-23T01:50:07.254" v="11160" actId="20577"/>
        <pc:sldMkLst>
          <pc:docMk/>
          <pc:sldMk cId="1231875681" sldId="1847"/>
        </pc:sldMkLst>
        <pc:spChg chg="mod">
          <ac:chgData name="tanuki kazehiki" userId="c7586bdb585fbab6" providerId="LiveId" clId="{8588DC0A-74D6-4C9D-A4AC-3C86F5836C15}" dt="2021-05-23T01:47:45.650" v="11146" actId="5793"/>
          <ac:spMkLst>
            <pc:docMk/>
            <pc:sldMk cId="1231875681" sldId="1847"/>
            <ac:spMk id="3" creationId="{17C2CFC7-2729-42D4-AAB9-470A5BF25DB0}"/>
          </ac:spMkLst>
        </pc:spChg>
        <pc:spChg chg="mod">
          <ac:chgData name="tanuki kazehiki" userId="c7586bdb585fbab6" providerId="LiveId" clId="{8588DC0A-74D6-4C9D-A4AC-3C86F5836C15}" dt="2021-05-23T01:50:07.254" v="11160" actId="20577"/>
          <ac:spMkLst>
            <pc:docMk/>
            <pc:sldMk cId="1231875681" sldId="1847"/>
            <ac:spMk id="4" creationId="{57FB9CE1-BE31-4919-BE43-172B76A84E0A}"/>
          </ac:spMkLst>
        </pc:spChg>
      </pc:sldChg>
      <pc:sldChg chg="modSp add mod">
        <pc:chgData name="tanuki kazehiki" userId="c7586bdb585fbab6" providerId="LiveId" clId="{8588DC0A-74D6-4C9D-A4AC-3C86F5836C15}" dt="2021-05-23T01:58:28.998" v="11921" actId="113"/>
        <pc:sldMkLst>
          <pc:docMk/>
          <pc:sldMk cId="687264107" sldId="1848"/>
        </pc:sldMkLst>
        <pc:spChg chg="mod">
          <ac:chgData name="tanuki kazehiki" userId="c7586bdb585fbab6" providerId="LiveId" clId="{8588DC0A-74D6-4C9D-A4AC-3C86F5836C15}" dt="2021-05-23T01:58:28.998" v="11921" actId="113"/>
          <ac:spMkLst>
            <pc:docMk/>
            <pc:sldMk cId="687264107" sldId="1848"/>
            <ac:spMk id="3" creationId="{17C2CFC7-2729-42D4-AAB9-470A5BF25DB0}"/>
          </ac:spMkLst>
        </pc:spChg>
        <pc:spChg chg="mod">
          <ac:chgData name="tanuki kazehiki" userId="c7586bdb585fbab6" providerId="LiveId" clId="{8588DC0A-74D6-4C9D-A4AC-3C86F5836C15}" dt="2021-05-23T01:50:29.371" v="11207" actId="1036"/>
          <ac:spMkLst>
            <pc:docMk/>
            <pc:sldMk cId="687264107" sldId="1848"/>
            <ac:spMk id="4" creationId="{57FB9CE1-BE31-4919-BE43-172B76A84E0A}"/>
          </ac:spMkLst>
        </pc:spChg>
      </pc:sldChg>
      <pc:sldChg chg="modSp add mod">
        <pc:chgData name="tanuki kazehiki" userId="c7586bdb585fbab6" providerId="LiveId" clId="{8588DC0A-74D6-4C9D-A4AC-3C86F5836C15}" dt="2021-05-23T02:02:16.370" v="12048" actId="20577"/>
        <pc:sldMkLst>
          <pc:docMk/>
          <pc:sldMk cId="857334285" sldId="1849"/>
        </pc:sldMkLst>
        <pc:spChg chg="mod">
          <ac:chgData name="tanuki kazehiki" userId="c7586bdb585fbab6" providerId="LiveId" clId="{8588DC0A-74D6-4C9D-A4AC-3C86F5836C15}" dt="2021-05-23T02:02:16.370" v="12048" actId="20577"/>
          <ac:spMkLst>
            <pc:docMk/>
            <pc:sldMk cId="857334285" sldId="1849"/>
            <ac:spMk id="7" creationId="{55F2D800-5BDB-4F31-972C-68417D3C0BA1}"/>
          </ac:spMkLst>
        </pc:spChg>
      </pc:sldChg>
      <pc:sldMasterChg chg="del delSldLayout">
        <pc:chgData name="tanuki kazehiki" userId="c7586bdb585fbab6" providerId="LiveId" clId="{8588DC0A-74D6-4C9D-A4AC-3C86F5836C15}" dt="2021-05-23T02:19:45.343" v="12561" actId="47"/>
        <pc:sldMasterMkLst>
          <pc:docMk/>
          <pc:sldMasterMk cId="2207703743" sldId="2147483660"/>
        </pc:sldMasterMkLst>
        <pc:sldLayoutChg chg="del">
          <pc:chgData name="tanuki kazehiki" userId="c7586bdb585fbab6" providerId="LiveId" clId="{8588DC0A-74D6-4C9D-A4AC-3C86F5836C15}" dt="2021-05-23T02:19:45.343" v="12561" actId="47"/>
          <pc:sldLayoutMkLst>
            <pc:docMk/>
            <pc:sldMasterMk cId="2207703743" sldId="2147483660"/>
            <pc:sldLayoutMk cId="1300937659" sldId="2147483661"/>
          </pc:sldLayoutMkLst>
        </pc:sldLayoutChg>
        <pc:sldLayoutChg chg="del">
          <pc:chgData name="tanuki kazehiki" userId="c7586bdb585fbab6" providerId="LiveId" clId="{8588DC0A-74D6-4C9D-A4AC-3C86F5836C15}" dt="2021-05-23T02:19:45.343" v="12561" actId="47"/>
          <pc:sldLayoutMkLst>
            <pc:docMk/>
            <pc:sldMasterMk cId="2207703743" sldId="2147483660"/>
            <pc:sldLayoutMk cId="24054823" sldId="2147483662"/>
          </pc:sldLayoutMkLst>
        </pc:sldLayoutChg>
        <pc:sldLayoutChg chg="del">
          <pc:chgData name="tanuki kazehiki" userId="c7586bdb585fbab6" providerId="LiveId" clId="{8588DC0A-74D6-4C9D-A4AC-3C86F5836C15}" dt="2021-05-23T02:19:45.343" v="12561" actId="47"/>
          <pc:sldLayoutMkLst>
            <pc:docMk/>
            <pc:sldMasterMk cId="2207703743" sldId="2147483660"/>
            <pc:sldLayoutMk cId="1945900392" sldId="2147483663"/>
          </pc:sldLayoutMkLst>
        </pc:sldLayoutChg>
        <pc:sldLayoutChg chg="del">
          <pc:chgData name="tanuki kazehiki" userId="c7586bdb585fbab6" providerId="LiveId" clId="{8588DC0A-74D6-4C9D-A4AC-3C86F5836C15}" dt="2021-05-23T02:19:45.343" v="12561" actId="47"/>
          <pc:sldLayoutMkLst>
            <pc:docMk/>
            <pc:sldMasterMk cId="2207703743" sldId="2147483660"/>
            <pc:sldLayoutMk cId="3828196808" sldId="2147483664"/>
          </pc:sldLayoutMkLst>
        </pc:sldLayoutChg>
        <pc:sldLayoutChg chg="del">
          <pc:chgData name="tanuki kazehiki" userId="c7586bdb585fbab6" providerId="LiveId" clId="{8588DC0A-74D6-4C9D-A4AC-3C86F5836C15}" dt="2021-05-23T02:19:45.343" v="12561" actId="47"/>
          <pc:sldLayoutMkLst>
            <pc:docMk/>
            <pc:sldMasterMk cId="2207703743" sldId="2147483660"/>
            <pc:sldLayoutMk cId="1535018612" sldId="2147483665"/>
          </pc:sldLayoutMkLst>
        </pc:sldLayoutChg>
        <pc:sldLayoutChg chg="del">
          <pc:chgData name="tanuki kazehiki" userId="c7586bdb585fbab6" providerId="LiveId" clId="{8588DC0A-74D6-4C9D-A4AC-3C86F5836C15}" dt="2021-05-23T02:19:45.343" v="12561" actId="47"/>
          <pc:sldLayoutMkLst>
            <pc:docMk/>
            <pc:sldMasterMk cId="2207703743" sldId="2147483660"/>
            <pc:sldLayoutMk cId="10286414" sldId="2147483666"/>
          </pc:sldLayoutMkLst>
        </pc:sldLayoutChg>
        <pc:sldLayoutChg chg="del">
          <pc:chgData name="tanuki kazehiki" userId="c7586bdb585fbab6" providerId="LiveId" clId="{8588DC0A-74D6-4C9D-A4AC-3C86F5836C15}" dt="2021-05-23T02:19:45.343" v="12561" actId="47"/>
          <pc:sldLayoutMkLst>
            <pc:docMk/>
            <pc:sldMasterMk cId="2207703743" sldId="2147483660"/>
            <pc:sldLayoutMk cId="1589763837" sldId="2147483667"/>
          </pc:sldLayoutMkLst>
        </pc:sldLayoutChg>
        <pc:sldLayoutChg chg="del">
          <pc:chgData name="tanuki kazehiki" userId="c7586bdb585fbab6" providerId="LiveId" clId="{8588DC0A-74D6-4C9D-A4AC-3C86F5836C15}" dt="2021-05-23T02:19:45.343" v="12561" actId="47"/>
          <pc:sldLayoutMkLst>
            <pc:docMk/>
            <pc:sldMasterMk cId="2207703743" sldId="2147483660"/>
            <pc:sldLayoutMk cId="1793238181" sldId="2147483668"/>
          </pc:sldLayoutMkLst>
        </pc:sldLayoutChg>
        <pc:sldLayoutChg chg="del">
          <pc:chgData name="tanuki kazehiki" userId="c7586bdb585fbab6" providerId="LiveId" clId="{8588DC0A-74D6-4C9D-A4AC-3C86F5836C15}" dt="2021-05-23T02:19:45.343" v="12561" actId="47"/>
          <pc:sldLayoutMkLst>
            <pc:docMk/>
            <pc:sldMasterMk cId="2207703743" sldId="2147483660"/>
            <pc:sldLayoutMk cId="3907614050" sldId="2147483669"/>
          </pc:sldLayoutMkLst>
        </pc:sldLayoutChg>
        <pc:sldLayoutChg chg="del">
          <pc:chgData name="tanuki kazehiki" userId="c7586bdb585fbab6" providerId="LiveId" clId="{8588DC0A-74D6-4C9D-A4AC-3C86F5836C15}" dt="2021-05-23T02:19:45.343" v="12561" actId="47"/>
          <pc:sldLayoutMkLst>
            <pc:docMk/>
            <pc:sldMasterMk cId="2207703743" sldId="2147483660"/>
            <pc:sldLayoutMk cId="672432359" sldId="2147483670"/>
          </pc:sldLayoutMkLst>
        </pc:sldLayoutChg>
        <pc:sldLayoutChg chg="del">
          <pc:chgData name="tanuki kazehiki" userId="c7586bdb585fbab6" providerId="LiveId" clId="{8588DC0A-74D6-4C9D-A4AC-3C86F5836C15}" dt="2021-05-23T02:19:45.343" v="12561" actId="47"/>
          <pc:sldLayoutMkLst>
            <pc:docMk/>
            <pc:sldMasterMk cId="2207703743" sldId="2147483660"/>
            <pc:sldLayoutMk cId="163904945" sldId="214748367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80DF37-9A09-4D4C-A415-9671782230D2}" type="datetimeFigureOut">
              <a:rPr kumimoji="1" lang="ja-JP" altLang="en-US" smtClean="0"/>
              <a:t>2021/6/4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C8699-273E-4E9C-B5EA-7785870C06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2037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ED0C2E-D043-4235-9A33-791557908BA7}" type="slidenum">
              <a:rPr lang="en-US" altLang="ja-JP" smtClean="0"/>
              <a:pPr>
                <a:defRPr/>
              </a:pPr>
              <a:t>42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64741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C3C1EFA-293F-4FB4-9DF8-5F88ABEE6B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67FC779-9C67-4C9A-BDD0-1018662209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C031396-8FC9-4899-BE8F-28C4A14E6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5FF2A-8E53-4F41-8127-45D98A382F46}" type="datetime1">
              <a:rPr kumimoji="1" lang="ja-JP" altLang="en-US" smtClean="0"/>
              <a:t>2021/6/4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13500E3-93EE-4774-89AC-91B594E86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6673435-2AFE-42BB-B042-0A466CEA8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6106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0A2FED-DC90-4849-BE5B-9A94A65D7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C60DE86-5804-4D51-8840-D2D8D5AB7B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E8A0A80-9D7B-4593-BD86-084D44340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1FD0F-ADFE-4FDB-91E2-FEFFF183E0E8}" type="datetime1">
              <a:rPr kumimoji="1" lang="ja-JP" altLang="en-US" smtClean="0"/>
              <a:t>2021/6/4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791DEE3-56E7-4446-820C-1289E8047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1308B14-F0F6-4C44-9F17-A6CA0753B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1026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C2767E7-63F8-4DB6-AFC8-957610F0D1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6A44658-4687-46BF-945B-6B0D6A8141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78A0D72-147B-4572-BD02-93C0E8497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B5F8-F3C6-49B9-A18F-6A72A8742605}" type="datetime1">
              <a:rPr kumimoji="1" lang="ja-JP" altLang="en-US" smtClean="0"/>
              <a:t>2021/6/4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A716984-DD00-4A0D-AE6C-902CE2430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4FA970E-1D5D-42D2-ACE3-1271BDC46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9339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rtlCol="0" anchor="b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ja-JP" altLang="en-US" noProof="0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8ADE1A8-B2D0-4DD0-A919-519492956835}" type="datetime1">
              <a:rPr lang="ja-JP" altLang="en-US" noProof="0" smtClean="0"/>
              <a:t>2021/6/4</a:t>
            </a:fld>
            <a:endParaRPr lang="ja-JP" altLang="en-US" noProof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2936230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1CC5E94-5BDE-4D33-A5B1-AA758122BAC1}" type="datetime1">
              <a:rPr lang="ja-JP" altLang="en-US" noProof="0" smtClean="0"/>
              <a:t>2021/6/4</a:t>
            </a:fld>
            <a:endParaRPr lang="ja-JP" altLang="en-US" noProof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4146344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62262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64C70D-3141-41CB-BAB8-B5D7D08BF4B3}" type="datetime1">
              <a:rPr lang="ja-JP" altLang="en-US" noProof="0" smtClean="0"/>
              <a:t>2021/6/4</a:t>
            </a:fld>
            <a:endParaRPr lang="ja-JP" altLang="en-US" noProof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3836605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段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CC58646-EAEB-42A6-A9BB-640BD3369B4F}" type="datetime1">
              <a:rPr lang="ja-JP" altLang="en-US" noProof="0" smtClean="0"/>
              <a:t>2021/6/4</a:t>
            </a:fld>
            <a:endParaRPr lang="ja-JP" altLang="en-US" noProof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17673271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274638"/>
            <a:ext cx="10515600" cy="1143000"/>
          </a:xfrm>
        </p:spPr>
        <p:txBody>
          <a:bodyPr rtlCol="0"/>
          <a:lstStyle/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1489075"/>
            <a:ext cx="5156200" cy="641350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1850" y="2193925"/>
            <a:ext cx="515620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89663" y="1489075"/>
            <a:ext cx="5157787" cy="641350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89663" y="2193925"/>
            <a:ext cx="5157787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6DE2105-FC34-441F-A0BB-2563E995F222}" type="datetime1">
              <a:rPr lang="ja-JP" altLang="en-US" noProof="0" smtClean="0"/>
              <a:t>2021/6/4</a:t>
            </a:fld>
            <a:endParaRPr lang="ja-JP" altLang="en-US" noProof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361424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21831B-3D60-48F4-8245-95EB346A638A}" type="datetime1">
              <a:rPr lang="ja-JP" altLang="en-US" noProof="0" smtClean="0"/>
              <a:t>2021/6/4</a:t>
            </a:fld>
            <a:endParaRPr lang="ja-JP" altLang="en-US" noProof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35553635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6A77ED3-D17D-4556-B858-7A3BB5FFD3A9}" type="datetime1">
              <a:rPr lang="ja-JP" altLang="en-US" noProof="0" smtClean="0"/>
              <a:t>2021/6/4</a:t>
            </a:fld>
            <a:endParaRPr lang="ja-JP" altLang="en-US" noProof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38269601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086A6AB-9571-4914-968B-A1E8784F3558}" type="datetime1">
              <a:rPr lang="ja-JP" altLang="en-US" noProof="0" smtClean="0"/>
              <a:t>2021/6/4</a:t>
            </a:fld>
            <a:endParaRPr lang="ja-JP" altLang="en-US" noProof="0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2465447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DEA16C2-922E-4BAB-AE38-05EBCEA5C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E99AF13-21F5-423D-8ED0-1CD4E9BE2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8DC9214-CF6F-4CCA-BF61-B56F66301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87090-0927-4446-BC43-1317A5CFC1AF}" type="datetime1">
              <a:rPr kumimoji="1" lang="ja-JP" altLang="en-US" smtClean="0"/>
              <a:t>2021/6/4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134ECA9-6B00-42E9-98F3-2C12E10DA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01B246F-A5C1-44F1-A667-D7AAC092E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85329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キャプション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D2BC8D0-E3ED-4BB7-8537-6ACB2222606E}" type="datetime1">
              <a:rPr lang="ja-JP" altLang="en-US" noProof="0" smtClean="0"/>
              <a:t>2021/6/4</a:t>
            </a:fld>
            <a:endParaRPr lang="ja-JP" altLang="en-US" noProof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5266448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B741893-F2A7-4038-93FC-89F5DD47958F}" type="datetime1">
              <a:rPr lang="ja-JP" altLang="en-US" noProof="0" smtClean="0"/>
              <a:t>2021/6/4</a:t>
            </a:fld>
            <a:endParaRPr lang="ja-JP" altLang="en-US" noProof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26639598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AEA13F4-DDF9-4E6C-BD1E-988996E37CA7}" type="datetime1">
              <a:rPr lang="ja-JP" altLang="en-US" noProof="0" smtClean="0"/>
              <a:t>2021/6/4</a:t>
            </a:fld>
            <a:endParaRPr lang="ja-JP" altLang="en-US" noProof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30102406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134D9-E289-451A-816F-22C5AC989BD1}" type="datetime1">
              <a:rPr lang="ja-JP" altLang="en-US" smtClean="0"/>
              <a:t>2021/6/4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346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4FEC90-F1A2-41B2-9F06-68CCB024C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8A4ABA5-C6B4-4A2B-8A86-11EC0FA2DF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EE631E2-4A16-4DFA-BBAF-BB0425061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D6A2E-6AD3-4CFA-962B-EC4FF071E679}" type="datetime1">
              <a:rPr kumimoji="1" lang="ja-JP" altLang="en-US" smtClean="0"/>
              <a:t>2021/6/4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B3922F4-F86C-4522-AF93-064D2A2A5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26DE5E2-6D13-4000-BB8C-41A2C8A19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2124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469022-BECA-4D88-948A-00ABD5653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BE20AC3-A456-4667-B4B5-F8CC06048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1BEB188-70B6-489F-AD0C-7E61314A98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4E85C47-9336-4FF2-AC69-513043838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2EC11-F609-4800-B172-3B0060CE7DDA}" type="datetime1">
              <a:rPr kumimoji="1" lang="ja-JP" altLang="en-US" smtClean="0"/>
              <a:t>2021/6/4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FD67B07-217D-4DE9-A11F-B188F5183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7DB29AF-98B9-4533-A40C-EE2F653B7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1290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34BD0C-3523-43F1-8E03-E05163CBE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FBC529B-7CB6-4F36-8FD6-FA0F43B47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A5284E0-D314-4DA9-B5D6-DDA0C4028F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5599717-2BBB-4669-8CF0-A423B6073E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32FAEB9-6728-4DB2-AFA4-3105BAF196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1E97F94-329F-46C3-9789-E35816CB7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A90BC-8C28-43F8-9667-940C428F5C24}" type="datetime1">
              <a:rPr kumimoji="1" lang="ja-JP" altLang="en-US" smtClean="0"/>
              <a:t>2021/6/4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8A2AD5F-9E9E-402C-B71B-65F8BFC14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030D2A0-5429-4156-8533-DA4CC84B8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3234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825E9F-37A2-457F-B74F-A1DB39520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0FB00E3-4D91-4D11-BFFF-AD71EC0F7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E98E-49C1-4443-A0C2-B6B23D02547D}" type="datetime1">
              <a:rPr kumimoji="1" lang="ja-JP" altLang="en-US" smtClean="0"/>
              <a:t>2021/6/4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4C56BAD-F9DE-4D0B-B2B0-C78462684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94014B1-2E3D-4508-9440-73A5A7BB8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4788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949CB00-EC83-40A0-9851-12FEF0915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F0708-8B1A-4211-9921-4CAF22326716}" type="datetime1">
              <a:rPr kumimoji="1" lang="ja-JP" altLang="en-US" smtClean="0"/>
              <a:t>2021/6/4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EF9E8F6-D457-47C3-BD16-F921FCCF5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A4824ED-F2D6-4890-8656-47109F9F3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878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8CBAA9-9127-4F09-948F-BE8BF2BA2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F9771B5-7E8E-46DA-8F0C-658D75421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4C048CB-224D-4D03-872E-C1DBD2958B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074CCF3-7D8F-4F9B-85BC-044B68098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923E8-6F34-44BA-BA6B-F13918573776}" type="datetime1">
              <a:rPr kumimoji="1" lang="ja-JP" altLang="en-US" smtClean="0"/>
              <a:t>2021/6/4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5F24380-9168-46F6-91D8-C2FD272C6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A2D6787-6C77-48E6-BEC0-83D03E685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5228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348805-0A4D-4FEF-95BB-4E5B2BB66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91088C94-98D6-453A-9166-C6C3DB2661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4EBA786-05E5-4E45-80CB-8F836F68C0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4267735-BE2E-4566-87ED-E5C393F9C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9FFA9-AC0E-49AE-8D76-70A67465F9E9}" type="datetime1">
              <a:rPr kumimoji="1" lang="ja-JP" altLang="en-US" smtClean="0"/>
              <a:t>2021/6/4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2725FA0-0718-408C-83BF-C73A56DC1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1848B9F-E782-4158-97CF-0E8B3E0EA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2869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9B78EC1-06FF-424E-B37C-114DF513D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0E87E63-91BE-4EAA-B61A-C310D9DC6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0DE3180-6B99-460B-AB49-91B0898046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8ECBA-C932-4754-8DB1-5E75E5352340}" type="datetime1">
              <a:rPr kumimoji="1" lang="ja-JP" altLang="en-US" smtClean="0"/>
              <a:t>2021/6/4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730D3BB-9F9B-477E-9B83-1E90AB56F3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B0E3794-C52E-43C2-8B47-DAD4287AE0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E0B6B-AA1C-4A08-8C69-36F95E8FD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1093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B735B227-4CD0-4A7A-B01E-B1E9B06A5B65}" type="datetime1">
              <a:rPr lang="ja-JP" altLang="en-US" noProof="0" smtClean="0"/>
              <a:t>2021/6/4</a:t>
            </a:fld>
            <a:endParaRPr lang="ja-JP" altLang="en-US" noProof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062D6987-FB6D-4DB8-81B8-AD0F35E3BB5F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3241072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d.docs.live.net/c7586bdb585fbab6/&#12487;&#12473;&#12463;&#12488;&#12483;&#12503;/210525&#12371;&#12358;&#12365;&#12423;&#12358;&#12475;&#12511;&#12490;&#12540;/&#20225;&#26989;&#38291;&#21332;&#23450;&#12402;&#12394;&#24418;.doc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.docs.live.net/c7586bdb585fbab6/&#12487;&#12473;&#12463;&#12488;&#12483;&#12503;/210525&#12371;&#12358;&#12365;&#12423;&#12358;&#12475;&#12511;&#12490;&#12540;/&#36039;&#26009;&#12540;6&#20225;&#26989;&#38291;&#21332;&#23450;&#26360;&#12304;&#26696;&#12305;&#12486;&#12531;&#12503;&#12524;&#12540;&#12488;.doc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ba@image.ocn.ne.jp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FFABE2-8D5C-4D33-A697-81A63FE30C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>
            <a:off x="0" y="17477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E5D70FB-8EB6-4EB9-920B-87D5437B5E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2317" y="518388"/>
            <a:ext cx="9938664" cy="1834056"/>
          </a:xfrm>
        </p:spPr>
        <p:txBody>
          <a:bodyPr>
            <a:normAutofit/>
          </a:bodyPr>
          <a:lstStyle/>
          <a:p>
            <a:pPr algn="r"/>
            <a:r>
              <a:rPr kumimoji="1" lang="en-US" altLang="ja-JP" sz="4000" dirty="0"/>
              <a:t>PPP</a:t>
            </a:r>
            <a:r>
              <a:rPr kumimoji="1" lang="ja-JP" altLang="en-US" sz="4000" dirty="0"/>
              <a:t>・</a:t>
            </a:r>
            <a:r>
              <a:rPr kumimoji="1" lang="en-US" altLang="ja-JP" sz="4000" dirty="0"/>
              <a:t>PFI</a:t>
            </a:r>
            <a:r>
              <a:rPr kumimoji="1" lang="ja-JP" altLang="en-US" sz="4000" dirty="0"/>
              <a:t>プロジェクトマネージャー養成</a:t>
            </a:r>
            <a:br>
              <a:rPr kumimoji="1" lang="en-US" altLang="ja-JP" sz="4000" dirty="0"/>
            </a:br>
            <a:r>
              <a:rPr kumimoji="1" lang="ja-JP" altLang="en-US" sz="4000" dirty="0"/>
              <a:t>専門講座シリーズ　全</a:t>
            </a:r>
            <a:r>
              <a:rPr kumimoji="1" lang="en-US" altLang="ja-JP" sz="4000" dirty="0"/>
              <a:t>10</a:t>
            </a:r>
            <a:r>
              <a:rPr kumimoji="1" lang="ja-JP" altLang="en-US" sz="4000" dirty="0"/>
              <a:t>回</a:t>
            </a:r>
            <a:br>
              <a:rPr kumimoji="1" lang="en-US" altLang="ja-JP" sz="4000" dirty="0"/>
            </a:br>
            <a:r>
              <a:rPr kumimoji="1" lang="ja-JP" altLang="en-US" sz="4000" dirty="0"/>
              <a:t>第２回　チーム運営のプロセス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133CC19-36A0-414C-BE86-ED0CE65FBC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9821" y="4803471"/>
            <a:ext cx="9422261" cy="1360831"/>
          </a:xfrm>
        </p:spPr>
        <p:txBody>
          <a:bodyPr>
            <a:normAutofit/>
          </a:bodyPr>
          <a:lstStyle/>
          <a:p>
            <a:r>
              <a:rPr kumimoji="1" lang="ja-JP" altLang="en-US" sz="2000" dirty="0"/>
              <a:t>　　　　　　　　　　　　　　　　　　　　　　　　　　　</a:t>
            </a:r>
            <a:r>
              <a:rPr kumimoji="1" lang="en-US" altLang="ja-JP" sz="2000" dirty="0"/>
              <a:t>2021</a:t>
            </a:r>
            <a:r>
              <a:rPr kumimoji="1" lang="ja-JP" altLang="en-US" sz="2000" dirty="0"/>
              <a:t>年６月２９日</a:t>
            </a:r>
            <a:endParaRPr kumimoji="1" lang="en-US" altLang="ja-JP" sz="2000" dirty="0"/>
          </a:p>
          <a:p>
            <a:pPr algn="r"/>
            <a:r>
              <a:rPr lang="ja-JP" altLang="en-US" sz="2000" dirty="0"/>
              <a:t>一般社団法人　国土政策研究会　理事　伊庭　良知</a:t>
            </a:r>
            <a:endParaRPr lang="en-US" altLang="ja-JP" sz="2000" dirty="0"/>
          </a:p>
          <a:p>
            <a:pPr algn="r"/>
            <a:r>
              <a:rPr kumimoji="1" lang="ja-JP" altLang="en-US" sz="2000" dirty="0"/>
              <a:t>連絡・質問：　</a:t>
            </a:r>
            <a:r>
              <a:rPr kumimoji="1" lang="en-US" altLang="ja-JP" sz="2000" dirty="0"/>
              <a:t>iba@image.ocn.ne.jp</a:t>
            </a:r>
            <a:endParaRPr kumimoji="1" lang="ja-JP" altLang="en-US" sz="20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6855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>
            <a:extLst>
              <a:ext uri="{FF2B5EF4-FFF2-40B4-BE49-F238E27FC236}">
                <a16:creationId xmlns:a16="http://schemas.microsoft.com/office/drawing/2014/main" id="{36FB44CA-DA68-4A29-AE3F-C98053EB36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>
            <a:off x="502920" y="457601"/>
            <a:ext cx="6438880" cy="3621871"/>
          </a:xfrm>
          <a:prstGeom prst="rect">
            <a:avLst/>
          </a:prstGeom>
        </p:spPr>
      </p:pic>
      <p:sp>
        <p:nvSpPr>
          <p:cNvPr id="6" name="タイトル 5">
            <a:extLst>
              <a:ext uri="{FF2B5EF4-FFF2-40B4-BE49-F238E27FC236}">
                <a16:creationId xmlns:a16="http://schemas.microsoft.com/office/drawing/2014/main" id="{93667513-1B48-4516-889D-2762B0A20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5782"/>
            <a:ext cx="10515600" cy="3467978"/>
          </a:xfrm>
        </p:spPr>
        <p:txBody>
          <a:bodyPr>
            <a:normAutofit/>
          </a:bodyPr>
          <a:lstStyle/>
          <a:p>
            <a:r>
              <a:rPr lang="ja-JP" altLang="en-US" sz="4000" dirty="0">
                <a:solidFill>
                  <a:srgbClr val="000000"/>
                </a:solidFill>
              </a:rPr>
              <a:t>②　チームメンバー教育</a:t>
            </a:r>
            <a:br>
              <a:rPr lang="en-US" altLang="ja-JP" sz="4000" dirty="0">
                <a:solidFill>
                  <a:srgbClr val="000000"/>
                </a:solidFill>
              </a:rPr>
            </a:br>
            <a:br>
              <a:rPr lang="en-US" altLang="ja-JP" sz="4000" dirty="0">
                <a:solidFill>
                  <a:srgbClr val="000000"/>
                </a:solidFill>
              </a:rPr>
            </a:br>
            <a:r>
              <a:rPr lang="en-US" altLang="ja-JP" sz="4000" dirty="0">
                <a:solidFill>
                  <a:srgbClr val="000000"/>
                </a:solidFill>
              </a:rPr>
              <a:t>	</a:t>
            </a:r>
            <a:r>
              <a:rPr lang="ja-JP" altLang="en-US" sz="24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はじめて</a:t>
            </a:r>
            <a:r>
              <a:rPr lang="en-US" altLang="ja-JP" sz="24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PFI</a:t>
            </a:r>
            <a:r>
              <a:rPr lang="ja-JP" altLang="en-US" sz="24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コンソ</a:t>
            </a:r>
            <a:r>
              <a:rPr lang="en-US" altLang="ja-JP" sz="24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―</a:t>
            </a:r>
            <a:r>
              <a:rPr lang="ja-JP" altLang="en-US" sz="24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シャムに参加するメンバーさんもいる</a:t>
            </a:r>
            <a:endParaRPr lang="ja-JP" altLang="en-US" sz="4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26126C3E-AED2-4463-B006-8C1722124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4136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CA13AF-4EDF-44CE-9968-AF08174F6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7407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初めての企業さんの症状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AC4995A-1780-4938-A5EE-153418EBF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222" y="1112423"/>
            <a:ext cx="11368846" cy="4135185"/>
          </a:xfrm>
        </p:spPr>
        <p:txBody>
          <a:bodyPr>
            <a:normAutofit fontScale="92500" lnSpcReduction="20000"/>
          </a:bodyPr>
          <a:lstStyle/>
          <a:p>
            <a:r>
              <a:rPr kumimoji="1" lang="ja-JP" altLang="en-US" dirty="0"/>
              <a:t>自社が分担する業務に関し</a:t>
            </a:r>
            <a:endParaRPr kumimoji="1" lang="en-US" altLang="ja-JP" dirty="0"/>
          </a:p>
          <a:p>
            <a:pPr lvl="1"/>
            <a:r>
              <a:rPr lang="ja-JP" altLang="en-US" dirty="0"/>
              <a:t>相手チームに勝てるアイデアやこれは！といえる提案が必要！がわかっていない</a:t>
            </a:r>
            <a:endParaRPr lang="en-US" altLang="ja-JP" dirty="0"/>
          </a:p>
          <a:p>
            <a:pPr lvl="1"/>
            <a:endParaRPr kumimoji="1" lang="en-US" altLang="ja-JP" dirty="0"/>
          </a:p>
          <a:p>
            <a:pPr lvl="1"/>
            <a:r>
              <a:rPr kumimoji="1" lang="ja-JP" altLang="en-US" dirty="0"/>
              <a:t>基本設計とか、きちんと詰まった計画になってない状態で見積！がわかっていない</a:t>
            </a:r>
            <a:endParaRPr kumimoji="1" lang="en-US" altLang="ja-JP" dirty="0"/>
          </a:p>
          <a:p>
            <a:pPr lvl="1"/>
            <a:endParaRPr lang="en-US" altLang="ja-JP" dirty="0"/>
          </a:p>
          <a:p>
            <a:pPr lvl="1"/>
            <a:r>
              <a:rPr kumimoji="1" lang="ja-JP" altLang="en-US" dirty="0"/>
              <a:t>オーバーランしたら、あとで増額もある。と、勝手に思っている。</a:t>
            </a:r>
            <a:endParaRPr kumimoji="1" lang="en-US" altLang="ja-JP" dirty="0"/>
          </a:p>
          <a:p>
            <a:pPr lvl="1"/>
            <a:endParaRPr lang="en-US" altLang="ja-JP" dirty="0"/>
          </a:p>
          <a:p>
            <a:pPr lvl="1"/>
            <a:r>
              <a:rPr kumimoji="1" lang="ja-JP" altLang="en-US" dirty="0"/>
              <a:t>自分から考えていろいろ決めていかなくてはならない！がわかっていない。</a:t>
            </a:r>
            <a:endParaRPr kumimoji="1" lang="en-US" altLang="ja-JP" dirty="0"/>
          </a:p>
          <a:p>
            <a:pPr lvl="1"/>
            <a:endParaRPr lang="en-US" altLang="ja-JP" dirty="0"/>
          </a:p>
          <a:p>
            <a:pPr lvl="1"/>
            <a:r>
              <a:rPr kumimoji="1" lang="ja-JP" altLang="en-US" dirty="0"/>
              <a:t>待っていると、誰かが決めて指示を出してくれる。と勝手に思っている。</a:t>
            </a:r>
            <a:endParaRPr kumimoji="1" lang="en-US" altLang="ja-JP" dirty="0"/>
          </a:p>
          <a:p>
            <a:pPr lvl="1"/>
            <a:endParaRPr lang="en-US" altLang="ja-JP" dirty="0"/>
          </a:p>
          <a:p>
            <a:pPr lvl="1"/>
            <a:r>
              <a:rPr kumimoji="1" lang="ja-JP" altLang="en-US" dirty="0"/>
              <a:t>実力をチームメンバーが認めてくれないと、次はもちろんないが、今回も見限られるので、しっかりチーム内でパフォーマンスする必要がある。ことをわかってない</a:t>
            </a:r>
            <a:endParaRPr kumimoji="1" lang="en-US" altLang="ja-JP" dirty="0"/>
          </a:p>
          <a:p>
            <a:pPr lvl="1"/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6C4BFE9-83E9-46FD-B4A8-8D997F447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0AF818DE-E640-4EFD-BB4D-BD65365C6CC1}"/>
              </a:ext>
            </a:extLst>
          </p:cNvPr>
          <p:cNvSpPr/>
          <p:nvPr/>
        </p:nvSpPr>
        <p:spPr>
          <a:xfrm>
            <a:off x="1243468" y="5439806"/>
            <a:ext cx="9979773" cy="86780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なので</a:t>
            </a:r>
            <a:endParaRPr kumimoji="1" lang="en-US" altLang="ja-JP" dirty="0"/>
          </a:p>
          <a:p>
            <a:pPr algn="ctr"/>
            <a:r>
              <a:rPr lang="ja-JP" altLang="en-US" dirty="0"/>
              <a:t>初期のうちに</a:t>
            </a:r>
            <a:r>
              <a:rPr lang="en-US" altLang="ja-JP" dirty="0"/>
              <a:t>PFI</a:t>
            </a:r>
            <a:r>
              <a:rPr lang="ja-JP" altLang="en-US" dirty="0"/>
              <a:t>事業とは、コンソ</a:t>
            </a:r>
            <a:r>
              <a:rPr lang="en-US" altLang="ja-JP" dirty="0"/>
              <a:t>―</a:t>
            </a:r>
            <a:r>
              <a:rPr lang="ja-JP" altLang="en-US" dirty="0"/>
              <a:t>シャムに参加するとは、とか</a:t>
            </a:r>
            <a:endParaRPr lang="en-US" altLang="ja-JP" dirty="0"/>
          </a:p>
          <a:p>
            <a:pPr algn="ctr"/>
            <a:r>
              <a:rPr kumimoji="1" lang="ja-JP" altLang="en-US" dirty="0"/>
              <a:t>しっかり教育を並行して行うと、コンソ</a:t>
            </a:r>
            <a:r>
              <a:rPr kumimoji="1" lang="en-US" altLang="ja-JP" dirty="0"/>
              <a:t>―</a:t>
            </a:r>
            <a:r>
              <a:rPr kumimoji="1" lang="ja-JP" altLang="en-US" dirty="0"/>
              <a:t>シャム運営がスムースに進むことが多い。</a:t>
            </a:r>
          </a:p>
        </p:txBody>
      </p:sp>
    </p:spTree>
    <p:extLst>
      <p:ext uri="{BB962C8B-B14F-4D97-AF65-F5344CB8AC3E}">
        <p14:creationId xmlns:p14="http://schemas.microsoft.com/office/powerpoint/2010/main" val="262134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5D9215FD-AC25-42A7-A8D3-3A29090EF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0595"/>
          </a:xfr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ja-JP" alt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なので</a:t>
            </a:r>
            <a:endParaRPr lang="ja-JP" altLang="en-US" b="1" dirty="0">
              <a:ln/>
              <a:solidFill>
                <a:schemeClr val="accent4"/>
              </a:solidFill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DCEB9C22-2CD0-4DBA-BC46-7A7350EAF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129" y="1570366"/>
            <a:ext cx="11185451" cy="4351338"/>
          </a:xfrm>
        </p:spPr>
        <p:txBody>
          <a:bodyPr>
            <a:normAutofit fontScale="92500" lnSpcReduction="20000"/>
          </a:bodyPr>
          <a:lstStyle/>
          <a:p>
            <a:r>
              <a:rPr lang="ja-JP" altLang="en-US" dirty="0"/>
              <a:t>メンバーの中の、初めての人だけでも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（経験がある会社でもコンソ</a:t>
            </a:r>
            <a:r>
              <a:rPr lang="en-US" altLang="ja-JP" dirty="0"/>
              <a:t>―</a:t>
            </a:r>
            <a:r>
              <a:rPr lang="ja-JP" altLang="en-US" dirty="0"/>
              <a:t>シャム会議に来てる人が初めてのことも）</a:t>
            </a:r>
            <a:endParaRPr lang="en-US" altLang="ja-JP" dirty="0"/>
          </a:p>
          <a:p>
            <a:pPr lvl="1"/>
            <a:endParaRPr lang="en-US" altLang="ja-JP" dirty="0"/>
          </a:p>
          <a:p>
            <a:pPr lvl="1"/>
            <a:r>
              <a:rPr lang="ja-JP" altLang="en-US" dirty="0"/>
              <a:t>集まって勉強会をしましょう。</a:t>
            </a:r>
            <a:endParaRPr lang="en-US" altLang="ja-JP" dirty="0"/>
          </a:p>
          <a:p>
            <a:pPr lvl="2"/>
            <a:r>
              <a:rPr lang="en-US" altLang="ja-JP" dirty="0"/>
              <a:t>PFI</a:t>
            </a:r>
            <a:r>
              <a:rPr lang="ja-JP" altLang="en-US" dirty="0"/>
              <a:t>コンソ</a:t>
            </a:r>
            <a:r>
              <a:rPr lang="en-US" altLang="ja-JP" dirty="0"/>
              <a:t>―</a:t>
            </a:r>
            <a:r>
              <a:rPr lang="ja-JP" altLang="en-US" dirty="0"/>
              <a:t>シャムの特徴や貴社にやってもらいたいこと</a:t>
            </a:r>
            <a:endParaRPr lang="en-US" altLang="ja-JP" dirty="0"/>
          </a:p>
          <a:p>
            <a:pPr lvl="2"/>
            <a:r>
              <a:rPr lang="ja-JP" altLang="en-US" dirty="0"/>
              <a:t>同種の先行事例の提案書のひながたの紹介</a:t>
            </a:r>
            <a:endParaRPr lang="en-US" altLang="ja-JP" dirty="0"/>
          </a:p>
          <a:p>
            <a:pPr lvl="3"/>
            <a:r>
              <a:rPr lang="ja-JP" altLang="en-US" dirty="0"/>
              <a:t>貴社の分担領域では、こんな提案が評価されていますよ！</a:t>
            </a:r>
            <a:endParaRPr lang="en-US" altLang="ja-JP" dirty="0"/>
          </a:p>
          <a:p>
            <a:pPr lvl="2"/>
            <a:r>
              <a:rPr lang="ja-JP" altLang="en-US" dirty="0"/>
              <a:t>今回の</a:t>
            </a:r>
            <a:r>
              <a:rPr lang="en-US" altLang="ja-JP" dirty="0"/>
              <a:t>PFI</a:t>
            </a:r>
            <a:r>
              <a:rPr lang="ja-JP" altLang="en-US" dirty="0"/>
              <a:t>事業の目的や行政の望んでいることの解説</a:t>
            </a:r>
            <a:endParaRPr lang="en-US" altLang="ja-JP" dirty="0"/>
          </a:p>
          <a:p>
            <a:pPr lvl="2"/>
            <a:r>
              <a:rPr lang="ja-JP" altLang="en-US" dirty="0"/>
              <a:t>これから、提案提出までに、そして落札した後にやっていくこと</a:t>
            </a:r>
            <a:endParaRPr lang="en-US" altLang="ja-JP" dirty="0"/>
          </a:p>
          <a:p>
            <a:pPr lvl="1"/>
            <a:endParaRPr lang="en-US" altLang="ja-JP" dirty="0"/>
          </a:p>
          <a:p>
            <a:pPr lvl="1"/>
            <a:r>
              <a:rPr lang="ja-JP" altLang="en-US" dirty="0"/>
              <a:t>ついでに懇親会をして（コロナでやりにくくなってますが。。。）</a:t>
            </a:r>
            <a:endParaRPr lang="en-US" altLang="ja-JP" dirty="0"/>
          </a:p>
          <a:p>
            <a:pPr lvl="2"/>
            <a:r>
              <a:rPr lang="ja-JP" altLang="en-US" dirty="0"/>
              <a:t>仲良くなりましょう。（次の時、電話</a:t>
            </a:r>
            <a:r>
              <a:rPr lang="en-US" altLang="ja-JP" dirty="0"/>
              <a:t>1</a:t>
            </a:r>
            <a:r>
              <a:rPr lang="ja-JP" altLang="en-US" dirty="0"/>
              <a:t>本で駆けつけてくれる関係を！）</a:t>
            </a:r>
            <a:endParaRPr lang="en-US" altLang="ja-JP" dirty="0"/>
          </a:p>
          <a:p>
            <a:pPr lvl="2"/>
            <a:r>
              <a:rPr lang="ja-JP" altLang="en-US" dirty="0"/>
              <a:t>相手の人となり、本音のところを聞き出しましょう。</a:t>
            </a:r>
            <a:endParaRPr lang="en-US" altLang="ja-JP" dirty="0"/>
          </a:p>
          <a:p>
            <a:pPr lvl="2"/>
            <a:r>
              <a:rPr lang="ja-JP" altLang="en-US" dirty="0"/>
              <a:t>情報交換をしましょう。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23560DF-71DF-464D-A44D-F26FBCD27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4416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>
            <a:extLst>
              <a:ext uri="{FF2B5EF4-FFF2-40B4-BE49-F238E27FC236}">
                <a16:creationId xmlns:a16="http://schemas.microsoft.com/office/drawing/2014/main" id="{36FB44CA-DA68-4A29-AE3F-C98053EB36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>
            <a:off x="502920" y="457601"/>
            <a:ext cx="6438880" cy="3621871"/>
          </a:xfrm>
          <a:prstGeom prst="rect">
            <a:avLst/>
          </a:prstGeom>
        </p:spPr>
      </p:pic>
      <p:sp>
        <p:nvSpPr>
          <p:cNvPr id="6" name="タイトル 5">
            <a:extLst>
              <a:ext uri="{FF2B5EF4-FFF2-40B4-BE49-F238E27FC236}">
                <a16:creationId xmlns:a16="http://schemas.microsoft.com/office/drawing/2014/main" id="{93667513-1B48-4516-889D-2762B0A20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5782"/>
            <a:ext cx="10515600" cy="3467978"/>
          </a:xfrm>
        </p:spPr>
        <p:txBody>
          <a:bodyPr>
            <a:normAutofit/>
          </a:bodyPr>
          <a:lstStyle/>
          <a:p>
            <a:r>
              <a:rPr lang="ja-JP" altLang="en-US" sz="4000" dirty="0">
                <a:solidFill>
                  <a:srgbClr val="000000"/>
                </a:solidFill>
              </a:rPr>
              <a:t>③　メンバーリストと連絡表</a:t>
            </a:r>
            <a:br>
              <a:rPr lang="en-US" altLang="ja-JP" sz="4000" dirty="0">
                <a:solidFill>
                  <a:srgbClr val="000000"/>
                </a:solidFill>
              </a:rPr>
            </a:br>
            <a:br>
              <a:rPr lang="en-US" altLang="ja-JP" sz="4000" dirty="0">
                <a:solidFill>
                  <a:srgbClr val="000000"/>
                </a:solidFill>
              </a:rPr>
            </a:br>
            <a:r>
              <a:rPr lang="en-US" altLang="ja-JP" sz="4000" dirty="0">
                <a:solidFill>
                  <a:srgbClr val="000000"/>
                </a:solidFill>
              </a:rPr>
              <a:t>	</a:t>
            </a:r>
            <a:r>
              <a:rPr lang="ja-JP" altLang="en-US" sz="24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チーム内の信頼と情報共有は不可欠</a:t>
            </a:r>
            <a:endParaRPr lang="ja-JP" altLang="en-US" sz="4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26126C3E-AED2-4463-B006-8C1722124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1941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1DF4749C-4077-47F7-A355-ED574CF3A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25550"/>
            <a:ext cx="10042806" cy="131895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ja-JP" altLang="en-US" sz="3200" b="1" dirty="0"/>
              <a:t>情報共有のためのメンバーリスト</a:t>
            </a:r>
            <a:br>
              <a:rPr lang="en-US" altLang="ja-JP" sz="3200" b="1" dirty="0"/>
            </a:br>
            <a:r>
              <a:rPr lang="ja-JP" altLang="en-US" sz="3200" b="1" dirty="0"/>
              <a:t>議事録、分科会情報、チーム内企業間協議</a:t>
            </a:r>
            <a:br>
              <a:rPr lang="en-US" altLang="ja-JP" sz="3200" b="1" dirty="0"/>
            </a:br>
            <a:r>
              <a:rPr lang="ja-JP" altLang="en-US" sz="3200" b="1" dirty="0"/>
              <a:t>など　すべての情報の共有が大切・メールは全員に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B854FAE-CF97-4067-99CB-3DC5A3DB0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CBE0B6B-AA1C-4A08-8C69-36F95E8FD104}" type="slidenum">
              <a:rPr kumimoji="0" lang="en-US" altLang="ja-JP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14</a:t>
            </a:fld>
            <a:endParaRPr kumimoji="0" lang="en-US" altLang="ja-JP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88B8B06-A3D0-4959-B7F7-35E0981F2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633" y="1729845"/>
            <a:ext cx="10271051" cy="480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300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>
            <a:extLst>
              <a:ext uri="{FF2B5EF4-FFF2-40B4-BE49-F238E27FC236}">
                <a16:creationId xmlns:a16="http://schemas.microsoft.com/office/drawing/2014/main" id="{36FB44CA-DA68-4A29-AE3F-C98053EB36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>
            <a:off x="502920" y="457601"/>
            <a:ext cx="6438880" cy="3621871"/>
          </a:xfrm>
          <a:prstGeom prst="rect">
            <a:avLst/>
          </a:prstGeom>
        </p:spPr>
      </p:pic>
      <p:sp>
        <p:nvSpPr>
          <p:cNvPr id="6" name="タイトル 5">
            <a:extLst>
              <a:ext uri="{FF2B5EF4-FFF2-40B4-BE49-F238E27FC236}">
                <a16:creationId xmlns:a16="http://schemas.microsoft.com/office/drawing/2014/main" id="{93667513-1B48-4516-889D-2762B0A20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4000" dirty="0">
                <a:solidFill>
                  <a:srgbClr val="000000"/>
                </a:solidFill>
              </a:rPr>
              <a:t>④　分科会設定と分科会長</a:t>
            </a:r>
            <a:br>
              <a:rPr lang="en-US" altLang="ja-JP" sz="4000" dirty="0">
                <a:solidFill>
                  <a:srgbClr val="000000"/>
                </a:solidFill>
              </a:rPr>
            </a:br>
            <a:endParaRPr lang="ja-JP" altLang="en-US" sz="4000" dirty="0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55F2D800-5BDB-4F31-972C-68417D3C0B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C16F200-4A80-4F56-8F60-49A118885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22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C1D708-EF6A-4424-9CC4-49F2228EF0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>
            <a:off x="640080" y="38974"/>
            <a:ext cx="3223260" cy="1813084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5C57B5D9-3E08-482B-8B9F-3A4E5FF62C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 rot="10800000">
            <a:off x="7665720" y="259954"/>
            <a:ext cx="3223260" cy="1813084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57FB9CE1-BE31-4919-BE43-172B76A84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4080" y="365125"/>
            <a:ext cx="9189720" cy="991235"/>
          </a:xfrm>
        </p:spPr>
        <p:txBody>
          <a:bodyPr/>
          <a:lstStyle/>
          <a:p>
            <a:r>
              <a:rPr lang="ja-JP" altLang="en-US" dirty="0"/>
              <a:t>　　まず、事業のラフ分析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58FA4E22-28F8-4980-BDD1-7522AD9474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" y="1577871"/>
            <a:ext cx="10652760" cy="4915004"/>
          </a:xfrm>
          <a:prstGeom prst="rect">
            <a:avLst/>
          </a:prstGeom>
        </p:spPr>
      </p:pic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5C3C5DDE-BE07-43E0-8721-26F214C63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46321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C1D708-EF6A-4424-9CC4-49F2228EF0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>
            <a:off x="640080" y="38974"/>
            <a:ext cx="3223260" cy="1813084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5C57B5D9-3E08-482B-8B9F-3A4E5FF62C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 rot="10800000">
            <a:off x="7665720" y="259954"/>
            <a:ext cx="3223260" cy="1813084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57FB9CE1-BE31-4919-BE43-172B76A84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4080" y="365125"/>
            <a:ext cx="9189720" cy="991235"/>
          </a:xfrm>
        </p:spPr>
        <p:txBody>
          <a:bodyPr/>
          <a:lstStyle/>
          <a:p>
            <a:r>
              <a:rPr lang="ja-JP" altLang="en-US" dirty="0"/>
              <a:t>　　まず、事業のラフ分析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F603CDFE-DB3F-48D0-BE4E-B60A8C1EAA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" y="1667941"/>
            <a:ext cx="10157460" cy="4880957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DF7B870-48CD-4DE3-8286-88562F8D7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5932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タイトル 1">
            <a:extLst>
              <a:ext uri="{FF2B5EF4-FFF2-40B4-BE49-F238E27FC236}">
                <a16:creationId xmlns:a16="http://schemas.microsoft.com/office/drawing/2014/main" id="{3BF54123-0FAB-4FC0-A8F2-0D3E552D2C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490537"/>
          </a:xfrm>
        </p:spPr>
        <p:txBody>
          <a:bodyPr>
            <a:normAutofit fontScale="90000"/>
          </a:bodyPr>
          <a:lstStyle/>
          <a:p>
            <a:r>
              <a:rPr lang="ja-JP" altLang="en-US"/>
              <a:t>提案策定時コンソーシャム組織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581FEB1-CE66-4EE2-9B9E-825858875DCC}"/>
              </a:ext>
            </a:extLst>
          </p:cNvPr>
          <p:cNvSpPr/>
          <p:nvPr/>
        </p:nvSpPr>
        <p:spPr>
          <a:xfrm>
            <a:off x="4727574" y="1051719"/>
            <a:ext cx="3024947" cy="77708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プロジェクトリーダー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dirty="0">
                <a:solidFill>
                  <a:prstClr val="black"/>
                </a:solidFill>
                <a:latin typeface="Century Gothic" panose="020B0502020202020204"/>
                <a:ea typeface="ＭＳ ゴシック" panose="020B0609070205080204" pitchFamily="49" charset="-128"/>
              </a:rPr>
              <a:t>委託（誰から）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80B998E-8A4C-4372-BA18-D2D7AB310A3F}"/>
              </a:ext>
            </a:extLst>
          </p:cNvPr>
          <p:cNvSpPr/>
          <p:nvPr/>
        </p:nvSpPr>
        <p:spPr>
          <a:xfrm>
            <a:off x="1774825" y="1074738"/>
            <a:ext cx="1828800" cy="6985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代表企業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Ａ社</a:t>
            </a: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A5D497D9-F7E3-4112-9475-A5CBF1DC6357}"/>
              </a:ext>
            </a:extLst>
          </p:cNvPr>
          <p:cNvCxnSpPr>
            <a:cxnSpLocks/>
            <a:stCxn id="4" idx="3"/>
            <a:endCxn id="3" idx="1"/>
          </p:cNvCxnSpPr>
          <p:nvPr/>
        </p:nvCxnSpPr>
        <p:spPr>
          <a:xfrm>
            <a:off x="3603625" y="1423988"/>
            <a:ext cx="1123949" cy="1627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A26A647-4126-4BE9-BC9E-525F5733E99B}"/>
              </a:ext>
            </a:extLst>
          </p:cNvPr>
          <p:cNvSpPr/>
          <p:nvPr/>
        </p:nvSpPr>
        <p:spPr>
          <a:xfrm>
            <a:off x="733647" y="3671888"/>
            <a:ext cx="2314575" cy="288448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情報分析分科会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Ｄ建設がリーダー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地元情報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審査員情報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敵対企業情報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先行事例収集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先行落札金額収集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その他データ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F258805-2594-4794-8912-6B34DC649AF7}"/>
              </a:ext>
            </a:extLst>
          </p:cNvPr>
          <p:cNvSpPr/>
          <p:nvPr/>
        </p:nvSpPr>
        <p:spPr>
          <a:xfrm>
            <a:off x="3434244" y="3671888"/>
            <a:ext cx="2314575" cy="2938463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設計建設分科会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Ａ建設がリーダー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Ｂ設計がサブ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提案設計コンセプト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配置図・概略図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設計見積もり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見積もり作成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7D32388D-BA6C-47A0-85EC-304348F0584E}"/>
              </a:ext>
            </a:extLst>
          </p:cNvPr>
          <p:cNvSpPr/>
          <p:nvPr/>
        </p:nvSpPr>
        <p:spPr>
          <a:xfrm>
            <a:off x="6240047" y="3671888"/>
            <a:ext cx="2933519" cy="2938463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維持管理・運営分科会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Ｅビル管がリーダー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Ｆ企画がサブ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維持・運営コンセプト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体制・提案コンセプト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見積もり作成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CA2804E5-7D82-44B3-BEBA-7BB093467921}"/>
              </a:ext>
            </a:extLst>
          </p:cNvPr>
          <p:cNvSpPr/>
          <p:nvPr/>
        </p:nvSpPr>
        <p:spPr>
          <a:xfrm>
            <a:off x="3473087" y="2230438"/>
            <a:ext cx="5543550" cy="866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全体会議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誰が出るか？設定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dirty="0">
                <a:solidFill>
                  <a:prstClr val="black"/>
                </a:solidFill>
                <a:latin typeface="Century Gothic" panose="020B0502020202020204"/>
                <a:ea typeface="ＭＳ ゴシック" panose="020B0609070205080204" pitchFamily="49" charset="-128"/>
              </a:rPr>
              <a:t>分科会長と分科会長の指示した人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413A311-7865-40C1-80EF-48740ED43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62D6987-FB6D-4DB8-81B8-AD0F35E3BB5F}" type="slidenum">
              <a:rPr lang="en-US" altLang="ja-JP" noProof="0" smtClean="0"/>
              <a:t>18</a:t>
            </a:fld>
            <a:endParaRPr lang="ja-JP" altLang="en-US" noProof="0"/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FD22AFB3-055D-41FB-8080-5570D9C8FA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8000"/>
          </a:blip>
          <a:srcRect t="7704" b="459"/>
          <a:stretch/>
        </p:blipFill>
        <p:spPr>
          <a:xfrm rot="10800000">
            <a:off x="8488273" y="246698"/>
            <a:ext cx="3223260" cy="1813084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2658C21C-44F0-41C5-8F32-D844C7C575D5}"/>
              </a:ext>
            </a:extLst>
          </p:cNvPr>
          <p:cNvSpPr/>
          <p:nvPr/>
        </p:nvSpPr>
        <p:spPr>
          <a:xfrm>
            <a:off x="9664794" y="3654424"/>
            <a:ext cx="2314575" cy="288448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独立採算事業分科会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dirty="0">
                <a:solidFill>
                  <a:prstClr val="black"/>
                </a:solidFill>
                <a:latin typeface="Century Gothic" panose="020B0502020202020204"/>
                <a:ea typeface="ＭＳ ゴシック" panose="020B0609070205080204" pitchFamily="49" charset="-128"/>
              </a:rPr>
              <a:t>G</a:t>
            </a:r>
            <a:r>
              <a:rPr kumimoji="0" lang="ja-JP" altLang="en-US" dirty="0">
                <a:solidFill>
                  <a:prstClr val="black"/>
                </a:solidFill>
                <a:latin typeface="Century Gothic" panose="020B0502020202020204"/>
                <a:ea typeface="ＭＳ ゴシック" panose="020B0609070205080204" pitchFamily="49" charset="-128"/>
              </a:rPr>
              <a:t>デベ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がリーダー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dirty="0">
                <a:solidFill>
                  <a:prstClr val="black"/>
                </a:solidFill>
                <a:latin typeface="Century Gothic" panose="020B0502020202020204"/>
                <a:ea typeface="ＭＳ ゴシック" panose="020B0609070205080204" pitchFamily="49" charset="-128"/>
              </a:rPr>
              <a:t>独立採算事業企画</a:t>
            </a:r>
            <a:endParaRPr kumimoji="0" lang="en-US" altLang="ja-JP" dirty="0">
              <a:solidFill>
                <a:prstClr val="black"/>
              </a:solidFill>
              <a:latin typeface="Century Gothic" panose="020B0502020202020204"/>
              <a:ea typeface="ＭＳ ゴシック" panose="020B0609070205080204" pitchFamily="49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テナント誘致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設計・建設企業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dirty="0">
                <a:solidFill>
                  <a:prstClr val="black"/>
                </a:solidFill>
                <a:latin typeface="Century Gothic" panose="020B0502020202020204"/>
                <a:ea typeface="ＭＳ ゴシック" panose="020B0609070205080204" pitchFamily="49" charset="-128"/>
              </a:rPr>
              <a:t>資金調達</a:t>
            </a:r>
            <a:endParaRPr kumimoji="0" lang="en-US" altLang="ja-JP" dirty="0">
              <a:solidFill>
                <a:prstClr val="black"/>
              </a:solidFill>
              <a:latin typeface="Century Gothic" panose="020B0502020202020204"/>
              <a:ea typeface="ＭＳ ゴシック" panose="020B0609070205080204" pitchFamily="49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リート設定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dirty="0">
                <a:solidFill>
                  <a:prstClr val="black"/>
                </a:solidFill>
                <a:latin typeface="Century Gothic" panose="020B0502020202020204"/>
                <a:ea typeface="ＭＳ ゴシック" panose="020B0609070205080204" pitchFamily="49" charset="-128"/>
              </a:rPr>
              <a:t>採算計算チェック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8E8EA9E-85DA-4B12-BC1B-DF1A6C308051}"/>
              </a:ext>
            </a:extLst>
          </p:cNvPr>
          <p:cNvSpPr/>
          <p:nvPr/>
        </p:nvSpPr>
        <p:spPr>
          <a:xfrm>
            <a:off x="8488273" y="1089384"/>
            <a:ext cx="2495107" cy="7017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スポンサー</a:t>
            </a:r>
            <a:endParaRPr kumimoji="1" lang="en-US" altLang="ja-JP" dirty="0"/>
          </a:p>
          <a:p>
            <a:pPr algn="ctr"/>
            <a:r>
              <a:rPr lang="ja-JP" altLang="en-US" dirty="0"/>
              <a:t>コンソチーム</a:t>
            </a:r>
            <a:r>
              <a:rPr lang="en-US" altLang="ja-JP" dirty="0"/>
              <a:t>G</a:t>
            </a:r>
            <a:endParaRPr kumimoji="1" lang="ja-JP" altLang="en-US" dirty="0"/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5469C67D-8CDE-4137-BB83-DC3A497ED888}"/>
              </a:ext>
            </a:extLst>
          </p:cNvPr>
          <p:cNvCxnSpPr>
            <a:cxnSpLocks/>
            <a:stCxn id="8" idx="1"/>
            <a:endCxn id="3" idx="3"/>
          </p:cNvCxnSpPr>
          <p:nvPr/>
        </p:nvCxnSpPr>
        <p:spPr>
          <a:xfrm flipH="1">
            <a:off x="7752521" y="1440259"/>
            <a:ext cx="735752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0772EE31-D324-499F-8F90-F23765808DBA}"/>
              </a:ext>
            </a:extLst>
          </p:cNvPr>
          <p:cNvCxnSpPr>
            <a:cxnSpLocks/>
            <a:stCxn id="3" idx="2"/>
            <a:endCxn id="12" idx="0"/>
          </p:cNvCxnSpPr>
          <p:nvPr/>
        </p:nvCxnSpPr>
        <p:spPr>
          <a:xfrm>
            <a:off x="6240048" y="1828800"/>
            <a:ext cx="4814" cy="40163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7864BBD9-DB58-4DD5-86E9-D89C541617F1}"/>
              </a:ext>
            </a:extLst>
          </p:cNvPr>
          <p:cNvSpPr txBox="1"/>
          <p:nvPr/>
        </p:nvSpPr>
        <p:spPr>
          <a:xfrm>
            <a:off x="6372447" y="1828800"/>
            <a:ext cx="235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会議主宰・主導</a:t>
            </a:r>
          </a:p>
        </p:txBody>
      </p: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ED59E6A3-4EB3-49FA-931E-CBE1685C0115}"/>
              </a:ext>
            </a:extLst>
          </p:cNvPr>
          <p:cNvCxnSpPr>
            <a:cxnSpLocks/>
            <a:stCxn id="12" idx="2"/>
            <a:endCxn id="14" idx="0"/>
          </p:cNvCxnSpPr>
          <p:nvPr/>
        </p:nvCxnSpPr>
        <p:spPr>
          <a:xfrm>
            <a:off x="6244862" y="3097213"/>
            <a:ext cx="4577220" cy="55721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B35AE766-9CB2-44C0-976B-170A1A1B8A41}"/>
              </a:ext>
            </a:extLst>
          </p:cNvPr>
          <p:cNvCxnSpPr>
            <a:cxnSpLocks/>
            <a:stCxn id="12" idx="2"/>
            <a:endCxn id="11" idx="0"/>
          </p:cNvCxnSpPr>
          <p:nvPr/>
        </p:nvCxnSpPr>
        <p:spPr>
          <a:xfrm>
            <a:off x="6244862" y="3097213"/>
            <a:ext cx="1461945" cy="57467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A7921844-F16D-485D-88C1-B987E1149892}"/>
              </a:ext>
            </a:extLst>
          </p:cNvPr>
          <p:cNvCxnSpPr>
            <a:cxnSpLocks/>
            <a:stCxn id="12" idx="2"/>
            <a:endCxn id="10" idx="0"/>
          </p:cNvCxnSpPr>
          <p:nvPr/>
        </p:nvCxnSpPr>
        <p:spPr>
          <a:xfrm flipH="1">
            <a:off x="4591532" y="3097213"/>
            <a:ext cx="1653330" cy="57467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FF49EA7B-CF3E-4AF6-89FB-92EF2B55AE00}"/>
              </a:ext>
            </a:extLst>
          </p:cNvPr>
          <p:cNvCxnSpPr>
            <a:cxnSpLocks/>
            <a:stCxn id="12" idx="2"/>
            <a:endCxn id="9" idx="0"/>
          </p:cNvCxnSpPr>
          <p:nvPr/>
        </p:nvCxnSpPr>
        <p:spPr>
          <a:xfrm flipH="1">
            <a:off x="1890935" y="3097213"/>
            <a:ext cx="4353927" cy="57467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9E995951-2FCC-4501-9774-B88BD4220B12}"/>
              </a:ext>
            </a:extLst>
          </p:cNvPr>
          <p:cNvSpPr/>
          <p:nvPr/>
        </p:nvSpPr>
        <p:spPr>
          <a:xfrm>
            <a:off x="311888" y="1701209"/>
            <a:ext cx="3024947" cy="1953215"/>
          </a:xfrm>
          <a:prstGeom prst="rect">
            <a:avLst/>
          </a:prstGeom>
          <a:solidFill>
            <a:srgbClr val="CCFF99">
              <a:alpha val="49804"/>
            </a:srgb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メンバー各社が</a:t>
            </a:r>
            <a:endParaRPr kumimoji="1" lang="en-US" altLang="ja-JP" dirty="0"/>
          </a:p>
          <a:p>
            <a:pPr algn="ctr"/>
            <a:r>
              <a:rPr lang="ja-JP" altLang="en-US" dirty="0"/>
              <a:t>お客様にならないように</a:t>
            </a:r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r>
              <a:rPr lang="ja-JP" altLang="en-US" dirty="0"/>
              <a:t>責任を持たせる</a:t>
            </a:r>
            <a:endParaRPr lang="en-US" altLang="ja-JP" dirty="0"/>
          </a:p>
          <a:p>
            <a:pPr algn="ctr"/>
            <a:r>
              <a:rPr kumimoji="1" lang="ja-JP" altLang="en-US" dirty="0"/>
              <a:t>当事者意識の醸成</a:t>
            </a:r>
            <a:endParaRPr kumimoji="1" lang="en-US" altLang="ja-JP" dirty="0"/>
          </a:p>
          <a:p>
            <a:pPr algn="ctr"/>
            <a:r>
              <a:rPr lang="ja-JP" altLang="en-US" dirty="0"/>
              <a:t>活動によりレベルアップ</a:t>
            </a:r>
            <a:endParaRPr lang="en-US" altLang="ja-JP" dirty="0"/>
          </a:p>
          <a:p>
            <a:pPr algn="ctr"/>
            <a:r>
              <a:rPr kumimoji="1" lang="ja-JP" altLang="en-US" dirty="0"/>
              <a:t>プロジェクトの面白さ</a:t>
            </a:r>
          </a:p>
        </p:txBody>
      </p:sp>
      <p:sp>
        <p:nvSpPr>
          <p:cNvPr id="36" name="楕円 35">
            <a:extLst>
              <a:ext uri="{FF2B5EF4-FFF2-40B4-BE49-F238E27FC236}">
                <a16:creationId xmlns:a16="http://schemas.microsoft.com/office/drawing/2014/main" id="{7EF3124B-5431-4D3E-A1B6-26D12BBE8334}"/>
              </a:ext>
            </a:extLst>
          </p:cNvPr>
          <p:cNvSpPr/>
          <p:nvPr/>
        </p:nvSpPr>
        <p:spPr>
          <a:xfrm>
            <a:off x="8818157" y="1982916"/>
            <a:ext cx="3223260" cy="1438828"/>
          </a:xfrm>
          <a:prstGeom prst="ellipse">
            <a:avLst/>
          </a:prstGeom>
          <a:solidFill>
            <a:srgbClr val="CCFF99">
              <a:alpha val="40000"/>
            </a:srgb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分科会長を人選</a:t>
            </a:r>
            <a:endParaRPr kumimoji="1" lang="en-US" altLang="ja-JP" dirty="0"/>
          </a:p>
          <a:p>
            <a:pPr algn="ctr"/>
            <a:r>
              <a:rPr lang="ja-JP" altLang="en-US" dirty="0"/>
              <a:t>任命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>
            <a:extLst>
              <a:ext uri="{FF2B5EF4-FFF2-40B4-BE49-F238E27FC236}">
                <a16:creationId xmlns:a16="http://schemas.microsoft.com/office/drawing/2014/main" id="{36FB44CA-DA68-4A29-AE3F-C98053EB36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>
            <a:off x="502920" y="457601"/>
            <a:ext cx="6438880" cy="3621871"/>
          </a:xfrm>
          <a:prstGeom prst="rect">
            <a:avLst/>
          </a:prstGeom>
        </p:spPr>
      </p:pic>
      <p:sp>
        <p:nvSpPr>
          <p:cNvPr id="6" name="タイトル 5">
            <a:extLst>
              <a:ext uri="{FF2B5EF4-FFF2-40B4-BE49-F238E27FC236}">
                <a16:creationId xmlns:a16="http://schemas.microsoft.com/office/drawing/2014/main" id="{93667513-1B48-4516-889D-2762B0A20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altLang="ja-JP" sz="4000" dirty="0">
                <a:solidFill>
                  <a:srgbClr val="000000"/>
                </a:solidFill>
              </a:rPr>
            </a:br>
            <a:endParaRPr lang="ja-JP" altLang="en-US" sz="4000" dirty="0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55F2D800-5BDB-4F31-972C-68417D3C0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9841" y="3329378"/>
            <a:ext cx="10916093" cy="2312966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ja-JP" altLang="en-US" sz="3600" dirty="0">
                <a:solidFill>
                  <a:srgbClr val="000000"/>
                </a:solidFill>
              </a:rPr>
              <a:t>⑤　提案提出までのスケジュールと作業納期</a:t>
            </a:r>
            <a:endParaRPr lang="en-US" altLang="ja-JP" sz="3600" dirty="0">
              <a:solidFill>
                <a:srgbClr val="00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	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目的：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	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会議日程の確定（必要な人が必要な会議に）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ja-JP" sz="3600" dirty="0">
                <a:solidFill>
                  <a:srgbClr val="000000"/>
                </a:solidFill>
                <a:latin typeface="游ゴシック" panose="020F0502020204030204"/>
                <a:ea typeface="游ゴシック" panose="020B0400000000000000" pitchFamily="50" charset="-128"/>
              </a:rPr>
              <a:t>			</a:t>
            </a:r>
            <a:r>
              <a:rPr lang="ja-JP" altLang="en-US" sz="3600" dirty="0">
                <a:solidFill>
                  <a:srgbClr val="000000"/>
                </a:solidFill>
                <a:latin typeface="游ゴシック" panose="020F0502020204030204"/>
                <a:ea typeface="游ゴシック" panose="020B0400000000000000" pitchFamily="50" charset="-128"/>
              </a:rPr>
              <a:t>必要なときに必要な作業を終了させる</a:t>
            </a:r>
            <a:endParaRPr lang="en-US" altLang="ja-JP" sz="3600" dirty="0">
              <a:solidFill>
                <a:srgbClr val="000000"/>
              </a:solidFill>
              <a:latin typeface="游ゴシック" panose="020F0502020204030204"/>
              <a:ea typeface="游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ja-JP" sz="3600" dirty="0">
                <a:solidFill>
                  <a:srgbClr val="000000"/>
                </a:solidFill>
                <a:latin typeface="游ゴシック" panose="020F0502020204030204"/>
                <a:ea typeface="游ゴシック" panose="020B0400000000000000" pitchFamily="50" charset="-128"/>
              </a:rPr>
              <a:t>			</a:t>
            </a:r>
            <a:r>
              <a:rPr lang="ja-JP" altLang="en-US" sz="3600" dirty="0">
                <a:solidFill>
                  <a:srgbClr val="000000"/>
                </a:solidFill>
                <a:latin typeface="游ゴシック" panose="020F0502020204030204"/>
                <a:ea typeface="游ゴシック" panose="020B0400000000000000" pitchFamily="50" charset="-128"/>
              </a:rPr>
              <a:t>今、何をしなければならないか明確に</a:t>
            </a:r>
            <a:endParaRPr lang="en-US" altLang="ja-JP" sz="3600" dirty="0">
              <a:solidFill>
                <a:srgbClr val="000000"/>
              </a:solidFill>
              <a:latin typeface="游ゴシック" panose="020F0502020204030204"/>
              <a:ea typeface="游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　　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			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不要不急のことをしないで！メリハリ！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DF628D7-B5A0-4542-BE16-83493DC27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4884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229AB2A9-0370-4104-91EB-49047464C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6048588" y="0"/>
            <a:ext cx="2736427" cy="153924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19CBBD30-28ED-4E65-B115-AC6A6D5E5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1180" y="5303203"/>
            <a:ext cx="2736427" cy="153924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E42491AF-FA8E-4FFD-B4D2-BD11FDDA6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" y="0"/>
            <a:ext cx="2736427" cy="153924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46A3CA5-A161-452B-9825-716C53B30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731838"/>
          </a:xfrm>
        </p:spPr>
        <p:txBody>
          <a:bodyPr/>
          <a:lstStyle/>
          <a:p>
            <a:r>
              <a:rPr kumimoji="1" lang="ja-JP" altLang="en-US" dirty="0"/>
              <a:t>　　　　</a:t>
            </a:r>
            <a:r>
              <a:rPr kumimoji="1" lang="en-US" altLang="ja-JP" dirty="0"/>
              <a:t>10</a:t>
            </a:r>
            <a:r>
              <a:rPr kumimoji="1" lang="ja-JP" altLang="en-US" dirty="0"/>
              <a:t>回の内容</a:t>
            </a:r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D71EBC8C-646C-4EC9-9150-1B65881002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2516" y="1462089"/>
            <a:ext cx="5779684" cy="47275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第</a:t>
            </a:r>
            <a:r>
              <a:rPr lang="en-US" altLang="ja-JP" dirty="0"/>
              <a:t>1</a:t>
            </a:r>
            <a:r>
              <a:rPr lang="ja-JP" altLang="en-US" dirty="0"/>
              <a:t>回　チーム編成の要諦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sz="3200" b="1" dirty="0">
                <a:solidFill>
                  <a:srgbClr val="FF0000"/>
                </a:solidFill>
              </a:rPr>
              <a:t>第</a:t>
            </a:r>
            <a:r>
              <a:rPr lang="en-US" altLang="ja-JP" sz="3200" b="1" dirty="0">
                <a:solidFill>
                  <a:srgbClr val="FF0000"/>
                </a:solidFill>
              </a:rPr>
              <a:t>2</a:t>
            </a:r>
            <a:r>
              <a:rPr lang="ja-JP" altLang="en-US" sz="3200" b="1" dirty="0">
                <a:solidFill>
                  <a:srgbClr val="FF0000"/>
                </a:solidFill>
              </a:rPr>
              <a:t>回　チーム運営のプロセス　</a:t>
            </a:r>
            <a:endParaRPr lang="en-US" altLang="ja-JP" sz="3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第</a:t>
            </a:r>
            <a:r>
              <a:rPr lang="en-US" altLang="ja-JP" dirty="0"/>
              <a:t>3</a:t>
            </a:r>
            <a:r>
              <a:rPr lang="ja-JP" altLang="en-US" dirty="0"/>
              <a:t>回　提案作成の詳細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第</a:t>
            </a:r>
            <a:r>
              <a:rPr lang="en-US" altLang="ja-JP" dirty="0"/>
              <a:t>4</a:t>
            </a:r>
            <a:r>
              <a:rPr lang="ja-JP" altLang="en-US" dirty="0"/>
              <a:t>回　金融機関の選定・協議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第</a:t>
            </a:r>
            <a:r>
              <a:rPr lang="en-US" altLang="ja-JP" dirty="0"/>
              <a:t>5</a:t>
            </a:r>
            <a:r>
              <a:rPr lang="ja-JP" altLang="en-US" dirty="0"/>
              <a:t>回　審査委員会と審査</a:t>
            </a:r>
          </a:p>
        </p:txBody>
      </p:sp>
      <p:sp>
        <p:nvSpPr>
          <p:cNvPr id="9" name="コンテンツ プレースホルダー 8">
            <a:extLst>
              <a:ext uri="{FF2B5EF4-FFF2-40B4-BE49-F238E27FC236}">
                <a16:creationId xmlns:a16="http://schemas.microsoft.com/office/drawing/2014/main" id="{2E9C8D53-EF85-4582-82D3-F28C84674C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462089"/>
            <a:ext cx="5364480" cy="47275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第</a:t>
            </a:r>
            <a:r>
              <a:rPr lang="en-US" altLang="ja-JP" dirty="0"/>
              <a:t>6</a:t>
            </a:r>
            <a:r>
              <a:rPr lang="ja-JP" altLang="en-US" dirty="0"/>
              <a:t>回　提案の方向・コンセプト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第</a:t>
            </a:r>
            <a:r>
              <a:rPr lang="en-US" altLang="ja-JP" dirty="0"/>
              <a:t>7</a:t>
            </a:r>
            <a:r>
              <a:rPr lang="ja-JP" altLang="en-US" dirty="0"/>
              <a:t>回　提案金額の成り立ち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第</a:t>
            </a:r>
            <a:r>
              <a:rPr lang="en-US" altLang="ja-JP" dirty="0"/>
              <a:t>8</a:t>
            </a:r>
            <a:r>
              <a:rPr lang="ja-JP" altLang="en-US" dirty="0"/>
              <a:t>回　提案書作成コンセプト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第</a:t>
            </a:r>
            <a:r>
              <a:rPr lang="en-US" altLang="ja-JP" dirty="0"/>
              <a:t>9</a:t>
            </a:r>
            <a:r>
              <a:rPr lang="ja-JP" altLang="en-US" dirty="0"/>
              <a:t>回　プレゼンテーション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第</a:t>
            </a:r>
            <a:r>
              <a:rPr lang="en-US" altLang="ja-JP" dirty="0"/>
              <a:t>10</a:t>
            </a:r>
            <a:r>
              <a:rPr lang="ja-JP" altLang="en-US" dirty="0"/>
              <a:t>回　</a:t>
            </a:r>
            <a:r>
              <a:rPr lang="en-US" altLang="ja-JP" dirty="0"/>
              <a:t>SPC</a:t>
            </a:r>
            <a:r>
              <a:rPr lang="ja-JP" altLang="en-US" dirty="0"/>
              <a:t>の経営</a:t>
            </a:r>
          </a:p>
        </p:txBody>
      </p:sp>
      <p:sp>
        <p:nvSpPr>
          <p:cNvPr id="11" name="スライド番号プレースホルダー 10">
            <a:extLst>
              <a:ext uri="{FF2B5EF4-FFF2-40B4-BE49-F238E27FC236}">
                <a16:creationId xmlns:a16="http://schemas.microsoft.com/office/drawing/2014/main" id="{F61FBBE1-224D-4819-A7F1-F1DA8D409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53447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>
            <a:extLst>
              <a:ext uri="{FF2B5EF4-FFF2-40B4-BE49-F238E27FC236}">
                <a16:creationId xmlns:a16="http://schemas.microsoft.com/office/drawing/2014/main" id="{D7BF0619-5312-4343-ADAA-74A94FA9DA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 rot="10800000">
            <a:off x="7665720" y="259954"/>
            <a:ext cx="3223260" cy="1813084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BF172BC4-71ED-4640-8395-3E528D5B4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>
            <a:off x="640080" y="38974"/>
            <a:ext cx="3223260" cy="1813084"/>
          </a:xfrm>
          <a:prstGeom prst="rect">
            <a:avLst/>
          </a:prstGeom>
        </p:spPr>
      </p:pic>
      <p:sp>
        <p:nvSpPr>
          <p:cNvPr id="5" name="タイトル 4">
            <a:extLst>
              <a:ext uri="{FF2B5EF4-FFF2-40B4-BE49-F238E27FC236}">
                <a16:creationId xmlns:a16="http://schemas.microsoft.com/office/drawing/2014/main" id="{6367B169-C5D7-42BA-A3F0-5BFFB2555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2158" y="750091"/>
            <a:ext cx="7620000" cy="832810"/>
          </a:xfrm>
        </p:spPr>
        <p:txBody>
          <a:bodyPr>
            <a:normAutofit/>
          </a:bodyPr>
          <a:lstStyle/>
          <a:p>
            <a:r>
              <a:rPr lang="ja-JP" altLang="en-US" sz="3200" dirty="0"/>
              <a:t>スケジュール表の作成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AEB5655-89F6-4992-BBE3-4CE058841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125" y="1825625"/>
            <a:ext cx="11348483" cy="4351338"/>
          </a:xfrm>
        </p:spPr>
        <p:txBody>
          <a:bodyPr/>
          <a:lstStyle/>
          <a:p>
            <a:r>
              <a:rPr lang="ja-JP" altLang="en-US" dirty="0"/>
              <a:t>実施方針がでたら、想定日程ですぐ作る。</a:t>
            </a:r>
            <a:endParaRPr lang="en-US" altLang="ja-JP" dirty="0"/>
          </a:p>
          <a:p>
            <a:pPr lvl="1"/>
            <a:r>
              <a:rPr lang="ja-JP" altLang="en-US" dirty="0"/>
              <a:t>募集要項がでるまでは、想定スケジュール表に従い</a:t>
            </a:r>
            <a:endParaRPr lang="en-US" altLang="ja-JP" dirty="0"/>
          </a:p>
          <a:p>
            <a:pPr lvl="2"/>
            <a:r>
              <a:rPr lang="ja-JP" altLang="en-US" dirty="0"/>
              <a:t>主にメンバーリクルートと、確定したメンバーで、全体会議を行う。</a:t>
            </a:r>
            <a:endParaRPr lang="en-US" altLang="ja-JP" dirty="0"/>
          </a:p>
          <a:p>
            <a:pPr lvl="2"/>
            <a:r>
              <a:rPr lang="ja-JP" altLang="en-US" dirty="0"/>
              <a:t>大まかな提案コンセプトを話し合い、メンバーの理解を深める努力を！</a:t>
            </a:r>
            <a:endParaRPr lang="en-US" altLang="ja-JP" dirty="0"/>
          </a:p>
          <a:p>
            <a:pPr lvl="2"/>
            <a:r>
              <a:rPr lang="ja-JP" altLang="en-US" dirty="0"/>
              <a:t>チーム企画書を、粗々作っていく。改定を繰り返していく</a:t>
            </a:r>
            <a:endParaRPr lang="en-US" altLang="ja-JP" dirty="0"/>
          </a:p>
          <a:p>
            <a:pPr lvl="2"/>
            <a:r>
              <a:rPr lang="ja-JP" altLang="en-US" dirty="0"/>
              <a:t>集まったメンバーだけでも企業間協定を協議、締結できれば締結を！</a:t>
            </a:r>
            <a:endParaRPr lang="en-US" altLang="ja-JP" dirty="0"/>
          </a:p>
          <a:p>
            <a:r>
              <a:rPr lang="ja-JP" altLang="en-US" dirty="0"/>
              <a:t>募集要項がでたら、確定スケジュールをつくり、全員の同意を！</a:t>
            </a:r>
            <a:endParaRPr lang="en-US" altLang="ja-JP" dirty="0"/>
          </a:p>
          <a:p>
            <a:r>
              <a:rPr lang="ja-JP" altLang="en-US" dirty="0"/>
              <a:t>出席予定者の確実なアポ確保</a:t>
            </a:r>
            <a:endParaRPr lang="en-US" altLang="ja-JP" dirty="0"/>
          </a:p>
          <a:p>
            <a:r>
              <a:rPr lang="ja-JP" altLang="en-US" dirty="0"/>
              <a:t>作業納期の確認と、その作業の責任者（分科会長　その他）を明確にし、納期を周知させておく。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E7FF949-8B87-41FB-82BB-D6A1EB109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29418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0A9844D-CE89-4E16-9992-C63D549F67F7}"/>
              </a:ext>
            </a:extLst>
          </p:cNvPr>
          <p:cNvSpPr/>
          <p:nvPr/>
        </p:nvSpPr>
        <p:spPr>
          <a:xfrm>
            <a:off x="658135" y="326155"/>
            <a:ext cx="10774777" cy="61328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443D686-176F-4ECB-B92E-7E88876DB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557" y="331981"/>
            <a:ext cx="10743409" cy="6114656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EAD17F6-1FD1-4BDC-ACC1-411400086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6672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0A9844D-CE89-4E16-9992-C63D549F67F7}"/>
              </a:ext>
            </a:extLst>
          </p:cNvPr>
          <p:cNvSpPr/>
          <p:nvPr/>
        </p:nvSpPr>
        <p:spPr>
          <a:xfrm>
            <a:off x="658135" y="326155"/>
            <a:ext cx="10774777" cy="61328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8D775BB3-104C-42DC-90F4-F00C05C00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553" y="381000"/>
            <a:ext cx="10722359" cy="6096000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9C56061-A16D-496F-B3AD-106475596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62793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>
            <a:extLst>
              <a:ext uri="{FF2B5EF4-FFF2-40B4-BE49-F238E27FC236}">
                <a16:creationId xmlns:a16="http://schemas.microsoft.com/office/drawing/2014/main" id="{36FB44CA-DA68-4A29-AE3F-C98053EB36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>
            <a:off x="502920" y="457601"/>
            <a:ext cx="6438880" cy="3621871"/>
          </a:xfrm>
          <a:prstGeom prst="rect">
            <a:avLst/>
          </a:prstGeom>
        </p:spPr>
      </p:pic>
      <p:sp>
        <p:nvSpPr>
          <p:cNvPr id="6" name="タイトル 5">
            <a:extLst>
              <a:ext uri="{FF2B5EF4-FFF2-40B4-BE49-F238E27FC236}">
                <a16:creationId xmlns:a16="http://schemas.microsoft.com/office/drawing/2014/main" id="{93667513-1B48-4516-889D-2762B0A20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altLang="ja-JP" sz="4000" dirty="0">
                <a:solidFill>
                  <a:srgbClr val="000000"/>
                </a:solidFill>
              </a:rPr>
            </a:br>
            <a:endParaRPr lang="ja-JP" altLang="en-US" sz="4000" dirty="0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55F2D800-5BDB-4F31-972C-68417D3C0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9841" y="3329378"/>
            <a:ext cx="10916093" cy="231296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ja-JP" altLang="en-US" sz="3600" dirty="0">
                <a:solidFill>
                  <a:srgbClr val="000000"/>
                </a:solidFill>
              </a:rPr>
              <a:t>⑥各企業への業務指示と説明</a:t>
            </a:r>
            <a:endParaRPr lang="en-US" altLang="ja-JP" sz="3600" dirty="0">
              <a:solidFill>
                <a:srgbClr val="000000"/>
              </a:solidFill>
            </a:endParaRPr>
          </a:p>
          <a:p>
            <a:pPr>
              <a:defRPr/>
            </a:pPr>
            <a:endParaRPr lang="en-US" altLang="ja-JP" sz="36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ja-JP" altLang="en-US" sz="3600" dirty="0">
                <a:solidFill>
                  <a:srgbClr val="000000"/>
                </a:solidFill>
              </a:rPr>
              <a:t>初めての企業や初めての担当者への対応　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DF628D7-B5A0-4542-BE16-83493DC27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00603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C1D708-EF6A-4424-9CC4-49F2228EF0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>
            <a:off x="640080" y="38974"/>
            <a:ext cx="3223260" cy="1813084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5C57B5D9-3E08-482B-8B9F-3A4E5FF62C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 rot="10800000">
            <a:off x="7665720" y="259954"/>
            <a:ext cx="3223260" cy="1813084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57FB9CE1-BE31-4919-BE43-172B76A84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　　      　</a:t>
            </a:r>
            <a:r>
              <a:rPr lang="ja-JP" altLang="en-US" sz="3200" b="1" dirty="0"/>
              <a:t>初めて　は　張り切る！</a:t>
            </a:r>
            <a:endParaRPr lang="ja-JP" altLang="en-US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7C2CFC7-2729-42D4-AAB9-470A5BF25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620" y="1619884"/>
            <a:ext cx="10515600" cy="4978162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dirty="0"/>
              <a:t>必要な作業、必要な思考への集中</a:t>
            </a:r>
            <a:endParaRPr lang="en-US" altLang="ja-JP" dirty="0"/>
          </a:p>
          <a:p>
            <a:pPr lvl="1"/>
            <a:r>
              <a:rPr lang="ja-JP" altLang="en-US" dirty="0"/>
              <a:t>張り切って空回り</a:t>
            </a:r>
            <a:endParaRPr lang="en-US" altLang="ja-JP" dirty="0"/>
          </a:p>
          <a:p>
            <a:pPr lvl="2"/>
            <a:r>
              <a:rPr lang="ja-JP" altLang="en-US" dirty="0"/>
              <a:t>現状の情報・データで、その仕事しても効果がでない。でも、熱中してる！！</a:t>
            </a:r>
            <a:endParaRPr lang="en-US" altLang="ja-JP" dirty="0"/>
          </a:p>
          <a:p>
            <a:pPr lvl="2"/>
            <a:r>
              <a:rPr lang="ja-JP" altLang="en-US" dirty="0"/>
              <a:t>他社の方とダブルワークになってる。その分、担当の仕事おろそかに！！</a:t>
            </a:r>
            <a:endParaRPr lang="en-US" altLang="ja-JP" dirty="0"/>
          </a:p>
          <a:p>
            <a:pPr lvl="1"/>
            <a:r>
              <a:rPr lang="ja-JP" altLang="en-US" dirty="0"/>
              <a:t>前の章で述べたスケジュールと納期、分担（分科会　その他）に集中</a:t>
            </a:r>
            <a:endParaRPr lang="en-US" altLang="ja-JP" dirty="0"/>
          </a:p>
          <a:p>
            <a:pPr lvl="1"/>
            <a:r>
              <a:rPr lang="ja-JP" altLang="en-US" dirty="0"/>
              <a:t>他の人の仕事が気になったり、何か言いたくなったら</a:t>
            </a:r>
            <a:endParaRPr lang="en-US" altLang="ja-JP" dirty="0"/>
          </a:p>
          <a:p>
            <a:pPr lvl="2"/>
            <a:r>
              <a:rPr lang="ja-JP" altLang="en-US" dirty="0"/>
              <a:t>様々な経験で、自社の分担でない項目に知見があることはよくあることなので、</a:t>
            </a:r>
            <a:endParaRPr lang="en-US" altLang="ja-JP" dirty="0"/>
          </a:p>
          <a:p>
            <a:pPr lvl="3"/>
            <a:r>
              <a:rPr lang="ja-JP" altLang="en-US" dirty="0"/>
              <a:t>コメント、提言、アイデア、活動は大歓迎なので、止めてはいけません。</a:t>
            </a:r>
            <a:endParaRPr lang="en-US" altLang="ja-JP" dirty="0"/>
          </a:p>
          <a:p>
            <a:pPr lvl="3"/>
            <a:r>
              <a:rPr lang="ja-JP" altLang="en-US" dirty="0"/>
              <a:t>必ず、文書、メモ、などで、プロジェクトリーダー、分科会長、分担担当者に提出、</a:t>
            </a:r>
            <a:endParaRPr lang="en-US" altLang="ja-JP" dirty="0"/>
          </a:p>
          <a:p>
            <a:pPr lvl="3"/>
            <a:r>
              <a:rPr lang="ja-JP" altLang="en-US" dirty="0"/>
              <a:t>チームメンバー全員で共有できるように、コンテンツメモ、提言メモにまとめる。</a:t>
            </a:r>
            <a:endParaRPr lang="en-US" altLang="ja-JP" dirty="0"/>
          </a:p>
          <a:p>
            <a:r>
              <a:rPr lang="ja-JP" altLang="en-US" dirty="0"/>
              <a:t>無駄なときに無駄な動きをすることのデメリット</a:t>
            </a:r>
            <a:endParaRPr lang="en-US" altLang="ja-JP" dirty="0"/>
          </a:p>
          <a:p>
            <a:pPr lvl="1"/>
            <a:r>
              <a:rPr lang="ja-JP" altLang="en-US" dirty="0"/>
              <a:t>その労力は有効な活動・作業に集中</a:t>
            </a:r>
            <a:endParaRPr lang="en-US" altLang="ja-JP" dirty="0"/>
          </a:p>
          <a:p>
            <a:pPr lvl="1"/>
            <a:r>
              <a:rPr lang="ja-JP" altLang="en-US" dirty="0"/>
              <a:t>会いに行ったりした相手の方が、こちらの実力を見切ってしまう</a:t>
            </a:r>
            <a:endParaRPr lang="en-US" altLang="ja-JP" dirty="0"/>
          </a:p>
          <a:p>
            <a:pPr lvl="2"/>
            <a:r>
              <a:rPr lang="ja-JP" altLang="en-US" dirty="0"/>
              <a:t>役所の担当者、金融機関、リクルート相手先</a:t>
            </a:r>
            <a:endParaRPr lang="en-US" altLang="ja-JP" dirty="0"/>
          </a:p>
          <a:p>
            <a:pPr lvl="2"/>
            <a:r>
              <a:rPr lang="ja-JP" altLang="en-US" dirty="0"/>
              <a:t>わかってないチームだな！とか、ピンボケなどと思われたら！</a:t>
            </a:r>
            <a:r>
              <a:rPr lang="en-US" altLang="ja-JP" dirty="0"/>
              <a:t>		</a:t>
            </a:r>
            <a:endParaRPr lang="ja-JP" altLang="en-US" dirty="0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07DD9AB-3DF1-4108-84CD-63C6CB881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28837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C1D708-EF6A-4424-9CC4-49F2228EF0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>
            <a:off x="640080" y="38974"/>
            <a:ext cx="3223260" cy="1813084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5C57B5D9-3E08-482B-8B9F-3A4E5FF62C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 rot="10800000">
            <a:off x="7665720" y="259954"/>
            <a:ext cx="3223260" cy="1813084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57FB9CE1-BE31-4919-BE43-172B76A84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　　      　　プロマネの対応１</a:t>
            </a:r>
            <a:endParaRPr lang="ja-JP" altLang="en-US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7C2CFC7-2729-42D4-AAB9-470A5BF25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620" y="1619884"/>
            <a:ext cx="10515600" cy="4978162"/>
          </a:xfrm>
        </p:spPr>
        <p:txBody>
          <a:bodyPr>
            <a:normAutofit lnSpcReduction="10000"/>
          </a:bodyPr>
          <a:lstStyle/>
          <a:p>
            <a:r>
              <a:rPr lang="ja-JP" altLang="en-US" dirty="0"/>
              <a:t>張り切っているのはいいことなので、とがめない。</a:t>
            </a:r>
            <a:endParaRPr lang="en-US" altLang="ja-JP" dirty="0"/>
          </a:p>
          <a:p>
            <a:r>
              <a:rPr lang="ja-JP" altLang="en-US" dirty="0"/>
              <a:t>そうしたこと（無駄な、逆に咎めになること）をやりそうなら</a:t>
            </a:r>
            <a:endParaRPr lang="en-US" altLang="ja-JP" dirty="0"/>
          </a:p>
          <a:p>
            <a:endParaRPr lang="en-US" altLang="ja-JP" dirty="0"/>
          </a:p>
          <a:p>
            <a:pPr lvl="1"/>
            <a:r>
              <a:rPr lang="ja-JP" altLang="en-US" dirty="0"/>
              <a:t>スケジュール表に従って</a:t>
            </a:r>
            <a:endParaRPr lang="en-US" altLang="ja-JP" dirty="0"/>
          </a:p>
          <a:p>
            <a:pPr lvl="2"/>
            <a:r>
              <a:rPr lang="ja-JP" altLang="en-US" dirty="0"/>
              <a:t>今、やってほしいこと、「たとえば、明後日までにこれが欲しい」指示を出す。</a:t>
            </a:r>
            <a:endParaRPr lang="en-US" altLang="ja-JP" dirty="0"/>
          </a:p>
          <a:p>
            <a:pPr lvl="2"/>
            <a:r>
              <a:rPr lang="ja-JP" altLang="en-US" dirty="0"/>
              <a:t>無駄な動き、無駄な作業に使う時間をさりげなく奪っていく。</a:t>
            </a:r>
            <a:endParaRPr lang="en-US" altLang="ja-JP" dirty="0"/>
          </a:p>
          <a:p>
            <a:pPr marL="914400" lvl="2" indent="0">
              <a:buNone/>
            </a:pPr>
            <a:endParaRPr lang="en-US" altLang="ja-JP" dirty="0"/>
          </a:p>
          <a:p>
            <a:pPr lvl="1"/>
            <a:r>
              <a:rPr lang="ja-JP" altLang="en-US" dirty="0"/>
              <a:t>それをやるには</a:t>
            </a:r>
            <a:endParaRPr lang="en-US" altLang="ja-JP" dirty="0"/>
          </a:p>
          <a:p>
            <a:pPr lvl="2"/>
            <a:r>
              <a:rPr lang="ja-JP" altLang="en-US" dirty="0"/>
              <a:t>我がチームの意思決定が必要なので、至急検討・決定しましょう。</a:t>
            </a:r>
            <a:endParaRPr lang="en-US" altLang="ja-JP" dirty="0"/>
          </a:p>
          <a:p>
            <a:pPr lvl="2"/>
            <a:r>
              <a:rPr lang="ja-JP" altLang="en-US" dirty="0"/>
              <a:t>とか</a:t>
            </a:r>
            <a:endParaRPr lang="en-US" altLang="ja-JP" dirty="0"/>
          </a:p>
          <a:p>
            <a:pPr lvl="2"/>
            <a:r>
              <a:rPr lang="ja-JP" altLang="en-US" dirty="0"/>
              <a:t>このデータがないと、相手に話せないので、至急データ集めをしましょう。</a:t>
            </a:r>
            <a:endParaRPr lang="en-US" altLang="ja-JP" dirty="0"/>
          </a:p>
          <a:p>
            <a:pPr lvl="2"/>
            <a:r>
              <a:rPr lang="ja-JP" altLang="en-US" dirty="0"/>
              <a:t>とか</a:t>
            </a:r>
            <a:endParaRPr lang="en-US" altLang="ja-JP" dirty="0"/>
          </a:p>
          <a:p>
            <a:pPr lvl="2"/>
            <a:r>
              <a:rPr lang="ja-JP" altLang="en-US" dirty="0"/>
              <a:t>準備活動に入るように、指示して、必要な作業にかかるよう指示をだす。</a:t>
            </a:r>
            <a:r>
              <a:rPr lang="en-US" altLang="ja-JP" dirty="0"/>
              <a:t>	</a:t>
            </a:r>
            <a:endParaRPr lang="ja-JP" altLang="en-US" dirty="0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07DD9AB-3DF1-4108-84CD-63C6CB881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18756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C1D708-EF6A-4424-9CC4-49F2228EF0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>
            <a:off x="640080" y="38974"/>
            <a:ext cx="3223260" cy="1813084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5C57B5D9-3E08-482B-8B9F-3A4E5FF62C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 rot="10800000">
            <a:off x="7665720" y="259954"/>
            <a:ext cx="3223260" cy="1813084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57FB9CE1-BE31-4919-BE43-172B76A84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077" y="528155"/>
            <a:ext cx="10515600" cy="868252"/>
          </a:xfrm>
        </p:spPr>
        <p:txBody>
          <a:bodyPr>
            <a:normAutofit/>
          </a:bodyPr>
          <a:lstStyle/>
          <a:p>
            <a:r>
              <a:rPr lang="ja-JP" altLang="en-US" dirty="0"/>
              <a:t>　　      　　プロマネの対応２</a:t>
            </a:r>
            <a:endParaRPr lang="ja-JP" altLang="en-US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7C2CFC7-2729-42D4-AAB9-470A5BF25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531" y="1396407"/>
            <a:ext cx="10515600" cy="4978162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dirty="0"/>
              <a:t>行動の原則はスケジュール表と組織図・目論見書なので</a:t>
            </a:r>
            <a:endParaRPr lang="en-US" altLang="ja-JP" dirty="0"/>
          </a:p>
          <a:p>
            <a:pPr lvl="1"/>
            <a:endParaRPr lang="en-US" altLang="ja-JP" dirty="0"/>
          </a:p>
          <a:p>
            <a:pPr marL="457200" lvl="1" indent="0">
              <a:buNone/>
            </a:pPr>
            <a:r>
              <a:rPr lang="ja-JP" altLang="en-US" dirty="0"/>
              <a:t>①　スケジュール表　は　どうなってたっけ！　　　　　　　　とか</a:t>
            </a:r>
            <a:endParaRPr lang="en-US" altLang="ja-JP" dirty="0"/>
          </a:p>
          <a:p>
            <a:pPr marL="457200" lvl="1" indent="0">
              <a:buNone/>
            </a:pPr>
            <a:r>
              <a:rPr lang="ja-JP" altLang="en-US" dirty="0"/>
              <a:t>②　組織図やチーム分担表では　誰がとりまとめるんだっけ！　とか</a:t>
            </a:r>
            <a:endParaRPr lang="en-US" altLang="ja-JP" dirty="0"/>
          </a:p>
          <a:p>
            <a:pPr marL="457200" lvl="1" indent="0">
              <a:buNone/>
            </a:pPr>
            <a:r>
              <a:rPr lang="ja-JP" altLang="en-US" dirty="0"/>
              <a:t>③　目論見表　抜粋　してどこまで話すか決めようか？　　　　とか</a:t>
            </a:r>
            <a:endParaRPr lang="en-US" altLang="ja-JP" dirty="0"/>
          </a:p>
          <a:p>
            <a:pPr marL="457200" lvl="1" indent="0">
              <a:buNone/>
            </a:pPr>
            <a:endParaRPr lang="en-US" altLang="ja-JP" dirty="0"/>
          </a:p>
          <a:p>
            <a:pPr marL="457200" lvl="1" indent="0">
              <a:buNone/>
            </a:pPr>
            <a:r>
              <a:rPr lang="ja-JP" altLang="en-US" dirty="0"/>
              <a:t>常に、それを、思い出すように　誘導しつつ</a:t>
            </a:r>
            <a:endParaRPr lang="en-US" altLang="ja-JP" dirty="0"/>
          </a:p>
          <a:p>
            <a:pPr marL="457200" lvl="1" indent="0">
              <a:buNone/>
            </a:pPr>
            <a:endParaRPr lang="en-US" altLang="ja-JP" dirty="0"/>
          </a:p>
          <a:p>
            <a:pPr marL="457200" lvl="1" indent="0">
              <a:buNone/>
            </a:pPr>
            <a:r>
              <a:rPr lang="ja-JP" altLang="en-US" dirty="0"/>
              <a:t>全体で確認しつつ、進めていく、ことに　引き戻す。</a:t>
            </a:r>
            <a:endParaRPr lang="en-US" altLang="ja-JP" dirty="0"/>
          </a:p>
          <a:p>
            <a:pPr marL="457200" lvl="1" indent="0">
              <a:buNone/>
            </a:pPr>
            <a:endParaRPr lang="en-US" altLang="ja-JP" dirty="0"/>
          </a:p>
          <a:p>
            <a:pPr marL="457200" lvl="1" indent="0">
              <a:buNone/>
            </a:pPr>
            <a:r>
              <a:rPr lang="ja-JP" altLang="en-US" sz="3000" b="1" dirty="0"/>
              <a:t>逆に、慣れた企業がチームにいるときは</a:t>
            </a:r>
            <a:endParaRPr lang="en-US" altLang="ja-JP" sz="3000" b="1" dirty="0"/>
          </a:p>
          <a:p>
            <a:pPr marL="457200" lvl="1" indent="0">
              <a:buNone/>
            </a:pPr>
            <a:r>
              <a:rPr lang="en-US" altLang="ja-JP" dirty="0"/>
              <a:t>	</a:t>
            </a:r>
            <a:r>
              <a:rPr lang="ja-JP" altLang="en-US" dirty="0"/>
              <a:t>勝手に動くことが、全体の障りにならない限り　</a:t>
            </a:r>
            <a:endParaRPr lang="en-US" altLang="ja-JP" dirty="0"/>
          </a:p>
          <a:p>
            <a:pPr marL="457200" lvl="1" indent="0">
              <a:buNone/>
            </a:pPr>
            <a:r>
              <a:rPr lang="en-US" altLang="ja-JP" dirty="0"/>
              <a:t>					</a:t>
            </a:r>
            <a:r>
              <a:rPr lang="ja-JP" altLang="en-US" dirty="0"/>
              <a:t>「ありがとうございます。助かります。」で障りになるときは、正面から、議論して止める。</a:t>
            </a:r>
            <a:r>
              <a:rPr lang="en-US" altLang="ja-JP" dirty="0"/>
              <a:t>	</a:t>
            </a:r>
            <a:endParaRPr lang="ja-JP" altLang="en-US" dirty="0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07DD9AB-3DF1-4108-84CD-63C6CB881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72641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>
            <a:extLst>
              <a:ext uri="{FF2B5EF4-FFF2-40B4-BE49-F238E27FC236}">
                <a16:creationId xmlns:a16="http://schemas.microsoft.com/office/drawing/2014/main" id="{36FB44CA-DA68-4A29-AE3F-C98053EB36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>
            <a:off x="502920" y="457601"/>
            <a:ext cx="6438880" cy="3621871"/>
          </a:xfrm>
          <a:prstGeom prst="rect">
            <a:avLst/>
          </a:prstGeom>
        </p:spPr>
      </p:pic>
      <p:sp>
        <p:nvSpPr>
          <p:cNvPr id="6" name="タイトル 5">
            <a:extLst>
              <a:ext uri="{FF2B5EF4-FFF2-40B4-BE49-F238E27FC236}">
                <a16:creationId xmlns:a16="http://schemas.microsoft.com/office/drawing/2014/main" id="{93667513-1B48-4516-889D-2762B0A20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altLang="ja-JP" sz="4000" dirty="0">
                <a:solidFill>
                  <a:srgbClr val="000000"/>
                </a:solidFill>
              </a:rPr>
            </a:br>
            <a:endParaRPr lang="ja-JP" altLang="en-US" sz="4000" dirty="0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55F2D800-5BDB-4F31-972C-68417D3C0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9841" y="3329378"/>
            <a:ext cx="10916093" cy="23129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>
                <a:solidFill>
                  <a:srgbClr val="000000"/>
                </a:solidFill>
              </a:rPr>
              <a:t>⑦　機能分析と必要メンバー逐次追加</a:t>
            </a:r>
            <a:endParaRPr lang="en-US" altLang="ja-JP" sz="36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altLang="ja-JP" sz="36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rgbClr val="000000"/>
                </a:solidFill>
              </a:rPr>
              <a:t>プロジェクトの進行とともに、コンセプトの変化、アイデアの追加　</a:t>
            </a:r>
            <a:endParaRPr lang="en-US" altLang="ja-JP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altLang="ja-JP" dirty="0">
                <a:solidFill>
                  <a:srgbClr val="000000"/>
                </a:solidFill>
              </a:rPr>
              <a:t>	</a:t>
            </a:r>
            <a:r>
              <a:rPr lang="ja-JP" altLang="en-US" dirty="0">
                <a:solidFill>
                  <a:srgbClr val="000000"/>
                </a:solidFill>
              </a:rPr>
              <a:t>これがないと、いい提案にならない。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DF628D7-B5A0-4542-BE16-83493DC27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73342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楕円 2">
            <a:extLst>
              <a:ext uri="{FF2B5EF4-FFF2-40B4-BE49-F238E27FC236}">
                <a16:creationId xmlns:a16="http://schemas.microsoft.com/office/drawing/2014/main" id="{B7293748-259F-4F92-9BFD-9F23EC195F65}"/>
              </a:ext>
            </a:extLst>
          </p:cNvPr>
          <p:cNvSpPr/>
          <p:nvPr/>
        </p:nvSpPr>
        <p:spPr>
          <a:xfrm>
            <a:off x="8022815" y="60851"/>
            <a:ext cx="4114800" cy="214314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民間のチームに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何らかの立場で参加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自社の担当する分野で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チーム提案に貢献し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チームを勝利に！！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379D7DB-6901-444C-AE57-D4905740A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986" y="202730"/>
            <a:ext cx="6992496" cy="581662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r>
              <a:rPr kumimoji="1" lang="ja-JP" altLang="en-US" sz="2800" dirty="0"/>
              <a:t>自治体発注の段階と民間の業務の流れ</a:t>
            </a:r>
          </a:p>
        </p:txBody>
      </p: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3B98010D-4A35-40CB-A5A9-2E04F6A558C0}"/>
              </a:ext>
            </a:extLst>
          </p:cNvPr>
          <p:cNvCxnSpPr>
            <a:cxnSpLocks/>
          </p:cNvCxnSpPr>
          <p:nvPr/>
        </p:nvCxnSpPr>
        <p:spPr>
          <a:xfrm flipV="1">
            <a:off x="514350" y="6239483"/>
            <a:ext cx="10906125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CC53336-2C18-4005-B13F-3D51B19F3E9B}"/>
              </a:ext>
            </a:extLst>
          </p:cNvPr>
          <p:cNvSpPr txBox="1"/>
          <p:nvPr/>
        </p:nvSpPr>
        <p:spPr>
          <a:xfrm>
            <a:off x="5544972" y="6239483"/>
            <a:ext cx="211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kern="1200" dirty="0">
                <a:latin typeface="+mn-lt"/>
                <a:ea typeface="+mn-ea"/>
                <a:cs typeface="+mn-cs"/>
              </a:rPr>
              <a:t>時間の流れ</a:t>
            </a:r>
          </a:p>
        </p:txBody>
      </p:sp>
      <p:sp>
        <p:nvSpPr>
          <p:cNvPr id="8" name="雲 7">
            <a:extLst>
              <a:ext uri="{FF2B5EF4-FFF2-40B4-BE49-F238E27FC236}">
                <a16:creationId xmlns:a16="http://schemas.microsoft.com/office/drawing/2014/main" id="{60A51645-C2AF-469C-8E27-61F014C29B6D}"/>
              </a:ext>
            </a:extLst>
          </p:cNvPr>
          <p:cNvSpPr/>
          <p:nvPr/>
        </p:nvSpPr>
        <p:spPr>
          <a:xfrm>
            <a:off x="133020" y="1324660"/>
            <a:ext cx="4419600" cy="2988600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/>
              <a:t>公共側の</a:t>
            </a:r>
            <a:endParaRPr kumimoji="1" lang="en-US" altLang="ja-JP" sz="2800" dirty="0"/>
          </a:p>
          <a:p>
            <a:pPr algn="ctr"/>
            <a:r>
              <a:rPr kumimoji="1" lang="ja-JP" altLang="en-US" sz="2800" dirty="0"/>
              <a:t>混沌</a:t>
            </a:r>
            <a:endParaRPr kumimoji="1" lang="en-US" altLang="ja-JP" sz="2800" dirty="0"/>
          </a:p>
          <a:p>
            <a:pPr algn="ctr"/>
            <a:r>
              <a:rPr kumimoji="1" lang="ja-JP" altLang="en-US" sz="2000" dirty="0"/>
              <a:t>何を、どのように</a:t>
            </a:r>
            <a:endParaRPr kumimoji="1" lang="en-US" altLang="ja-JP" sz="2000" dirty="0"/>
          </a:p>
          <a:p>
            <a:pPr algn="ctr"/>
            <a:endParaRPr kumimoji="1" lang="en-US" altLang="ja-JP" sz="2800" dirty="0"/>
          </a:p>
          <a:p>
            <a:pPr algn="ctr"/>
            <a:endParaRPr kumimoji="1" lang="ja-JP" altLang="en-US" sz="2800" dirty="0"/>
          </a:p>
        </p:txBody>
      </p:sp>
      <p:sp>
        <p:nvSpPr>
          <p:cNvPr id="9" name="雲 8">
            <a:extLst>
              <a:ext uri="{FF2B5EF4-FFF2-40B4-BE49-F238E27FC236}">
                <a16:creationId xmlns:a16="http://schemas.microsoft.com/office/drawing/2014/main" id="{D4E4D698-9DC8-43DB-9A5A-2E701F68EDA2}"/>
              </a:ext>
            </a:extLst>
          </p:cNvPr>
          <p:cNvSpPr/>
          <p:nvPr/>
        </p:nvSpPr>
        <p:spPr>
          <a:xfrm>
            <a:off x="152401" y="3733810"/>
            <a:ext cx="3200398" cy="2316458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/>
              <a:t>民間側の</a:t>
            </a:r>
            <a:endParaRPr kumimoji="1" lang="en-US" altLang="ja-JP" sz="2800" dirty="0"/>
          </a:p>
          <a:p>
            <a:pPr algn="ctr"/>
            <a:r>
              <a:rPr kumimoji="1" lang="ja-JP" altLang="en-US" sz="2800" dirty="0"/>
              <a:t>混沌</a:t>
            </a:r>
            <a:endParaRPr kumimoji="1" lang="en-US" altLang="ja-JP" sz="2800" dirty="0"/>
          </a:p>
          <a:p>
            <a:pPr algn="ctr"/>
            <a:r>
              <a:rPr kumimoji="1" lang="ja-JP" altLang="en-US" sz="2000" dirty="0"/>
              <a:t>何やるらしい！</a:t>
            </a:r>
            <a:endParaRPr kumimoji="1" lang="en-US" altLang="ja-JP" sz="2000" dirty="0"/>
          </a:p>
          <a:p>
            <a:pPr algn="ctr"/>
            <a:r>
              <a:rPr kumimoji="1" lang="ja-JP" altLang="en-US" sz="2000" dirty="0"/>
              <a:t>誰と組む？</a:t>
            </a:r>
            <a:endParaRPr kumimoji="1" lang="en-US" altLang="ja-JP" sz="2000" dirty="0"/>
          </a:p>
          <a:p>
            <a:pPr algn="ctr"/>
            <a:r>
              <a:rPr kumimoji="1" lang="ja-JP" altLang="en-US" sz="2000" dirty="0"/>
              <a:t>自社立位置？</a:t>
            </a:r>
          </a:p>
        </p:txBody>
      </p:sp>
      <p:sp>
        <p:nvSpPr>
          <p:cNvPr id="10" name="雲 9">
            <a:extLst>
              <a:ext uri="{FF2B5EF4-FFF2-40B4-BE49-F238E27FC236}">
                <a16:creationId xmlns:a16="http://schemas.microsoft.com/office/drawing/2014/main" id="{4755F30E-476D-4B5A-ADD2-1CA34EF9BD45}"/>
              </a:ext>
            </a:extLst>
          </p:cNvPr>
          <p:cNvSpPr/>
          <p:nvPr/>
        </p:nvSpPr>
        <p:spPr>
          <a:xfrm>
            <a:off x="3632199" y="2004710"/>
            <a:ext cx="3886201" cy="1572904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/>
              <a:t>公共側の</a:t>
            </a:r>
            <a:endParaRPr kumimoji="1" lang="en-US" altLang="ja-JP" sz="2400" dirty="0"/>
          </a:p>
          <a:p>
            <a:pPr algn="ctr"/>
            <a:r>
              <a:rPr kumimoji="1" lang="ja-JP" altLang="en-US" sz="2400" dirty="0"/>
              <a:t>ある程度の見通し</a:t>
            </a:r>
          </a:p>
        </p:txBody>
      </p:sp>
      <p:sp>
        <p:nvSpPr>
          <p:cNvPr id="13" name="台形 12">
            <a:extLst>
              <a:ext uri="{FF2B5EF4-FFF2-40B4-BE49-F238E27FC236}">
                <a16:creationId xmlns:a16="http://schemas.microsoft.com/office/drawing/2014/main" id="{BCB5706B-DC50-4CC2-A2D9-36C368CB427A}"/>
              </a:ext>
            </a:extLst>
          </p:cNvPr>
          <p:cNvSpPr/>
          <p:nvPr/>
        </p:nvSpPr>
        <p:spPr>
          <a:xfrm rot="5400000">
            <a:off x="8623454" y="596109"/>
            <a:ext cx="1194741" cy="4114801"/>
          </a:xfrm>
          <a:prstGeom prst="trapezoid">
            <a:avLst>
              <a:gd name="adj" fmla="val 2569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A1A28FC-5BCE-4FAD-BBA7-366029FC3D42}"/>
              </a:ext>
            </a:extLst>
          </p:cNvPr>
          <p:cNvSpPr txBox="1"/>
          <p:nvPr/>
        </p:nvSpPr>
        <p:spPr>
          <a:xfrm>
            <a:off x="8281023" y="2363458"/>
            <a:ext cx="2396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kern="1200" dirty="0">
                <a:latin typeface="+mn-lt"/>
                <a:ea typeface="+mn-ea"/>
                <a:cs typeface="+mn-cs"/>
              </a:rPr>
              <a:t>公共側の意図</a:t>
            </a:r>
            <a:endParaRPr kumimoji="1" lang="en-US" altLang="ja-JP" sz="1800" kern="1200" dirty="0">
              <a:latin typeface="+mn-lt"/>
              <a:ea typeface="+mn-ea"/>
              <a:cs typeface="+mn-cs"/>
            </a:endParaRPr>
          </a:p>
          <a:p>
            <a:r>
              <a:rPr kumimoji="1" lang="ja-JP" altLang="en-US" sz="1800" kern="1200" dirty="0">
                <a:latin typeface="+mn-lt"/>
                <a:ea typeface="+mn-ea"/>
                <a:cs typeface="+mn-cs"/>
              </a:rPr>
              <a:t>ある程度の明確化</a:t>
            </a:r>
          </a:p>
        </p:txBody>
      </p:sp>
      <p:sp>
        <p:nvSpPr>
          <p:cNvPr id="16" name="雲 15">
            <a:extLst>
              <a:ext uri="{FF2B5EF4-FFF2-40B4-BE49-F238E27FC236}">
                <a16:creationId xmlns:a16="http://schemas.microsoft.com/office/drawing/2014/main" id="{9C325B69-5300-41A8-B881-BBD1F4AD2F58}"/>
              </a:ext>
            </a:extLst>
          </p:cNvPr>
          <p:cNvSpPr/>
          <p:nvPr/>
        </p:nvSpPr>
        <p:spPr>
          <a:xfrm>
            <a:off x="2724131" y="4142354"/>
            <a:ext cx="3200397" cy="1390743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/>
              <a:t>民間側の</a:t>
            </a:r>
            <a:endParaRPr kumimoji="1" lang="en-US" altLang="ja-JP" sz="2000" dirty="0"/>
          </a:p>
          <a:p>
            <a:pPr algn="ctr"/>
            <a:r>
              <a:rPr kumimoji="1" lang="ja-JP" altLang="en-US" sz="2000" dirty="0"/>
              <a:t>チーム編成</a:t>
            </a:r>
            <a:endParaRPr kumimoji="1" lang="en-US" altLang="ja-JP" sz="2000" dirty="0"/>
          </a:p>
          <a:p>
            <a:pPr algn="ctr"/>
            <a:r>
              <a:rPr kumimoji="1" lang="ja-JP" altLang="en-US" sz="2000" dirty="0"/>
              <a:t>必要機能想定</a:t>
            </a:r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D889B0B0-8304-4CEA-A622-DD6D2ADECA38}"/>
              </a:ext>
            </a:extLst>
          </p:cNvPr>
          <p:cNvCxnSpPr>
            <a:cxnSpLocks/>
          </p:cNvCxnSpPr>
          <p:nvPr/>
        </p:nvCxnSpPr>
        <p:spPr>
          <a:xfrm>
            <a:off x="5772150" y="1295400"/>
            <a:ext cx="0" cy="4944082"/>
          </a:xfrm>
          <a:prstGeom prst="straightConnector1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E828D2DE-EB1E-4260-8C0A-D68018BAC300}"/>
              </a:ext>
            </a:extLst>
          </p:cNvPr>
          <p:cNvSpPr txBox="1"/>
          <p:nvPr/>
        </p:nvSpPr>
        <p:spPr>
          <a:xfrm>
            <a:off x="4967287" y="579609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実施方針公表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7C48CCD-80C1-4A40-B662-06E511BF1C78}"/>
              </a:ext>
            </a:extLst>
          </p:cNvPr>
          <p:cNvSpPr txBox="1"/>
          <p:nvPr/>
        </p:nvSpPr>
        <p:spPr>
          <a:xfrm>
            <a:off x="546972" y="3283878"/>
            <a:ext cx="1380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kern="1200" dirty="0">
                <a:latin typeface="+mn-lt"/>
                <a:ea typeface="+mn-ea"/>
                <a:cs typeface="+mn-cs"/>
              </a:rPr>
              <a:t>基本計画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10E0BC2-7CC3-4029-94CE-901CC7CEF522}"/>
              </a:ext>
            </a:extLst>
          </p:cNvPr>
          <p:cNvSpPr txBox="1"/>
          <p:nvPr/>
        </p:nvSpPr>
        <p:spPr>
          <a:xfrm>
            <a:off x="1722503" y="3274967"/>
            <a:ext cx="1380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可能性調査</a:t>
            </a:r>
            <a:endParaRPr kumimoji="1" lang="ja-JP" altLang="en-US" sz="1800"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E77C0C73-7946-4677-B8D6-4695B149BC13}"/>
              </a:ext>
            </a:extLst>
          </p:cNvPr>
          <p:cNvSpPr txBox="1"/>
          <p:nvPr/>
        </p:nvSpPr>
        <p:spPr>
          <a:xfrm>
            <a:off x="538167" y="3573911"/>
            <a:ext cx="2927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アドバイザーの募集・決定</a:t>
            </a:r>
            <a:endParaRPr kumimoji="1" lang="ja-JP" altLang="en-US" sz="1800" kern="1200" dirty="0">
              <a:latin typeface="+mn-lt"/>
              <a:ea typeface="+mn-ea"/>
              <a:cs typeface="+mn-cs"/>
            </a:endParaRPr>
          </a:p>
        </p:txBody>
      </p: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1663CBB1-33B9-4141-B461-32EFB54A3455}"/>
              </a:ext>
            </a:extLst>
          </p:cNvPr>
          <p:cNvCxnSpPr>
            <a:cxnSpLocks/>
          </p:cNvCxnSpPr>
          <p:nvPr/>
        </p:nvCxnSpPr>
        <p:spPr>
          <a:xfrm>
            <a:off x="7286625" y="1295400"/>
            <a:ext cx="0" cy="4944082"/>
          </a:xfrm>
          <a:prstGeom prst="straightConnector1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7BACA36-891A-46AF-95C8-CEB1937455F3}"/>
              </a:ext>
            </a:extLst>
          </p:cNvPr>
          <p:cNvSpPr txBox="1"/>
          <p:nvPr/>
        </p:nvSpPr>
        <p:spPr>
          <a:xfrm>
            <a:off x="6481762" y="579609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募集要項等公表</a:t>
            </a:r>
          </a:p>
        </p:txBody>
      </p:sp>
      <p:sp>
        <p:nvSpPr>
          <p:cNvPr id="31" name="楕円 30">
            <a:extLst>
              <a:ext uri="{FF2B5EF4-FFF2-40B4-BE49-F238E27FC236}">
                <a16:creationId xmlns:a16="http://schemas.microsoft.com/office/drawing/2014/main" id="{39E4B4B8-BAB7-47C6-BD49-2DB1EEA8C55E}"/>
              </a:ext>
            </a:extLst>
          </p:cNvPr>
          <p:cNvSpPr/>
          <p:nvPr/>
        </p:nvSpPr>
        <p:spPr>
          <a:xfrm>
            <a:off x="5195888" y="4185964"/>
            <a:ext cx="2190750" cy="135162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チーム確定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企業間協定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締結</a:t>
            </a:r>
          </a:p>
        </p:txBody>
      </p:sp>
      <p:sp>
        <p:nvSpPr>
          <p:cNvPr id="32" name="台形 31">
            <a:extLst>
              <a:ext uri="{FF2B5EF4-FFF2-40B4-BE49-F238E27FC236}">
                <a16:creationId xmlns:a16="http://schemas.microsoft.com/office/drawing/2014/main" id="{D6906759-E5B5-4926-80F9-92D97E3E9DF1}"/>
              </a:ext>
            </a:extLst>
          </p:cNvPr>
          <p:cNvSpPr/>
          <p:nvPr/>
        </p:nvSpPr>
        <p:spPr>
          <a:xfrm rot="5717326">
            <a:off x="9049482" y="2174704"/>
            <a:ext cx="672221" cy="4089981"/>
          </a:xfrm>
          <a:prstGeom prst="trapezoid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AB072764-4AAB-4A56-93EA-A8CCA59877C5}"/>
              </a:ext>
            </a:extLst>
          </p:cNvPr>
          <p:cNvSpPr txBox="1"/>
          <p:nvPr/>
        </p:nvSpPr>
        <p:spPr>
          <a:xfrm>
            <a:off x="7410450" y="3892096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kern="1200" dirty="0">
                <a:latin typeface="+mn-lt"/>
                <a:ea typeface="+mn-ea"/>
                <a:cs typeface="+mn-cs"/>
              </a:rPr>
              <a:t>提案価格策定</a:t>
            </a:r>
          </a:p>
        </p:txBody>
      </p:sp>
      <p:sp>
        <p:nvSpPr>
          <p:cNvPr id="37" name="台形 36">
            <a:extLst>
              <a:ext uri="{FF2B5EF4-FFF2-40B4-BE49-F238E27FC236}">
                <a16:creationId xmlns:a16="http://schemas.microsoft.com/office/drawing/2014/main" id="{029167CE-17A5-4612-9076-B3F403EF53D9}"/>
              </a:ext>
            </a:extLst>
          </p:cNvPr>
          <p:cNvSpPr/>
          <p:nvPr/>
        </p:nvSpPr>
        <p:spPr>
          <a:xfrm rot="4509531">
            <a:off x="9049482" y="2860504"/>
            <a:ext cx="672221" cy="4089981"/>
          </a:xfrm>
          <a:prstGeom prst="trapezoid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CB573F56-B8C5-4B34-85F2-21D29DDB682B}"/>
              </a:ext>
            </a:extLst>
          </p:cNvPr>
          <p:cNvSpPr txBox="1"/>
          <p:nvPr/>
        </p:nvSpPr>
        <p:spPr>
          <a:xfrm>
            <a:off x="7369893" y="502296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kern="1200" dirty="0">
                <a:latin typeface="+mn-lt"/>
                <a:ea typeface="+mn-ea"/>
                <a:cs typeface="+mn-cs"/>
              </a:rPr>
              <a:t>提案内容策定</a:t>
            </a:r>
          </a:p>
        </p:txBody>
      </p:sp>
      <p:sp>
        <p:nvSpPr>
          <p:cNvPr id="39" name="楕円 38">
            <a:extLst>
              <a:ext uri="{FF2B5EF4-FFF2-40B4-BE49-F238E27FC236}">
                <a16:creationId xmlns:a16="http://schemas.microsoft.com/office/drawing/2014/main" id="{140B65FE-4D2A-4FB1-B554-B810031ABCF3}"/>
              </a:ext>
            </a:extLst>
          </p:cNvPr>
          <p:cNvSpPr/>
          <p:nvPr/>
        </p:nvSpPr>
        <p:spPr>
          <a:xfrm>
            <a:off x="11096624" y="3501424"/>
            <a:ext cx="807036" cy="1828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917F34D5-BE8F-41FA-8C9F-6C5505404130}"/>
              </a:ext>
            </a:extLst>
          </p:cNvPr>
          <p:cNvSpPr txBox="1"/>
          <p:nvPr/>
        </p:nvSpPr>
        <p:spPr>
          <a:xfrm>
            <a:off x="11246473" y="4005918"/>
            <a:ext cx="461665" cy="89058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800" kern="1200" dirty="0">
                <a:latin typeface="+mn-lt"/>
                <a:ea typeface="+mn-ea"/>
                <a:cs typeface="+mn-cs"/>
              </a:rPr>
              <a:t>提案書</a:t>
            </a:r>
          </a:p>
        </p:txBody>
      </p:sp>
      <p:sp>
        <p:nvSpPr>
          <p:cNvPr id="41" name="台形 40">
            <a:extLst>
              <a:ext uri="{FF2B5EF4-FFF2-40B4-BE49-F238E27FC236}">
                <a16:creationId xmlns:a16="http://schemas.microsoft.com/office/drawing/2014/main" id="{7A66A467-0FB0-481B-83CA-F150AEFFE077}"/>
              </a:ext>
            </a:extLst>
          </p:cNvPr>
          <p:cNvSpPr/>
          <p:nvPr/>
        </p:nvSpPr>
        <p:spPr>
          <a:xfrm rot="5023661">
            <a:off x="8948270" y="2681744"/>
            <a:ext cx="491141" cy="3827602"/>
          </a:xfrm>
          <a:prstGeom prst="trapezoid">
            <a:avLst>
              <a:gd name="adj" fmla="val 4716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E3B60EC2-B231-4649-B3DE-1AA2EDEEEBE7}"/>
              </a:ext>
            </a:extLst>
          </p:cNvPr>
          <p:cNvSpPr txBox="1"/>
          <p:nvPr/>
        </p:nvSpPr>
        <p:spPr>
          <a:xfrm>
            <a:off x="552449" y="2976562"/>
            <a:ext cx="2967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kern="1200" dirty="0">
                <a:latin typeface="+mn-lt"/>
                <a:ea typeface="+mn-ea"/>
                <a:cs typeface="+mn-cs"/>
              </a:rPr>
              <a:t>マスコミ情報・自治体公表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E78D01CF-075C-4E2B-8965-7AB97317E992}"/>
              </a:ext>
            </a:extLst>
          </p:cNvPr>
          <p:cNvSpPr txBox="1"/>
          <p:nvPr/>
        </p:nvSpPr>
        <p:spPr>
          <a:xfrm>
            <a:off x="7372350" y="4493158"/>
            <a:ext cx="1181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kern="1200" dirty="0">
                <a:latin typeface="+mn-lt"/>
                <a:ea typeface="+mn-ea"/>
                <a:cs typeface="+mn-cs"/>
              </a:rPr>
              <a:t>融資交渉</a:t>
            </a:r>
          </a:p>
        </p:txBody>
      </p:sp>
      <p:sp>
        <p:nvSpPr>
          <p:cNvPr id="44" name="楕円 43">
            <a:extLst>
              <a:ext uri="{FF2B5EF4-FFF2-40B4-BE49-F238E27FC236}">
                <a16:creationId xmlns:a16="http://schemas.microsoft.com/office/drawing/2014/main" id="{03159BC5-43AD-4568-ADB9-06FF451AB0E4}"/>
              </a:ext>
            </a:extLst>
          </p:cNvPr>
          <p:cNvSpPr/>
          <p:nvPr/>
        </p:nvSpPr>
        <p:spPr>
          <a:xfrm>
            <a:off x="9825075" y="4056792"/>
            <a:ext cx="1016628" cy="789598"/>
          </a:xfrm>
          <a:prstGeom prst="ellipse">
            <a:avLst/>
          </a:prstGeom>
          <a:solidFill>
            <a:srgbClr val="EBD0BD">
              <a:alpha val="54118"/>
            </a:srgb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融資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確約</a:t>
            </a: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407F6C86-DDB3-400B-951A-85038E43B4C0}"/>
              </a:ext>
            </a:extLst>
          </p:cNvPr>
          <p:cNvSpPr/>
          <p:nvPr/>
        </p:nvSpPr>
        <p:spPr>
          <a:xfrm>
            <a:off x="124493" y="820608"/>
            <a:ext cx="5020152" cy="630699"/>
          </a:xfrm>
          <a:prstGeom prst="ellipse">
            <a:avLst/>
          </a:prstGeom>
          <a:solidFill>
            <a:srgbClr val="5B9BD5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>
                <a:solidFill>
                  <a:schemeClr val="tx1"/>
                </a:solidFill>
              </a:rPr>
              <a:t>情報収集段階</a:t>
            </a:r>
          </a:p>
        </p:txBody>
      </p:sp>
      <p:sp>
        <p:nvSpPr>
          <p:cNvPr id="33" name="楕円 32">
            <a:extLst>
              <a:ext uri="{FF2B5EF4-FFF2-40B4-BE49-F238E27FC236}">
                <a16:creationId xmlns:a16="http://schemas.microsoft.com/office/drawing/2014/main" id="{DF96180E-270D-485B-9813-48668072979D}"/>
              </a:ext>
            </a:extLst>
          </p:cNvPr>
          <p:cNvSpPr/>
          <p:nvPr/>
        </p:nvSpPr>
        <p:spPr>
          <a:xfrm>
            <a:off x="1188138" y="899829"/>
            <a:ext cx="6587173" cy="513368"/>
          </a:xfrm>
          <a:prstGeom prst="ellipse">
            <a:avLst/>
          </a:prstGeom>
          <a:solidFill>
            <a:srgbClr val="FFCC00">
              <a:alpha val="41176"/>
            </a:srgb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　　　　　チーム編成段階</a:t>
            </a:r>
          </a:p>
        </p:txBody>
      </p:sp>
      <p:sp>
        <p:nvSpPr>
          <p:cNvPr id="35" name="楕円 34">
            <a:extLst>
              <a:ext uri="{FF2B5EF4-FFF2-40B4-BE49-F238E27FC236}">
                <a16:creationId xmlns:a16="http://schemas.microsoft.com/office/drawing/2014/main" id="{771C5588-DBB6-41F4-BC28-CEADF603D8F0}"/>
              </a:ext>
            </a:extLst>
          </p:cNvPr>
          <p:cNvSpPr/>
          <p:nvPr/>
        </p:nvSpPr>
        <p:spPr>
          <a:xfrm>
            <a:off x="5565680" y="917057"/>
            <a:ext cx="5335558" cy="454618"/>
          </a:xfrm>
          <a:prstGeom prst="ellipse">
            <a:avLst/>
          </a:prstGeom>
          <a:solidFill>
            <a:srgbClr val="FF7C80">
              <a:alpha val="40000"/>
            </a:srgb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提案策定段階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697D5636-6FC8-495C-B6FD-A3ADCA86C251}"/>
              </a:ext>
            </a:extLst>
          </p:cNvPr>
          <p:cNvSpPr/>
          <p:nvPr/>
        </p:nvSpPr>
        <p:spPr>
          <a:xfrm>
            <a:off x="735770" y="5750443"/>
            <a:ext cx="4171390" cy="989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/>
              <a:t>情報は不足。　　でも</a:t>
            </a:r>
            <a:endParaRPr kumimoji="1" lang="en-US" altLang="ja-JP" sz="1400" dirty="0"/>
          </a:p>
          <a:p>
            <a:pPr algn="ctr"/>
            <a:r>
              <a:rPr kumimoji="1" lang="ja-JP" altLang="en-US" sz="1400" dirty="0"/>
              <a:t>確実に必要な企業はわかる。</a:t>
            </a:r>
            <a:endParaRPr kumimoji="1" lang="en-US" altLang="ja-JP" sz="1400" dirty="0"/>
          </a:p>
          <a:p>
            <a:pPr algn="ctr"/>
            <a:r>
              <a:rPr kumimoji="1" lang="ja-JP" altLang="en-US" sz="1400" dirty="0"/>
              <a:t>代表企業・設計・建設・維持管理</a:t>
            </a:r>
            <a:endParaRPr kumimoji="1" lang="en-US" altLang="ja-JP" sz="1400" dirty="0"/>
          </a:p>
          <a:p>
            <a:pPr algn="ctr"/>
            <a:r>
              <a:rPr kumimoji="1" lang="ja-JP" altLang="en-US" sz="1400" dirty="0"/>
              <a:t>給食だったら調理、公園なら造園とか</a:t>
            </a:r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1A5D54CB-CE6E-4D4C-B516-B2058EF4155F}"/>
              </a:ext>
            </a:extLst>
          </p:cNvPr>
          <p:cNvSpPr/>
          <p:nvPr/>
        </p:nvSpPr>
        <p:spPr>
          <a:xfrm>
            <a:off x="2947016" y="1502708"/>
            <a:ext cx="2088945" cy="89922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/>
              <a:t>サウンディング</a:t>
            </a:r>
            <a:endParaRPr kumimoji="1" lang="en-US" altLang="ja-JP" sz="1600" dirty="0"/>
          </a:p>
          <a:p>
            <a:pPr algn="ctr"/>
            <a:r>
              <a:rPr kumimoji="1" lang="ja-JP" altLang="en-US" sz="1600" dirty="0"/>
              <a:t>市場調査</a:t>
            </a:r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6A5BB2A1-B058-4188-A2F0-7ED91A9AAA6A}"/>
              </a:ext>
            </a:extLst>
          </p:cNvPr>
          <p:cNvSpPr/>
          <p:nvPr/>
        </p:nvSpPr>
        <p:spPr>
          <a:xfrm>
            <a:off x="7163424" y="3161228"/>
            <a:ext cx="1992219" cy="605601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審査委員会</a:t>
            </a:r>
            <a:endParaRPr lang="en-US" altLang="ja-JP" dirty="0"/>
          </a:p>
          <a:p>
            <a:pPr algn="ctr"/>
            <a:r>
              <a:rPr kumimoji="1" lang="ja-JP" altLang="en-US" dirty="0"/>
              <a:t>公表</a:t>
            </a:r>
          </a:p>
        </p:txBody>
      </p:sp>
      <p:sp>
        <p:nvSpPr>
          <p:cNvPr id="17" name="スライド番号プレースホルダー 16">
            <a:extLst>
              <a:ext uri="{FF2B5EF4-FFF2-40B4-BE49-F238E27FC236}">
                <a16:creationId xmlns:a16="http://schemas.microsoft.com/office/drawing/2014/main" id="{2494642A-6B8F-4ED3-B994-3D48BB5DA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28</a:t>
            </a:fld>
            <a:endParaRPr kumimoji="1" lang="ja-JP" altLang="en-US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78276758-9998-4D1C-8887-3022ACE67DB4}"/>
              </a:ext>
            </a:extLst>
          </p:cNvPr>
          <p:cNvSpPr/>
          <p:nvPr/>
        </p:nvSpPr>
        <p:spPr>
          <a:xfrm>
            <a:off x="8251628" y="5328827"/>
            <a:ext cx="3557599" cy="1298821"/>
          </a:xfrm>
          <a:prstGeom prst="ellipse">
            <a:avLst/>
          </a:prstGeom>
          <a:solidFill>
            <a:srgbClr val="FFCCCC">
              <a:alpha val="43922"/>
            </a:srgbClr>
          </a:solidFill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このあたりの時期でも</a:t>
            </a:r>
            <a:endParaRPr kumimoji="1" lang="en-US" altLang="ja-JP" dirty="0"/>
          </a:p>
          <a:p>
            <a:pPr algn="ctr"/>
            <a:r>
              <a:rPr lang="ja-JP" altLang="en-US" dirty="0"/>
              <a:t>メンバー間の討議で</a:t>
            </a:r>
            <a:endParaRPr lang="en-US" altLang="ja-JP" dirty="0"/>
          </a:p>
          <a:p>
            <a:pPr algn="ctr"/>
            <a:r>
              <a:rPr kumimoji="1" lang="ja-JP" altLang="en-US" dirty="0"/>
              <a:t>コンセプト変更</a:t>
            </a:r>
            <a:endParaRPr kumimoji="1" lang="en-US" altLang="ja-JP" dirty="0"/>
          </a:p>
          <a:p>
            <a:pPr algn="ctr"/>
            <a:r>
              <a:rPr lang="ja-JP" altLang="en-US" dirty="0"/>
              <a:t>新しい提案が！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0617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4">
            <a:extLst>
              <a:ext uri="{FF2B5EF4-FFF2-40B4-BE49-F238E27FC236}">
                <a16:creationId xmlns:a16="http://schemas.microsoft.com/office/drawing/2014/main" id="{07C4DDBD-9644-48F3-916E-E914813383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 rot="16200000">
            <a:off x="9847263" y="4700878"/>
            <a:ext cx="2274381" cy="1279339"/>
          </a:xfrm>
          <a:prstGeom prst="rect">
            <a:avLst/>
          </a:prstGeom>
        </p:spPr>
      </p:pic>
      <p:pic>
        <p:nvPicPr>
          <p:cNvPr id="76" name="Picture 4">
            <a:extLst>
              <a:ext uri="{FF2B5EF4-FFF2-40B4-BE49-F238E27FC236}">
                <a16:creationId xmlns:a16="http://schemas.microsoft.com/office/drawing/2014/main" id="{9B2B091D-6FD9-4E30-9FC9-BAC4517E25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 rot="16200000">
            <a:off x="-302452" y="4368190"/>
            <a:ext cx="2274381" cy="1279339"/>
          </a:xfrm>
          <a:prstGeom prst="rect">
            <a:avLst/>
          </a:prstGeom>
        </p:spPr>
      </p:pic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D0D57090-E9F9-41A0-A08E-CBE9F7FB8D3B}"/>
              </a:ext>
            </a:extLst>
          </p:cNvPr>
          <p:cNvSpPr/>
          <p:nvPr/>
        </p:nvSpPr>
        <p:spPr>
          <a:xfrm>
            <a:off x="5471573" y="390474"/>
            <a:ext cx="805660" cy="19276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050" dirty="0"/>
              <a:t>自治体</a:t>
            </a:r>
            <a:endParaRPr kumimoji="1" lang="ja-JP" altLang="en-US" sz="1050" dirty="0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5F1C0F0B-AF9C-472E-B010-A0489BDBF1DE}"/>
              </a:ext>
            </a:extLst>
          </p:cNvPr>
          <p:cNvSpPr/>
          <p:nvPr/>
        </p:nvSpPr>
        <p:spPr>
          <a:xfrm>
            <a:off x="5471573" y="883920"/>
            <a:ext cx="805660" cy="1927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050" dirty="0"/>
              <a:t>SPC</a:t>
            </a:r>
            <a:endParaRPr kumimoji="1" lang="ja-JP" altLang="en-US" sz="1050" dirty="0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5DD79D00-D4CA-45B9-B02A-12E598D58924}"/>
              </a:ext>
            </a:extLst>
          </p:cNvPr>
          <p:cNvSpPr/>
          <p:nvPr/>
        </p:nvSpPr>
        <p:spPr>
          <a:xfrm>
            <a:off x="2861825" y="583239"/>
            <a:ext cx="1313936" cy="19276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第</a:t>
            </a:r>
            <a:r>
              <a:rPr kumimoji="1" lang="en-US" altLang="ja-JP" sz="1050" dirty="0"/>
              <a:t>3</a:t>
            </a:r>
            <a:r>
              <a:rPr kumimoji="1" lang="ja-JP" altLang="en-US" sz="1050" dirty="0"/>
              <a:t>者監視委員会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307143B-A568-438F-B93B-C8F7F250DBF9}"/>
              </a:ext>
            </a:extLst>
          </p:cNvPr>
          <p:cNvSpPr/>
          <p:nvPr/>
        </p:nvSpPr>
        <p:spPr>
          <a:xfrm>
            <a:off x="484385" y="929227"/>
            <a:ext cx="2753085" cy="239226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ja-JP" sz="1050" dirty="0"/>
          </a:p>
          <a:p>
            <a:pPr algn="ctr"/>
            <a:endParaRPr lang="en-US" altLang="ja-JP" sz="1050" dirty="0"/>
          </a:p>
          <a:p>
            <a:pPr algn="ctr"/>
            <a:endParaRPr lang="en-US" altLang="ja-JP" sz="1050" dirty="0"/>
          </a:p>
          <a:p>
            <a:pPr algn="ctr"/>
            <a:endParaRPr lang="en-US" altLang="ja-JP" sz="1050" dirty="0"/>
          </a:p>
          <a:p>
            <a:pPr algn="ctr"/>
            <a:endParaRPr lang="en-US" altLang="ja-JP" sz="1050" dirty="0"/>
          </a:p>
          <a:p>
            <a:pPr algn="ctr"/>
            <a:endParaRPr lang="en-US" altLang="ja-JP" sz="1050" dirty="0"/>
          </a:p>
          <a:p>
            <a:pPr algn="ctr"/>
            <a:endParaRPr lang="en-US" altLang="ja-JP" sz="1050" dirty="0"/>
          </a:p>
          <a:p>
            <a:pPr algn="ctr"/>
            <a:endParaRPr lang="en-US" altLang="ja-JP" sz="1050" dirty="0"/>
          </a:p>
          <a:p>
            <a:pPr algn="ctr"/>
            <a:endParaRPr lang="en-US" altLang="ja-JP" sz="1050" dirty="0"/>
          </a:p>
          <a:p>
            <a:pPr algn="ctr"/>
            <a:endParaRPr lang="en-US" altLang="ja-JP" sz="1050" dirty="0"/>
          </a:p>
          <a:p>
            <a:pPr algn="ctr"/>
            <a:endParaRPr lang="en-US" altLang="ja-JP" sz="1050" dirty="0"/>
          </a:p>
          <a:p>
            <a:pPr algn="ctr"/>
            <a:endParaRPr lang="en-US" altLang="ja-JP" sz="1050" dirty="0"/>
          </a:p>
          <a:p>
            <a:pPr algn="ctr"/>
            <a:endParaRPr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lang="ja-JP" altLang="en-US" sz="1050" dirty="0"/>
              <a:t>コンソーシャムチーム</a:t>
            </a:r>
            <a:endParaRPr kumimoji="1" lang="ja-JP" altLang="en-US" sz="1000" dirty="0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59A00D09-4DC8-42C7-88EA-6E60D1BC7E63}"/>
              </a:ext>
            </a:extLst>
          </p:cNvPr>
          <p:cNvSpPr/>
          <p:nvPr/>
        </p:nvSpPr>
        <p:spPr>
          <a:xfrm>
            <a:off x="1898001" y="957236"/>
            <a:ext cx="1215905" cy="66808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構成員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〇〇〇</a:t>
            </a:r>
            <a:endParaRPr lang="en-US" altLang="ja-JP" sz="1050" dirty="0"/>
          </a:p>
          <a:p>
            <a:pPr algn="ctr"/>
            <a:endParaRPr lang="en-US" altLang="ja-JP" sz="1050" dirty="0"/>
          </a:p>
          <a:p>
            <a:pPr algn="ctr"/>
            <a:endParaRPr kumimoji="1" lang="ja-JP" altLang="en-US" sz="1050" dirty="0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B0DB0B59-B8B0-44FA-AF71-DD885B7C42B1}"/>
              </a:ext>
            </a:extLst>
          </p:cNvPr>
          <p:cNvSpPr/>
          <p:nvPr/>
        </p:nvSpPr>
        <p:spPr>
          <a:xfrm>
            <a:off x="583240" y="980302"/>
            <a:ext cx="1215906" cy="108327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構成企業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endParaRPr kumimoji="1" lang="en-US" altLang="ja-JP" sz="1050" dirty="0"/>
          </a:p>
          <a:p>
            <a:pPr algn="ctr"/>
            <a:endParaRPr kumimoji="1" lang="ja-JP" altLang="en-US" sz="1050" dirty="0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69BB60A7-A0D2-48B0-92C6-E0AB0FB28423}"/>
              </a:ext>
            </a:extLst>
          </p:cNvPr>
          <p:cNvSpPr/>
          <p:nvPr/>
        </p:nvSpPr>
        <p:spPr>
          <a:xfrm>
            <a:off x="598891" y="2178083"/>
            <a:ext cx="2515015" cy="82707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50" dirty="0"/>
              <a:t>協力企業</a:t>
            </a:r>
            <a:endParaRPr lang="en-US" altLang="ja-JP" sz="1050" dirty="0"/>
          </a:p>
          <a:p>
            <a:pPr algn="ctr"/>
            <a:endParaRPr kumimoji="1" lang="ja-JP" altLang="en-US" sz="1050" dirty="0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75D3F34A-BB9A-489F-B417-8E0A13E4D508}"/>
              </a:ext>
            </a:extLst>
          </p:cNvPr>
          <p:cNvSpPr/>
          <p:nvPr/>
        </p:nvSpPr>
        <p:spPr>
          <a:xfrm>
            <a:off x="3370100" y="2028978"/>
            <a:ext cx="3798422" cy="2446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050" dirty="0"/>
              <a:t>特定公園施設事業</a:t>
            </a:r>
            <a:endParaRPr kumimoji="1" lang="ja-JP" altLang="en-US" sz="1050" dirty="0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09241303-CA22-4435-BF02-512E1D430281}"/>
              </a:ext>
            </a:extLst>
          </p:cNvPr>
          <p:cNvSpPr/>
          <p:nvPr/>
        </p:nvSpPr>
        <p:spPr>
          <a:xfrm>
            <a:off x="3370101" y="2495239"/>
            <a:ext cx="589004" cy="48202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設計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工事管理</a:t>
            </a:r>
            <a:endParaRPr kumimoji="1" lang="ja-JP" altLang="en-US" sz="1050" dirty="0"/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1E9FA5EA-F816-4DDA-AE60-CA0BE80C4F20}"/>
              </a:ext>
            </a:extLst>
          </p:cNvPr>
          <p:cNvSpPr/>
          <p:nvPr/>
        </p:nvSpPr>
        <p:spPr>
          <a:xfrm>
            <a:off x="3370100" y="3021635"/>
            <a:ext cx="589004" cy="4073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〇〇設計</a:t>
            </a: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1F80DBFE-FA3B-4606-9DE6-9D17F940A69D}"/>
              </a:ext>
            </a:extLst>
          </p:cNvPr>
          <p:cNvSpPr/>
          <p:nvPr/>
        </p:nvSpPr>
        <p:spPr>
          <a:xfrm>
            <a:off x="2410392" y="3874255"/>
            <a:ext cx="194412" cy="14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建築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kumimoji="1" lang="ja-JP" altLang="en-US" sz="1050" dirty="0"/>
              <a:t>〇〇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設計</a:t>
            </a:r>
            <a:endParaRPr kumimoji="1" lang="ja-JP" altLang="en-US" sz="1050" dirty="0"/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E4B45CAE-5B5A-488E-AA6F-7FAC7B1B82EC}"/>
              </a:ext>
            </a:extLst>
          </p:cNvPr>
          <p:cNvSpPr/>
          <p:nvPr/>
        </p:nvSpPr>
        <p:spPr>
          <a:xfrm>
            <a:off x="2696245" y="3874255"/>
            <a:ext cx="194412" cy="14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景観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lang="ja-JP" altLang="en-US" sz="1050" dirty="0"/>
              <a:t>◎◎設計</a:t>
            </a:r>
            <a:endParaRPr kumimoji="1" lang="ja-JP" altLang="en-US" sz="1050" dirty="0"/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87C17D33-DBCC-4A6C-8F5E-9F31A77D7FE8}"/>
              </a:ext>
            </a:extLst>
          </p:cNvPr>
          <p:cNvSpPr/>
          <p:nvPr/>
        </p:nvSpPr>
        <p:spPr>
          <a:xfrm>
            <a:off x="1525648" y="5395783"/>
            <a:ext cx="194412" cy="14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構造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kumimoji="1" lang="ja-JP" altLang="en-US" sz="1050" dirty="0"/>
              <a:t>◎◎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設計</a:t>
            </a:r>
            <a:endParaRPr kumimoji="1" lang="ja-JP" altLang="en-US" sz="1050" dirty="0"/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A69758E2-84BA-4E22-956A-79F26A12018D}"/>
              </a:ext>
            </a:extLst>
          </p:cNvPr>
          <p:cNvSpPr/>
          <p:nvPr/>
        </p:nvSpPr>
        <p:spPr>
          <a:xfrm>
            <a:off x="1799146" y="5395783"/>
            <a:ext cx="194412" cy="14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設備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lang="ja-JP" altLang="en-US" sz="1050" dirty="0"/>
              <a:t>◎◎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設計</a:t>
            </a:r>
            <a:endParaRPr kumimoji="1" lang="ja-JP" altLang="en-US" sz="1050" dirty="0"/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136D88B4-A335-4563-B40C-988B84E2AC6A}"/>
              </a:ext>
            </a:extLst>
          </p:cNvPr>
          <p:cNvSpPr/>
          <p:nvPr/>
        </p:nvSpPr>
        <p:spPr>
          <a:xfrm>
            <a:off x="2696245" y="5395783"/>
            <a:ext cx="194412" cy="14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庭園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kumimoji="1" lang="ja-JP" altLang="en-US" sz="1050" dirty="0"/>
              <a:t>◎◎</a:t>
            </a:r>
            <a:r>
              <a:rPr lang="ja-JP" altLang="en-US" sz="1050" dirty="0"/>
              <a:t>設計</a:t>
            </a:r>
            <a:endParaRPr kumimoji="1" lang="ja-JP" altLang="en-US" sz="1050" dirty="0"/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E5AFD7F3-CF75-4ED0-AF6C-A02A36AC2D02}"/>
              </a:ext>
            </a:extLst>
          </p:cNvPr>
          <p:cNvSpPr/>
          <p:nvPr/>
        </p:nvSpPr>
        <p:spPr>
          <a:xfrm>
            <a:off x="4091736" y="2495239"/>
            <a:ext cx="655028" cy="48202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建設</a:t>
            </a: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EEB46874-57E1-4758-A046-71FAB0F1D716}"/>
              </a:ext>
            </a:extLst>
          </p:cNvPr>
          <p:cNvSpPr/>
          <p:nvPr/>
        </p:nvSpPr>
        <p:spPr>
          <a:xfrm>
            <a:off x="4091734" y="3029348"/>
            <a:ext cx="655030" cy="4073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〇〇</a:t>
            </a:r>
            <a:endParaRPr kumimoji="1" lang="en-US" altLang="ja-JP" sz="1050" dirty="0"/>
          </a:p>
          <a:p>
            <a:pPr algn="ctr"/>
            <a:r>
              <a:rPr kumimoji="1" lang="ja-JP" altLang="en-US" sz="1050" dirty="0"/>
              <a:t>建設</a:t>
            </a:r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338B1488-0F87-4FA2-8C4F-FF36468CAF89}"/>
              </a:ext>
            </a:extLst>
          </p:cNvPr>
          <p:cNvSpPr/>
          <p:nvPr/>
        </p:nvSpPr>
        <p:spPr>
          <a:xfrm>
            <a:off x="3470190" y="3874254"/>
            <a:ext cx="194412" cy="14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建築</a:t>
            </a:r>
            <a:endParaRPr kumimoji="1" lang="en-US" altLang="ja-JP" sz="1050" dirty="0"/>
          </a:p>
          <a:p>
            <a:pPr algn="ctr"/>
            <a:endParaRPr kumimoji="1" lang="en-US" altLang="ja-JP" sz="1050" dirty="0"/>
          </a:p>
          <a:p>
            <a:pPr algn="ctr"/>
            <a:r>
              <a:rPr kumimoji="1" lang="ja-JP" altLang="en-US" sz="1050" dirty="0"/>
              <a:t>〇〇建設</a:t>
            </a:r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3DB87622-66D7-4C80-83A1-DDFA6624E5C4}"/>
              </a:ext>
            </a:extLst>
          </p:cNvPr>
          <p:cNvSpPr/>
          <p:nvPr/>
        </p:nvSpPr>
        <p:spPr>
          <a:xfrm>
            <a:off x="4310449" y="3852407"/>
            <a:ext cx="194412" cy="14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造成</a:t>
            </a:r>
            <a:endParaRPr kumimoji="1" lang="en-US" altLang="ja-JP" sz="1050" dirty="0"/>
          </a:p>
          <a:p>
            <a:pPr algn="ctr"/>
            <a:endParaRPr kumimoji="1" lang="en-US" altLang="ja-JP" sz="1050" dirty="0"/>
          </a:p>
          <a:p>
            <a:pPr algn="ctr"/>
            <a:r>
              <a:rPr lang="ja-JP" altLang="en-US" sz="1050" dirty="0"/>
              <a:t>◎◎建設</a:t>
            </a:r>
            <a:endParaRPr kumimoji="1" lang="en-US" altLang="ja-JP" sz="1050" dirty="0"/>
          </a:p>
        </p:txBody>
      </p: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F2CC46CB-9A2F-4CE6-830D-25381EDC34B8}"/>
              </a:ext>
            </a:extLst>
          </p:cNvPr>
          <p:cNvSpPr/>
          <p:nvPr/>
        </p:nvSpPr>
        <p:spPr>
          <a:xfrm>
            <a:off x="3470190" y="5395783"/>
            <a:ext cx="194412" cy="14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設備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kumimoji="1" lang="ja-JP" altLang="en-US" sz="1050" dirty="0"/>
              <a:t>◎◎建設</a:t>
            </a:r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D7D7C696-C3A0-44A6-A0BF-24E25D8E0F95}"/>
              </a:ext>
            </a:extLst>
          </p:cNvPr>
          <p:cNvSpPr/>
          <p:nvPr/>
        </p:nvSpPr>
        <p:spPr>
          <a:xfrm>
            <a:off x="3731819" y="5395782"/>
            <a:ext cx="194412" cy="14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内装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kumimoji="1" lang="ja-JP" altLang="en-US" sz="1050" dirty="0"/>
              <a:t>◎◎建設</a:t>
            </a:r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CB43734A-48BB-49EE-876B-480551E7377B}"/>
              </a:ext>
            </a:extLst>
          </p:cNvPr>
          <p:cNvSpPr/>
          <p:nvPr/>
        </p:nvSpPr>
        <p:spPr>
          <a:xfrm>
            <a:off x="2072644" y="5395782"/>
            <a:ext cx="194412" cy="14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店舗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kumimoji="1" lang="ja-JP" altLang="en-US" sz="1050" dirty="0"/>
              <a:t>○○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設計</a:t>
            </a:r>
            <a:endParaRPr kumimoji="1" lang="ja-JP" altLang="en-US" sz="1050" dirty="0"/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9708FA4C-080E-4567-8C23-F5C0DDA73FE7}"/>
              </a:ext>
            </a:extLst>
          </p:cNvPr>
          <p:cNvSpPr/>
          <p:nvPr/>
        </p:nvSpPr>
        <p:spPr>
          <a:xfrm>
            <a:off x="2971266" y="5395782"/>
            <a:ext cx="194412" cy="14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道路外構</a:t>
            </a:r>
            <a:endParaRPr lang="en-US" altLang="ja-JP" sz="1050" dirty="0"/>
          </a:p>
          <a:p>
            <a:pPr algn="ctr"/>
            <a:r>
              <a:rPr lang="ja-JP" altLang="en-US" sz="1050" dirty="0"/>
              <a:t>○○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設計</a:t>
            </a:r>
            <a:endParaRPr kumimoji="1" lang="ja-JP" altLang="en-US" sz="1050" dirty="0"/>
          </a:p>
        </p:txBody>
      </p: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62F16FF2-CCDA-4B10-A21A-E1946FF6D76E}"/>
              </a:ext>
            </a:extLst>
          </p:cNvPr>
          <p:cNvSpPr/>
          <p:nvPr/>
        </p:nvSpPr>
        <p:spPr>
          <a:xfrm>
            <a:off x="4879395" y="2495239"/>
            <a:ext cx="655028" cy="48202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建築物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維持</a:t>
            </a:r>
            <a:endParaRPr lang="en-US" altLang="ja-JP" sz="1050" dirty="0"/>
          </a:p>
          <a:p>
            <a:pPr algn="ctr"/>
            <a:r>
              <a:rPr kumimoji="1" lang="ja-JP" altLang="en-US" sz="1050" dirty="0"/>
              <a:t>管理</a:t>
            </a:r>
          </a:p>
        </p:txBody>
      </p: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1F2336EF-7CA3-4A22-B18C-B5F7E91FE69D}"/>
              </a:ext>
            </a:extLst>
          </p:cNvPr>
          <p:cNvSpPr/>
          <p:nvPr/>
        </p:nvSpPr>
        <p:spPr>
          <a:xfrm>
            <a:off x="5622205" y="2495239"/>
            <a:ext cx="655028" cy="48202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庭園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維持</a:t>
            </a:r>
            <a:endParaRPr lang="en-US" altLang="ja-JP" sz="1050" dirty="0"/>
          </a:p>
          <a:p>
            <a:pPr algn="ctr"/>
            <a:r>
              <a:rPr kumimoji="1" lang="ja-JP" altLang="en-US" sz="1050" dirty="0"/>
              <a:t>管理</a:t>
            </a:r>
          </a:p>
        </p:txBody>
      </p:sp>
      <p:sp>
        <p:nvSpPr>
          <p:cNvPr id="30" name="四角形: 角を丸くする 29">
            <a:extLst>
              <a:ext uri="{FF2B5EF4-FFF2-40B4-BE49-F238E27FC236}">
                <a16:creationId xmlns:a16="http://schemas.microsoft.com/office/drawing/2014/main" id="{416B0649-5ADC-4368-B8D9-AD9AD06D80A0}"/>
              </a:ext>
            </a:extLst>
          </p:cNvPr>
          <p:cNvSpPr/>
          <p:nvPr/>
        </p:nvSpPr>
        <p:spPr>
          <a:xfrm>
            <a:off x="6365015" y="2495239"/>
            <a:ext cx="655028" cy="48202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運営</a:t>
            </a:r>
          </a:p>
        </p:txBody>
      </p:sp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84C5D68A-4CF3-45F9-9764-E0EF732D0475}"/>
              </a:ext>
            </a:extLst>
          </p:cNvPr>
          <p:cNvSpPr/>
          <p:nvPr/>
        </p:nvSpPr>
        <p:spPr>
          <a:xfrm>
            <a:off x="7301151" y="2028978"/>
            <a:ext cx="4483277" cy="24466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050" dirty="0"/>
              <a:t>公募対象公園提案事業</a:t>
            </a:r>
            <a:endParaRPr kumimoji="1" lang="ja-JP" altLang="en-US" sz="1050" dirty="0"/>
          </a:p>
        </p:txBody>
      </p:sp>
      <p:sp>
        <p:nvSpPr>
          <p:cNvPr id="32" name="四角形: 角を丸くする 31">
            <a:extLst>
              <a:ext uri="{FF2B5EF4-FFF2-40B4-BE49-F238E27FC236}">
                <a16:creationId xmlns:a16="http://schemas.microsoft.com/office/drawing/2014/main" id="{CCA5F62C-7EC5-48D6-93DE-D74BF27707D7}"/>
              </a:ext>
            </a:extLst>
          </p:cNvPr>
          <p:cNvSpPr/>
          <p:nvPr/>
        </p:nvSpPr>
        <p:spPr>
          <a:xfrm>
            <a:off x="7346828" y="2491654"/>
            <a:ext cx="589004" cy="48202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設計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工事管理</a:t>
            </a:r>
            <a:endParaRPr kumimoji="1" lang="ja-JP" altLang="en-US" sz="1050" dirty="0"/>
          </a:p>
        </p:txBody>
      </p:sp>
      <p:sp>
        <p:nvSpPr>
          <p:cNvPr id="33" name="四角形: 角を丸くする 32">
            <a:extLst>
              <a:ext uri="{FF2B5EF4-FFF2-40B4-BE49-F238E27FC236}">
                <a16:creationId xmlns:a16="http://schemas.microsoft.com/office/drawing/2014/main" id="{C73B4306-ED1C-4048-91EE-1759D5BED7DB}"/>
              </a:ext>
            </a:extLst>
          </p:cNvPr>
          <p:cNvSpPr/>
          <p:nvPr/>
        </p:nvSpPr>
        <p:spPr>
          <a:xfrm>
            <a:off x="7346827" y="3018050"/>
            <a:ext cx="589004" cy="40736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◎◎設計</a:t>
            </a:r>
          </a:p>
        </p:txBody>
      </p:sp>
      <p:sp>
        <p:nvSpPr>
          <p:cNvPr id="34" name="四角形: 角を丸くする 33">
            <a:extLst>
              <a:ext uri="{FF2B5EF4-FFF2-40B4-BE49-F238E27FC236}">
                <a16:creationId xmlns:a16="http://schemas.microsoft.com/office/drawing/2014/main" id="{3BC4C59C-F148-49A2-BA14-DE87C6DB35BB}"/>
              </a:ext>
            </a:extLst>
          </p:cNvPr>
          <p:cNvSpPr/>
          <p:nvPr/>
        </p:nvSpPr>
        <p:spPr>
          <a:xfrm>
            <a:off x="6387119" y="3870670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建築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kumimoji="1" lang="ja-JP" altLang="en-US" sz="1050" dirty="0"/>
              <a:t>〇〇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設計</a:t>
            </a:r>
            <a:endParaRPr kumimoji="1" lang="ja-JP" altLang="en-US" sz="1050" dirty="0"/>
          </a:p>
        </p:txBody>
      </p:sp>
      <p:sp>
        <p:nvSpPr>
          <p:cNvPr id="35" name="四角形: 角を丸くする 34">
            <a:extLst>
              <a:ext uri="{FF2B5EF4-FFF2-40B4-BE49-F238E27FC236}">
                <a16:creationId xmlns:a16="http://schemas.microsoft.com/office/drawing/2014/main" id="{9AAC8506-4096-44B1-ADFA-ECDC83642CF3}"/>
              </a:ext>
            </a:extLst>
          </p:cNvPr>
          <p:cNvSpPr/>
          <p:nvPr/>
        </p:nvSpPr>
        <p:spPr>
          <a:xfrm>
            <a:off x="6672972" y="3870670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景観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lang="ja-JP" altLang="en-US" sz="1050" dirty="0"/>
              <a:t>◎◎設計</a:t>
            </a:r>
            <a:endParaRPr kumimoji="1" lang="ja-JP" altLang="en-US" sz="1050" dirty="0"/>
          </a:p>
        </p:txBody>
      </p:sp>
      <p:sp>
        <p:nvSpPr>
          <p:cNvPr id="36" name="四角形: 角を丸くする 35">
            <a:extLst>
              <a:ext uri="{FF2B5EF4-FFF2-40B4-BE49-F238E27FC236}">
                <a16:creationId xmlns:a16="http://schemas.microsoft.com/office/drawing/2014/main" id="{AF1F0531-94C2-4D21-8EC3-3CF97A835557}"/>
              </a:ext>
            </a:extLst>
          </p:cNvPr>
          <p:cNvSpPr/>
          <p:nvPr/>
        </p:nvSpPr>
        <p:spPr>
          <a:xfrm>
            <a:off x="5502375" y="5392198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構造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kumimoji="1" lang="ja-JP" altLang="en-US" sz="1050" dirty="0"/>
              <a:t>◎◎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設計</a:t>
            </a:r>
            <a:endParaRPr kumimoji="1" lang="ja-JP" altLang="en-US" sz="1050" dirty="0"/>
          </a:p>
        </p:txBody>
      </p:sp>
      <p:sp>
        <p:nvSpPr>
          <p:cNvPr id="37" name="四角形: 角を丸くする 36">
            <a:extLst>
              <a:ext uri="{FF2B5EF4-FFF2-40B4-BE49-F238E27FC236}">
                <a16:creationId xmlns:a16="http://schemas.microsoft.com/office/drawing/2014/main" id="{9A97DE58-8F64-4208-969D-A39BB6A48678}"/>
              </a:ext>
            </a:extLst>
          </p:cNvPr>
          <p:cNvSpPr/>
          <p:nvPr/>
        </p:nvSpPr>
        <p:spPr>
          <a:xfrm>
            <a:off x="5775873" y="5392198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設備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lang="ja-JP" altLang="en-US" sz="1050" dirty="0"/>
              <a:t>◎◎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設計</a:t>
            </a:r>
            <a:endParaRPr kumimoji="1" lang="ja-JP" altLang="en-US" sz="1050" dirty="0"/>
          </a:p>
        </p:txBody>
      </p:sp>
      <p:sp>
        <p:nvSpPr>
          <p:cNvPr id="38" name="四角形: 角を丸くする 37">
            <a:extLst>
              <a:ext uri="{FF2B5EF4-FFF2-40B4-BE49-F238E27FC236}">
                <a16:creationId xmlns:a16="http://schemas.microsoft.com/office/drawing/2014/main" id="{E08D4D41-2F60-4597-8E1D-7C3DC111571D}"/>
              </a:ext>
            </a:extLst>
          </p:cNvPr>
          <p:cNvSpPr/>
          <p:nvPr/>
        </p:nvSpPr>
        <p:spPr>
          <a:xfrm>
            <a:off x="6360359" y="5392198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庭園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kumimoji="1" lang="ja-JP" altLang="en-US" sz="1050" dirty="0"/>
              <a:t>◎◎</a:t>
            </a:r>
            <a:r>
              <a:rPr lang="ja-JP" altLang="en-US" sz="1050" dirty="0"/>
              <a:t>設計</a:t>
            </a:r>
            <a:endParaRPr kumimoji="1" lang="ja-JP" altLang="en-US" sz="1050" dirty="0"/>
          </a:p>
        </p:txBody>
      </p:sp>
      <p:sp>
        <p:nvSpPr>
          <p:cNvPr id="39" name="四角形: 角を丸くする 38">
            <a:extLst>
              <a:ext uri="{FF2B5EF4-FFF2-40B4-BE49-F238E27FC236}">
                <a16:creationId xmlns:a16="http://schemas.microsoft.com/office/drawing/2014/main" id="{A6BF274D-0C4F-4DBB-85BB-17246070E490}"/>
              </a:ext>
            </a:extLst>
          </p:cNvPr>
          <p:cNvSpPr/>
          <p:nvPr/>
        </p:nvSpPr>
        <p:spPr>
          <a:xfrm>
            <a:off x="8068463" y="2491654"/>
            <a:ext cx="655028" cy="48202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建設</a:t>
            </a:r>
          </a:p>
        </p:txBody>
      </p:sp>
      <p:sp>
        <p:nvSpPr>
          <p:cNvPr id="40" name="四角形: 角を丸くする 39">
            <a:extLst>
              <a:ext uri="{FF2B5EF4-FFF2-40B4-BE49-F238E27FC236}">
                <a16:creationId xmlns:a16="http://schemas.microsoft.com/office/drawing/2014/main" id="{CC618BB6-8CC1-49D6-8C11-7CD7A3D85180}"/>
              </a:ext>
            </a:extLst>
          </p:cNvPr>
          <p:cNvSpPr/>
          <p:nvPr/>
        </p:nvSpPr>
        <p:spPr>
          <a:xfrm>
            <a:off x="8068461" y="3025763"/>
            <a:ext cx="655030" cy="40736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◎◎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建設</a:t>
            </a:r>
            <a:endParaRPr kumimoji="1" lang="ja-JP" altLang="en-US" sz="1050" dirty="0"/>
          </a:p>
        </p:txBody>
      </p:sp>
      <p:sp>
        <p:nvSpPr>
          <p:cNvPr id="41" name="四角形: 角を丸くする 40">
            <a:extLst>
              <a:ext uri="{FF2B5EF4-FFF2-40B4-BE49-F238E27FC236}">
                <a16:creationId xmlns:a16="http://schemas.microsoft.com/office/drawing/2014/main" id="{D1E40A8B-0AAB-430A-91E8-4427087BEE8F}"/>
              </a:ext>
            </a:extLst>
          </p:cNvPr>
          <p:cNvSpPr/>
          <p:nvPr/>
        </p:nvSpPr>
        <p:spPr>
          <a:xfrm>
            <a:off x="7446917" y="3870669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建築</a:t>
            </a:r>
            <a:endParaRPr kumimoji="1" lang="en-US" altLang="ja-JP" sz="1050" dirty="0"/>
          </a:p>
          <a:p>
            <a:pPr algn="ctr"/>
            <a:endParaRPr kumimoji="1" lang="en-US" altLang="ja-JP" sz="1050" dirty="0"/>
          </a:p>
          <a:p>
            <a:pPr algn="ctr"/>
            <a:r>
              <a:rPr kumimoji="1" lang="ja-JP" altLang="en-US" sz="1050" dirty="0"/>
              <a:t>〇〇建設</a:t>
            </a:r>
          </a:p>
        </p:txBody>
      </p:sp>
      <p:sp>
        <p:nvSpPr>
          <p:cNvPr id="42" name="四角形: 角を丸くする 41">
            <a:extLst>
              <a:ext uri="{FF2B5EF4-FFF2-40B4-BE49-F238E27FC236}">
                <a16:creationId xmlns:a16="http://schemas.microsoft.com/office/drawing/2014/main" id="{D5E6FC82-D347-47A6-A4A3-023F81E95352}"/>
              </a:ext>
            </a:extLst>
          </p:cNvPr>
          <p:cNvSpPr/>
          <p:nvPr/>
        </p:nvSpPr>
        <p:spPr>
          <a:xfrm>
            <a:off x="8287176" y="3848822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造成</a:t>
            </a:r>
            <a:endParaRPr kumimoji="1" lang="en-US" altLang="ja-JP" sz="1050" dirty="0"/>
          </a:p>
          <a:p>
            <a:pPr algn="ctr"/>
            <a:endParaRPr kumimoji="1" lang="en-US" altLang="ja-JP" sz="1050" dirty="0"/>
          </a:p>
          <a:p>
            <a:pPr algn="ctr"/>
            <a:r>
              <a:rPr lang="ja-JP" altLang="en-US" sz="1050" dirty="0"/>
              <a:t>◎◎建設</a:t>
            </a:r>
            <a:endParaRPr kumimoji="1" lang="en-US" altLang="ja-JP" sz="1050" dirty="0"/>
          </a:p>
        </p:txBody>
      </p:sp>
      <p:sp>
        <p:nvSpPr>
          <p:cNvPr id="43" name="四角形: 角を丸くする 42">
            <a:extLst>
              <a:ext uri="{FF2B5EF4-FFF2-40B4-BE49-F238E27FC236}">
                <a16:creationId xmlns:a16="http://schemas.microsoft.com/office/drawing/2014/main" id="{4630B86B-168F-4C58-9E26-E002EDF48C49}"/>
              </a:ext>
            </a:extLst>
          </p:cNvPr>
          <p:cNvSpPr/>
          <p:nvPr/>
        </p:nvSpPr>
        <p:spPr>
          <a:xfrm>
            <a:off x="7446917" y="5392198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設備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kumimoji="1" lang="ja-JP" altLang="en-US" sz="1050" dirty="0"/>
              <a:t>◎◎建設</a:t>
            </a:r>
          </a:p>
        </p:txBody>
      </p:sp>
      <p:sp>
        <p:nvSpPr>
          <p:cNvPr id="44" name="四角形: 角を丸くする 43">
            <a:extLst>
              <a:ext uri="{FF2B5EF4-FFF2-40B4-BE49-F238E27FC236}">
                <a16:creationId xmlns:a16="http://schemas.microsoft.com/office/drawing/2014/main" id="{1DD15B25-8251-4867-A6DA-CF60ED0E040D}"/>
              </a:ext>
            </a:extLst>
          </p:cNvPr>
          <p:cNvSpPr/>
          <p:nvPr/>
        </p:nvSpPr>
        <p:spPr>
          <a:xfrm>
            <a:off x="7708546" y="5392197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内装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kumimoji="1" lang="ja-JP" altLang="en-US" sz="1050" dirty="0"/>
              <a:t>◎◎建設</a:t>
            </a:r>
          </a:p>
        </p:txBody>
      </p:sp>
      <p:sp>
        <p:nvSpPr>
          <p:cNvPr id="45" name="四角形: 角を丸くする 44">
            <a:extLst>
              <a:ext uri="{FF2B5EF4-FFF2-40B4-BE49-F238E27FC236}">
                <a16:creationId xmlns:a16="http://schemas.microsoft.com/office/drawing/2014/main" id="{4A4CB700-16D0-4AB5-9567-AD9C709C265C}"/>
              </a:ext>
            </a:extLst>
          </p:cNvPr>
          <p:cNvSpPr/>
          <p:nvPr/>
        </p:nvSpPr>
        <p:spPr>
          <a:xfrm>
            <a:off x="6049371" y="5392197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店舗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kumimoji="1" lang="ja-JP" altLang="en-US" sz="1050" dirty="0"/>
              <a:t>○○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設計</a:t>
            </a:r>
            <a:endParaRPr kumimoji="1" lang="ja-JP" altLang="en-US" sz="1050" dirty="0"/>
          </a:p>
        </p:txBody>
      </p:sp>
      <p:sp>
        <p:nvSpPr>
          <p:cNvPr id="46" name="四角形: 角を丸くする 45">
            <a:extLst>
              <a:ext uri="{FF2B5EF4-FFF2-40B4-BE49-F238E27FC236}">
                <a16:creationId xmlns:a16="http://schemas.microsoft.com/office/drawing/2014/main" id="{EA24E782-07ED-44E4-9EB7-9E8A0A7FFDDA}"/>
              </a:ext>
            </a:extLst>
          </p:cNvPr>
          <p:cNvSpPr/>
          <p:nvPr/>
        </p:nvSpPr>
        <p:spPr>
          <a:xfrm>
            <a:off x="6947993" y="5392197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道路外構</a:t>
            </a:r>
            <a:endParaRPr lang="en-US" altLang="ja-JP" sz="1050" dirty="0"/>
          </a:p>
          <a:p>
            <a:pPr algn="ctr"/>
            <a:r>
              <a:rPr lang="ja-JP" altLang="en-US" sz="1050" dirty="0"/>
              <a:t>○○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設計</a:t>
            </a:r>
            <a:endParaRPr kumimoji="1" lang="ja-JP" altLang="en-US" sz="1050" dirty="0"/>
          </a:p>
        </p:txBody>
      </p:sp>
      <p:sp>
        <p:nvSpPr>
          <p:cNvPr id="47" name="四角形: 角を丸くする 46">
            <a:extLst>
              <a:ext uri="{FF2B5EF4-FFF2-40B4-BE49-F238E27FC236}">
                <a16:creationId xmlns:a16="http://schemas.microsoft.com/office/drawing/2014/main" id="{C1C8E825-35A8-429E-9D96-B34D24311ECC}"/>
              </a:ext>
            </a:extLst>
          </p:cNvPr>
          <p:cNvSpPr/>
          <p:nvPr/>
        </p:nvSpPr>
        <p:spPr>
          <a:xfrm>
            <a:off x="8856122" y="2491654"/>
            <a:ext cx="655028" cy="48202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建築物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維持</a:t>
            </a:r>
            <a:endParaRPr lang="en-US" altLang="ja-JP" sz="1050" dirty="0"/>
          </a:p>
          <a:p>
            <a:pPr algn="ctr"/>
            <a:r>
              <a:rPr kumimoji="1" lang="ja-JP" altLang="en-US" sz="1050" dirty="0"/>
              <a:t>管理</a:t>
            </a:r>
          </a:p>
        </p:txBody>
      </p:sp>
      <p:sp>
        <p:nvSpPr>
          <p:cNvPr id="48" name="四角形: 角を丸くする 47">
            <a:extLst>
              <a:ext uri="{FF2B5EF4-FFF2-40B4-BE49-F238E27FC236}">
                <a16:creationId xmlns:a16="http://schemas.microsoft.com/office/drawing/2014/main" id="{582BA776-B09B-43C9-8AFD-BFA0FD8E3323}"/>
              </a:ext>
            </a:extLst>
          </p:cNvPr>
          <p:cNvSpPr/>
          <p:nvPr/>
        </p:nvSpPr>
        <p:spPr>
          <a:xfrm>
            <a:off x="9598932" y="2491654"/>
            <a:ext cx="655028" cy="48202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運営</a:t>
            </a:r>
          </a:p>
        </p:txBody>
      </p:sp>
      <p:sp>
        <p:nvSpPr>
          <p:cNvPr id="49" name="四角形: 角を丸くする 48">
            <a:extLst>
              <a:ext uri="{FF2B5EF4-FFF2-40B4-BE49-F238E27FC236}">
                <a16:creationId xmlns:a16="http://schemas.microsoft.com/office/drawing/2014/main" id="{7F0E567F-92A2-48F9-AB8C-10954188127A}"/>
              </a:ext>
            </a:extLst>
          </p:cNvPr>
          <p:cNvSpPr/>
          <p:nvPr/>
        </p:nvSpPr>
        <p:spPr>
          <a:xfrm>
            <a:off x="10341742" y="2491654"/>
            <a:ext cx="655028" cy="48202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施設</a:t>
            </a:r>
            <a:endParaRPr kumimoji="1" lang="en-US" altLang="ja-JP" sz="1050" dirty="0"/>
          </a:p>
          <a:p>
            <a:pPr algn="ctr"/>
            <a:r>
              <a:rPr kumimoji="1" lang="ja-JP" altLang="en-US" sz="1050" dirty="0"/>
              <a:t>運営</a:t>
            </a:r>
          </a:p>
        </p:txBody>
      </p:sp>
      <p:sp>
        <p:nvSpPr>
          <p:cNvPr id="50" name="四角形: 角を丸くする 49">
            <a:extLst>
              <a:ext uri="{FF2B5EF4-FFF2-40B4-BE49-F238E27FC236}">
                <a16:creationId xmlns:a16="http://schemas.microsoft.com/office/drawing/2014/main" id="{7B5EFA0E-85F3-451F-A6F8-E469180DCEAA}"/>
              </a:ext>
            </a:extLst>
          </p:cNvPr>
          <p:cNvSpPr/>
          <p:nvPr/>
        </p:nvSpPr>
        <p:spPr>
          <a:xfrm>
            <a:off x="11129401" y="2491654"/>
            <a:ext cx="655028" cy="48202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施設</a:t>
            </a:r>
            <a:endParaRPr kumimoji="1" lang="en-US" altLang="ja-JP" sz="1050" dirty="0"/>
          </a:p>
          <a:p>
            <a:pPr algn="ctr"/>
            <a:r>
              <a:rPr kumimoji="1" lang="ja-JP" altLang="en-US" sz="1050" dirty="0"/>
              <a:t>保有</a:t>
            </a:r>
          </a:p>
        </p:txBody>
      </p:sp>
      <p:sp>
        <p:nvSpPr>
          <p:cNvPr id="51" name="四角形: 角を丸くする 50">
            <a:extLst>
              <a:ext uri="{FF2B5EF4-FFF2-40B4-BE49-F238E27FC236}">
                <a16:creationId xmlns:a16="http://schemas.microsoft.com/office/drawing/2014/main" id="{5ED53737-DBB9-4F94-9600-F1DC9F182CA1}"/>
              </a:ext>
            </a:extLst>
          </p:cNvPr>
          <p:cNvSpPr/>
          <p:nvPr/>
        </p:nvSpPr>
        <p:spPr>
          <a:xfrm>
            <a:off x="4879394" y="3043337"/>
            <a:ext cx="655030" cy="4073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〇〇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管理</a:t>
            </a:r>
            <a:endParaRPr kumimoji="1" lang="ja-JP" altLang="en-US" sz="1050" dirty="0"/>
          </a:p>
        </p:txBody>
      </p:sp>
      <p:sp>
        <p:nvSpPr>
          <p:cNvPr id="52" name="四角形: 角を丸くする 51">
            <a:extLst>
              <a:ext uri="{FF2B5EF4-FFF2-40B4-BE49-F238E27FC236}">
                <a16:creationId xmlns:a16="http://schemas.microsoft.com/office/drawing/2014/main" id="{2591FF4A-B402-46F6-85C2-E57B1D9BBFD0}"/>
              </a:ext>
            </a:extLst>
          </p:cNvPr>
          <p:cNvSpPr/>
          <p:nvPr/>
        </p:nvSpPr>
        <p:spPr>
          <a:xfrm>
            <a:off x="5637955" y="3084256"/>
            <a:ext cx="655030" cy="4073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○○</a:t>
            </a:r>
            <a:endParaRPr kumimoji="1" lang="en-US" altLang="ja-JP" sz="1050" dirty="0"/>
          </a:p>
          <a:p>
            <a:pPr algn="ctr"/>
            <a:r>
              <a:rPr kumimoji="1" lang="ja-JP" altLang="en-US" sz="1050" dirty="0"/>
              <a:t>造園</a:t>
            </a:r>
          </a:p>
        </p:txBody>
      </p:sp>
      <p:sp>
        <p:nvSpPr>
          <p:cNvPr id="53" name="四角形: 角を丸くする 52">
            <a:extLst>
              <a:ext uri="{FF2B5EF4-FFF2-40B4-BE49-F238E27FC236}">
                <a16:creationId xmlns:a16="http://schemas.microsoft.com/office/drawing/2014/main" id="{1A8EDFF2-AC13-4C6D-B26D-1E978087F654}"/>
              </a:ext>
            </a:extLst>
          </p:cNvPr>
          <p:cNvSpPr/>
          <p:nvPr/>
        </p:nvSpPr>
        <p:spPr>
          <a:xfrm>
            <a:off x="6365015" y="3073745"/>
            <a:ext cx="655030" cy="4073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◎◎</a:t>
            </a:r>
          </a:p>
        </p:txBody>
      </p:sp>
      <p:sp>
        <p:nvSpPr>
          <p:cNvPr id="54" name="四角形: 角を丸くする 53">
            <a:extLst>
              <a:ext uri="{FF2B5EF4-FFF2-40B4-BE49-F238E27FC236}">
                <a16:creationId xmlns:a16="http://schemas.microsoft.com/office/drawing/2014/main" id="{CD52B9E9-3A9B-43A4-8FBE-36A9AB583841}"/>
              </a:ext>
            </a:extLst>
          </p:cNvPr>
          <p:cNvSpPr/>
          <p:nvPr/>
        </p:nvSpPr>
        <p:spPr>
          <a:xfrm>
            <a:off x="10341738" y="3073744"/>
            <a:ext cx="655030" cy="51178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○○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産業</a:t>
            </a:r>
            <a:endParaRPr kumimoji="1" lang="ja-JP" altLang="en-US" sz="1050" dirty="0"/>
          </a:p>
        </p:txBody>
      </p:sp>
      <p:sp>
        <p:nvSpPr>
          <p:cNvPr id="55" name="四角形: 角を丸くする 54">
            <a:extLst>
              <a:ext uri="{FF2B5EF4-FFF2-40B4-BE49-F238E27FC236}">
                <a16:creationId xmlns:a16="http://schemas.microsoft.com/office/drawing/2014/main" id="{CEA1C1CD-716C-4A1C-BD1A-7B472839CB9D}"/>
              </a:ext>
            </a:extLst>
          </p:cNvPr>
          <p:cNvSpPr/>
          <p:nvPr/>
        </p:nvSpPr>
        <p:spPr>
          <a:xfrm>
            <a:off x="11129398" y="3084256"/>
            <a:ext cx="655030" cy="5012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○○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不動産</a:t>
            </a:r>
            <a:endParaRPr kumimoji="1" lang="ja-JP" altLang="en-US" sz="1050" dirty="0"/>
          </a:p>
        </p:txBody>
      </p:sp>
      <p:sp>
        <p:nvSpPr>
          <p:cNvPr id="56" name="四角形: 角を丸くする 55">
            <a:extLst>
              <a:ext uri="{FF2B5EF4-FFF2-40B4-BE49-F238E27FC236}">
                <a16:creationId xmlns:a16="http://schemas.microsoft.com/office/drawing/2014/main" id="{6353B416-C6A8-405E-B317-B76D92FA82D5}"/>
              </a:ext>
            </a:extLst>
          </p:cNvPr>
          <p:cNvSpPr/>
          <p:nvPr/>
        </p:nvSpPr>
        <p:spPr>
          <a:xfrm>
            <a:off x="9684402" y="3848822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スポーツ</a:t>
            </a:r>
            <a:endParaRPr kumimoji="1" lang="en-US" altLang="ja-JP" sz="1050" dirty="0"/>
          </a:p>
          <a:p>
            <a:pPr algn="ctr"/>
            <a:endParaRPr kumimoji="1" lang="en-US" altLang="ja-JP" sz="1050" dirty="0"/>
          </a:p>
          <a:p>
            <a:pPr algn="ctr"/>
            <a:r>
              <a:rPr lang="ja-JP" altLang="en-US" sz="1050" dirty="0"/>
              <a:t>◎◎</a:t>
            </a:r>
            <a:endParaRPr kumimoji="1" lang="en-US" altLang="ja-JP" sz="1050" dirty="0"/>
          </a:p>
        </p:txBody>
      </p:sp>
      <p:sp>
        <p:nvSpPr>
          <p:cNvPr id="57" name="四角形: 角を丸くする 56">
            <a:extLst>
              <a:ext uri="{FF2B5EF4-FFF2-40B4-BE49-F238E27FC236}">
                <a16:creationId xmlns:a16="http://schemas.microsoft.com/office/drawing/2014/main" id="{3872F961-9635-471B-A7AD-C2715093DF9B}"/>
              </a:ext>
            </a:extLst>
          </p:cNvPr>
          <p:cNvSpPr/>
          <p:nvPr/>
        </p:nvSpPr>
        <p:spPr>
          <a:xfrm>
            <a:off x="9948880" y="3848821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イベント</a:t>
            </a:r>
            <a:endParaRPr kumimoji="1" lang="en-US" altLang="ja-JP" sz="1050" dirty="0"/>
          </a:p>
          <a:p>
            <a:pPr algn="ctr"/>
            <a:endParaRPr kumimoji="1" lang="en-US" altLang="ja-JP" sz="1050" dirty="0"/>
          </a:p>
          <a:p>
            <a:pPr algn="ctr"/>
            <a:r>
              <a:rPr lang="ja-JP" altLang="en-US" sz="1050" dirty="0"/>
              <a:t>◎◎</a:t>
            </a:r>
            <a:endParaRPr kumimoji="1" lang="en-US" altLang="ja-JP" sz="1050" dirty="0"/>
          </a:p>
        </p:txBody>
      </p:sp>
      <p:sp>
        <p:nvSpPr>
          <p:cNvPr id="58" name="四角形: 角を丸くする 57">
            <a:extLst>
              <a:ext uri="{FF2B5EF4-FFF2-40B4-BE49-F238E27FC236}">
                <a16:creationId xmlns:a16="http://schemas.microsoft.com/office/drawing/2014/main" id="{50824F7C-BB0D-433B-AFF5-B7D87B587478}"/>
              </a:ext>
            </a:extLst>
          </p:cNvPr>
          <p:cNvSpPr/>
          <p:nvPr/>
        </p:nvSpPr>
        <p:spPr>
          <a:xfrm>
            <a:off x="9948880" y="5340548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050" dirty="0"/>
              <a:t>IT</a:t>
            </a:r>
          </a:p>
          <a:p>
            <a:pPr algn="ctr"/>
            <a:endParaRPr lang="en-US" altLang="ja-JP" sz="1050" dirty="0"/>
          </a:p>
          <a:p>
            <a:pPr algn="ctr"/>
            <a:r>
              <a:rPr kumimoji="1" lang="ja-JP" altLang="en-US" sz="1050" dirty="0"/>
              <a:t>○○システム</a:t>
            </a:r>
            <a:endParaRPr kumimoji="1" lang="en-US" altLang="ja-JP" sz="1050" dirty="0"/>
          </a:p>
        </p:txBody>
      </p:sp>
      <p:sp>
        <p:nvSpPr>
          <p:cNvPr id="59" name="四角形: 角を丸くする 58">
            <a:extLst>
              <a:ext uri="{FF2B5EF4-FFF2-40B4-BE49-F238E27FC236}">
                <a16:creationId xmlns:a16="http://schemas.microsoft.com/office/drawing/2014/main" id="{FA5D07E0-F36C-43E5-A4E3-14C1EA1D15C9}"/>
              </a:ext>
            </a:extLst>
          </p:cNvPr>
          <p:cNvSpPr/>
          <p:nvPr/>
        </p:nvSpPr>
        <p:spPr>
          <a:xfrm>
            <a:off x="8856117" y="3043337"/>
            <a:ext cx="655030" cy="51178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○○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産業</a:t>
            </a:r>
            <a:endParaRPr kumimoji="1" lang="ja-JP" altLang="en-US" sz="1050" dirty="0"/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B522E58B-3C06-4407-9259-5AF33B078974}"/>
              </a:ext>
            </a:extLst>
          </p:cNvPr>
          <p:cNvSpPr/>
          <p:nvPr/>
        </p:nvSpPr>
        <p:spPr>
          <a:xfrm>
            <a:off x="9684402" y="690449"/>
            <a:ext cx="2043379" cy="58987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金融機関</a:t>
            </a:r>
          </a:p>
        </p:txBody>
      </p:sp>
      <p:cxnSp>
        <p:nvCxnSpPr>
          <p:cNvPr id="62" name="直線矢印コネクタ 61">
            <a:extLst>
              <a:ext uri="{FF2B5EF4-FFF2-40B4-BE49-F238E27FC236}">
                <a16:creationId xmlns:a16="http://schemas.microsoft.com/office/drawing/2014/main" id="{701EB25C-BB24-482B-A085-AA0753205E9B}"/>
              </a:ext>
            </a:extLst>
          </p:cNvPr>
          <p:cNvCxnSpPr>
            <a:stCxn id="60" idx="1"/>
            <a:endCxn id="5" idx="3"/>
          </p:cNvCxnSpPr>
          <p:nvPr/>
        </p:nvCxnSpPr>
        <p:spPr>
          <a:xfrm flipH="1" flipV="1">
            <a:off x="6277233" y="980303"/>
            <a:ext cx="3407169" cy="50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2F18E52C-6DE7-48D3-AAAC-759E268B753D}"/>
              </a:ext>
            </a:extLst>
          </p:cNvPr>
          <p:cNvSpPr txBox="1"/>
          <p:nvPr/>
        </p:nvSpPr>
        <p:spPr>
          <a:xfrm>
            <a:off x="7301151" y="725062"/>
            <a:ext cx="1493225" cy="250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/>
              <a:t>特定公園施設分融資</a:t>
            </a:r>
            <a:endParaRPr kumimoji="1" lang="ja-JP" altLang="en-US" sz="1000" dirty="0"/>
          </a:p>
        </p:txBody>
      </p:sp>
      <p:cxnSp>
        <p:nvCxnSpPr>
          <p:cNvPr id="64" name="直線矢印コネクタ 63">
            <a:extLst>
              <a:ext uri="{FF2B5EF4-FFF2-40B4-BE49-F238E27FC236}">
                <a16:creationId xmlns:a16="http://schemas.microsoft.com/office/drawing/2014/main" id="{1F644D9A-C59C-45F4-A000-2B02B68AB615}"/>
              </a:ext>
            </a:extLst>
          </p:cNvPr>
          <p:cNvCxnSpPr>
            <a:cxnSpLocks/>
            <a:endCxn id="55" idx="0"/>
          </p:cNvCxnSpPr>
          <p:nvPr/>
        </p:nvCxnSpPr>
        <p:spPr>
          <a:xfrm flipH="1">
            <a:off x="11456913" y="1280327"/>
            <a:ext cx="2" cy="18039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A95FC270-F0D6-40CF-9090-7B2B385511DA}"/>
              </a:ext>
            </a:extLst>
          </p:cNvPr>
          <p:cNvSpPr txBox="1"/>
          <p:nvPr/>
        </p:nvSpPr>
        <p:spPr>
          <a:xfrm>
            <a:off x="10597562" y="1632096"/>
            <a:ext cx="1352553" cy="255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/>
              <a:t>提案自主事業分融資</a:t>
            </a:r>
            <a:endParaRPr kumimoji="1" lang="ja-JP" altLang="en-US" sz="1000" dirty="0"/>
          </a:p>
        </p:txBody>
      </p:sp>
      <p:cxnSp>
        <p:nvCxnSpPr>
          <p:cNvPr id="69" name="直線矢印コネクタ 68">
            <a:extLst>
              <a:ext uri="{FF2B5EF4-FFF2-40B4-BE49-F238E27FC236}">
                <a16:creationId xmlns:a16="http://schemas.microsoft.com/office/drawing/2014/main" id="{7B266C77-6F0D-4797-AEAC-3C364C2D799D}"/>
              </a:ext>
            </a:extLst>
          </p:cNvPr>
          <p:cNvCxnSpPr>
            <a:cxnSpLocks/>
            <a:stCxn id="5" idx="2"/>
            <a:endCxn id="12" idx="0"/>
          </p:cNvCxnSpPr>
          <p:nvPr/>
        </p:nvCxnSpPr>
        <p:spPr>
          <a:xfrm flipH="1">
            <a:off x="3664603" y="1076685"/>
            <a:ext cx="2209800" cy="1418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矢印コネクタ 71">
            <a:extLst>
              <a:ext uri="{FF2B5EF4-FFF2-40B4-BE49-F238E27FC236}">
                <a16:creationId xmlns:a16="http://schemas.microsoft.com/office/drawing/2014/main" id="{F4702ADF-21AC-43A1-A642-7C256D61D73D}"/>
              </a:ext>
            </a:extLst>
          </p:cNvPr>
          <p:cNvCxnSpPr>
            <a:cxnSpLocks/>
            <a:stCxn id="5" idx="2"/>
            <a:endCxn id="20" idx="0"/>
          </p:cNvCxnSpPr>
          <p:nvPr/>
        </p:nvCxnSpPr>
        <p:spPr>
          <a:xfrm flipH="1">
            <a:off x="4419250" y="1076685"/>
            <a:ext cx="1455153" cy="1418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矢印コネクタ 74">
            <a:extLst>
              <a:ext uri="{FF2B5EF4-FFF2-40B4-BE49-F238E27FC236}">
                <a16:creationId xmlns:a16="http://schemas.microsoft.com/office/drawing/2014/main" id="{399B5123-67CC-4742-9BDD-61FCB9A9B32B}"/>
              </a:ext>
            </a:extLst>
          </p:cNvPr>
          <p:cNvCxnSpPr>
            <a:cxnSpLocks/>
            <a:stCxn id="5" idx="2"/>
            <a:endCxn id="28" idx="0"/>
          </p:cNvCxnSpPr>
          <p:nvPr/>
        </p:nvCxnSpPr>
        <p:spPr>
          <a:xfrm flipH="1">
            <a:off x="5206909" y="1076685"/>
            <a:ext cx="667494" cy="1418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矢印コネクタ 77">
            <a:extLst>
              <a:ext uri="{FF2B5EF4-FFF2-40B4-BE49-F238E27FC236}">
                <a16:creationId xmlns:a16="http://schemas.microsoft.com/office/drawing/2014/main" id="{EDC2148C-C83A-4E04-A616-A777534894EB}"/>
              </a:ext>
            </a:extLst>
          </p:cNvPr>
          <p:cNvCxnSpPr>
            <a:cxnSpLocks/>
            <a:stCxn id="8" idx="3"/>
            <a:endCxn id="5" idx="1"/>
          </p:cNvCxnSpPr>
          <p:nvPr/>
        </p:nvCxnSpPr>
        <p:spPr>
          <a:xfrm flipV="1">
            <a:off x="3113906" y="980303"/>
            <a:ext cx="2357667" cy="3109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4A4ADE56-8BEB-46E2-B8D1-BA64F448ABDC}"/>
              </a:ext>
            </a:extLst>
          </p:cNvPr>
          <p:cNvSpPr txBox="1"/>
          <p:nvPr/>
        </p:nvSpPr>
        <p:spPr>
          <a:xfrm>
            <a:off x="3697613" y="1076685"/>
            <a:ext cx="11817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/>
              <a:t>出資</a:t>
            </a:r>
            <a:endParaRPr kumimoji="1" lang="ja-JP" altLang="en-US" sz="1050" dirty="0"/>
          </a:p>
        </p:txBody>
      </p:sp>
      <p:cxnSp>
        <p:nvCxnSpPr>
          <p:cNvPr id="82" name="直線矢印コネクタ 81">
            <a:extLst>
              <a:ext uri="{FF2B5EF4-FFF2-40B4-BE49-F238E27FC236}">
                <a16:creationId xmlns:a16="http://schemas.microsoft.com/office/drawing/2014/main" id="{098EFD38-88E0-4623-90BD-03AA05F385C6}"/>
              </a:ext>
            </a:extLst>
          </p:cNvPr>
          <p:cNvCxnSpPr>
            <a:cxnSpLocks/>
            <a:stCxn id="5" idx="2"/>
            <a:endCxn id="29" idx="0"/>
          </p:cNvCxnSpPr>
          <p:nvPr/>
        </p:nvCxnSpPr>
        <p:spPr>
          <a:xfrm>
            <a:off x="5874403" y="1076685"/>
            <a:ext cx="75316" cy="1418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矢印コネクタ 84">
            <a:extLst>
              <a:ext uri="{FF2B5EF4-FFF2-40B4-BE49-F238E27FC236}">
                <a16:creationId xmlns:a16="http://schemas.microsoft.com/office/drawing/2014/main" id="{A7E83067-085A-4C8C-81AA-2D5FEA4F68CE}"/>
              </a:ext>
            </a:extLst>
          </p:cNvPr>
          <p:cNvCxnSpPr>
            <a:cxnSpLocks/>
            <a:stCxn id="5" idx="2"/>
            <a:endCxn id="30" idx="0"/>
          </p:cNvCxnSpPr>
          <p:nvPr/>
        </p:nvCxnSpPr>
        <p:spPr>
          <a:xfrm>
            <a:off x="5874403" y="1076685"/>
            <a:ext cx="818126" cy="1418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矢印コネクタ 87">
            <a:extLst>
              <a:ext uri="{FF2B5EF4-FFF2-40B4-BE49-F238E27FC236}">
                <a16:creationId xmlns:a16="http://schemas.microsoft.com/office/drawing/2014/main" id="{9D9DEF98-9262-4953-8282-9EFA211D6B8B}"/>
              </a:ext>
            </a:extLst>
          </p:cNvPr>
          <p:cNvCxnSpPr>
            <a:cxnSpLocks/>
          </p:cNvCxnSpPr>
          <p:nvPr/>
        </p:nvCxnSpPr>
        <p:spPr>
          <a:xfrm>
            <a:off x="5901321" y="1103208"/>
            <a:ext cx="1766927" cy="14149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矢印コネクタ 90">
            <a:extLst>
              <a:ext uri="{FF2B5EF4-FFF2-40B4-BE49-F238E27FC236}">
                <a16:creationId xmlns:a16="http://schemas.microsoft.com/office/drawing/2014/main" id="{5A32BC70-5967-4024-870A-226B5FCE4C74}"/>
              </a:ext>
            </a:extLst>
          </p:cNvPr>
          <p:cNvCxnSpPr>
            <a:cxnSpLocks/>
            <a:stCxn id="5" idx="2"/>
            <a:endCxn id="39" idx="0"/>
          </p:cNvCxnSpPr>
          <p:nvPr/>
        </p:nvCxnSpPr>
        <p:spPr>
          <a:xfrm>
            <a:off x="5874403" y="1076685"/>
            <a:ext cx="2521574" cy="14149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矢印コネクタ 93">
            <a:extLst>
              <a:ext uri="{FF2B5EF4-FFF2-40B4-BE49-F238E27FC236}">
                <a16:creationId xmlns:a16="http://schemas.microsoft.com/office/drawing/2014/main" id="{A5FA3AEF-9665-4F11-81D7-EBCF29858B6F}"/>
              </a:ext>
            </a:extLst>
          </p:cNvPr>
          <p:cNvCxnSpPr>
            <a:cxnSpLocks/>
            <a:stCxn id="5" idx="2"/>
            <a:endCxn id="47" idx="0"/>
          </p:cNvCxnSpPr>
          <p:nvPr/>
        </p:nvCxnSpPr>
        <p:spPr>
          <a:xfrm>
            <a:off x="5874403" y="1076685"/>
            <a:ext cx="3309233" cy="14149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矢印コネクタ 102">
            <a:extLst>
              <a:ext uri="{FF2B5EF4-FFF2-40B4-BE49-F238E27FC236}">
                <a16:creationId xmlns:a16="http://schemas.microsoft.com/office/drawing/2014/main" id="{7AE53B77-E165-4970-8DCB-FDF8D01D2D08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5874403" y="1076685"/>
            <a:ext cx="4081632" cy="14271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矢印コネクタ 103">
            <a:extLst>
              <a:ext uri="{FF2B5EF4-FFF2-40B4-BE49-F238E27FC236}">
                <a16:creationId xmlns:a16="http://schemas.microsoft.com/office/drawing/2014/main" id="{C94B826B-8485-4C04-B005-88853A6ADADC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5874403" y="1076685"/>
            <a:ext cx="4809361" cy="14006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矢印コネクタ 104">
            <a:extLst>
              <a:ext uri="{FF2B5EF4-FFF2-40B4-BE49-F238E27FC236}">
                <a16:creationId xmlns:a16="http://schemas.microsoft.com/office/drawing/2014/main" id="{A044FC15-0DDA-42A4-969C-D1BFD60F1830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5874403" y="1076685"/>
            <a:ext cx="5597020" cy="14006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4959A85F-FB43-413B-897E-1E6F2A220790}"/>
              </a:ext>
            </a:extLst>
          </p:cNvPr>
          <p:cNvSpPr/>
          <p:nvPr/>
        </p:nvSpPr>
        <p:spPr>
          <a:xfrm>
            <a:off x="6476302" y="189178"/>
            <a:ext cx="5308126" cy="3458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仮でもなんでもいい加減でも　組織図想定する。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1FBD14A-2FDB-45ED-802A-EF82C2444A84}"/>
              </a:ext>
            </a:extLst>
          </p:cNvPr>
          <p:cNvSpPr/>
          <p:nvPr/>
        </p:nvSpPr>
        <p:spPr>
          <a:xfrm>
            <a:off x="3000377" y="1296609"/>
            <a:ext cx="5954155" cy="62047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あなたの会社にここに入ってほしい</a:t>
            </a:r>
            <a:endParaRPr kumimoji="1" lang="en-US" altLang="ja-JP" dirty="0"/>
          </a:p>
          <a:p>
            <a:pPr algn="ctr"/>
            <a:r>
              <a:rPr lang="ja-JP" altLang="en-US" dirty="0"/>
              <a:t>ついては、条件協議したい！！</a:t>
            </a:r>
            <a:endParaRPr kumimoji="1" lang="ja-JP" altLang="en-US" dirty="0"/>
          </a:p>
        </p:txBody>
      </p: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CAE096E2-03D9-4A1E-B3DB-752D89A28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29</a:t>
            </a:fld>
            <a:endParaRPr kumimoji="1" lang="ja-JP" altLang="en-US"/>
          </a:p>
        </p:txBody>
      </p:sp>
      <p:sp>
        <p:nvSpPr>
          <p:cNvPr id="61" name="楕円 60">
            <a:extLst>
              <a:ext uri="{FF2B5EF4-FFF2-40B4-BE49-F238E27FC236}">
                <a16:creationId xmlns:a16="http://schemas.microsoft.com/office/drawing/2014/main" id="{459A789F-6D06-43C2-9D52-5598D3FC84DC}"/>
              </a:ext>
            </a:extLst>
          </p:cNvPr>
          <p:cNvSpPr/>
          <p:nvPr/>
        </p:nvSpPr>
        <p:spPr>
          <a:xfrm>
            <a:off x="3870138" y="3374303"/>
            <a:ext cx="4346972" cy="1299933"/>
          </a:xfrm>
          <a:prstGeom prst="ellipse">
            <a:avLst/>
          </a:prstGeom>
          <a:solidFill>
            <a:srgbClr val="FFCCCC">
              <a:alpha val="3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新しい有力な企業の参加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</a:rPr>
              <a:t>新しいアイデアに伴い</a:t>
            </a:r>
            <a:endParaRPr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新しいメンバーが必要</a:t>
            </a:r>
          </a:p>
        </p:txBody>
      </p:sp>
      <p:cxnSp>
        <p:nvCxnSpPr>
          <p:cNvPr id="66" name="直線矢印コネクタ 65">
            <a:extLst>
              <a:ext uri="{FF2B5EF4-FFF2-40B4-BE49-F238E27FC236}">
                <a16:creationId xmlns:a16="http://schemas.microsoft.com/office/drawing/2014/main" id="{569B887C-C2FF-42C1-BDF3-A2E38790F918}"/>
              </a:ext>
            </a:extLst>
          </p:cNvPr>
          <p:cNvCxnSpPr>
            <a:stCxn id="61" idx="4"/>
            <a:endCxn id="38" idx="0"/>
          </p:cNvCxnSpPr>
          <p:nvPr/>
        </p:nvCxnSpPr>
        <p:spPr>
          <a:xfrm>
            <a:off x="6043624" y="4674236"/>
            <a:ext cx="413941" cy="71796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矢印コネクタ 82">
            <a:extLst>
              <a:ext uri="{FF2B5EF4-FFF2-40B4-BE49-F238E27FC236}">
                <a16:creationId xmlns:a16="http://schemas.microsoft.com/office/drawing/2014/main" id="{8A33D29A-D91B-46BB-BBF1-6FDECB694955}"/>
              </a:ext>
            </a:extLst>
          </p:cNvPr>
          <p:cNvCxnSpPr>
            <a:cxnSpLocks/>
            <a:stCxn id="61" idx="4"/>
            <a:endCxn id="45" idx="0"/>
          </p:cNvCxnSpPr>
          <p:nvPr/>
        </p:nvCxnSpPr>
        <p:spPr>
          <a:xfrm>
            <a:off x="6043624" y="4674236"/>
            <a:ext cx="102953" cy="71796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矢印コネクタ 86">
            <a:extLst>
              <a:ext uri="{FF2B5EF4-FFF2-40B4-BE49-F238E27FC236}">
                <a16:creationId xmlns:a16="http://schemas.microsoft.com/office/drawing/2014/main" id="{417C8D96-CF28-45EF-89A2-8471D91EF3B5}"/>
              </a:ext>
            </a:extLst>
          </p:cNvPr>
          <p:cNvCxnSpPr>
            <a:cxnSpLocks/>
          </p:cNvCxnSpPr>
          <p:nvPr/>
        </p:nvCxnSpPr>
        <p:spPr>
          <a:xfrm>
            <a:off x="6043624" y="4674236"/>
            <a:ext cx="388282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楕円 88">
            <a:extLst>
              <a:ext uri="{FF2B5EF4-FFF2-40B4-BE49-F238E27FC236}">
                <a16:creationId xmlns:a16="http://schemas.microsoft.com/office/drawing/2014/main" id="{BFE000EF-3FFD-4D32-9E12-064A63A215E3}"/>
              </a:ext>
            </a:extLst>
          </p:cNvPr>
          <p:cNvSpPr/>
          <p:nvPr/>
        </p:nvSpPr>
        <p:spPr>
          <a:xfrm>
            <a:off x="257502" y="2942139"/>
            <a:ext cx="4346972" cy="1299933"/>
          </a:xfrm>
          <a:prstGeom prst="ellipse">
            <a:avLst/>
          </a:prstGeom>
          <a:solidFill>
            <a:srgbClr val="FFCCCC">
              <a:alpha val="3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最初の組織図から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</a:rPr>
              <a:t>どんどん変化</a:t>
            </a:r>
            <a:endParaRPr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新しい機能・能力・資金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</a:rPr>
              <a:t>追加されていく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94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1" grpId="0" animBg="1"/>
      <p:bldP spid="8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799A8B4F-0FED-46C0-9186-5A8E116D8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8905" y="0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DA6861EE-7660-46C9-80BD-173B8F745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46A3CA5-A161-452B-9825-716C53B30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662" y="347017"/>
            <a:ext cx="6318649" cy="1454051"/>
          </a:xfrm>
        </p:spPr>
        <p:txBody>
          <a:bodyPr>
            <a:normAutofit fontScale="90000"/>
          </a:bodyPr>
          <a:lstStyle/>
          <a:p>
            <a:r>
              <a:rPr kumimoji="1" lang="ja-JP" altLang="en-US" sz="3600" dirty="0">
                <a:solidFill>
                  <a:srgbClr val="000000"/>
                </a:solidFill>
              </a:rPr>
              <a:t>　</a:t>
            </a:r>
            <a:r>
              <a:rPr kumimoji="1" lang="ja-JP" altLang="en-US" sz="3600" b="1" dirty="0">
                <a:solidFill>
                  <a:srgbClr val="000000"/>
                </a:solidFill>
              </a:rPr>
              <a:t>第２回チーム運営のプロセス　　　　　　　　　　　　　　　　</a:t>
            </a:r>
            <a:br>
              <a:rPr kumimoji="1" lang="en-US" altLang="ja-JP" sz="3600" b="1" dirty="0">
                <a:solidFill>
                  <a:srgbClr val="000000"/>
                </a:solidFill>
              </a:rPr>
            </a:br>
            <a:r>
              <a:rPr kumimoji="1" lang="ja-JP" altLang="en-US" sz="3600" b="1" dirty="0">
                <a:solidFill>
                  <a:srgbClr val="000000"/>
                </a:solidFill>
              </a:rPr>
              <a:t>　　　　　　目次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38A69B74-22E3-47CC-823F-18BE7930C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636" y="2960687"/>
            <a:ext cx="2668748" cy="2668748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71">
            <a:extLst>
              <a:ext uri="{FF2B5EF4-FFF2-40B4-BE49-F238E27FC236}">
                <a16:creationId xmlns:a16="http://schemas.microsoft.com/office/drawing/2014/main" id="{1778637B-5DB8-4A75-B2E6-FC2B1BB9A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014" y="2"/>
            <a:ext cx="4034987" cy="3428147"/>
          </a:xfrm>
          <a:custGeom>
            <a:avLst/>
            <a:gdLst>
              <a:gd name="connsiteX0" fmla="*/ 350825 w 4034987"/>
              <a:gd name="connsiteY0" fmla="*/ 0 h 3428147"/>
              <a:gd name="connsiteX1" fmla="*/ 4034987 w 4034987"/>
              <a:gd name="connsiteY1" fmla="*/ 0 h 3428147"/>
              <a:gd name="connsiteX2" fmla="*/ 4034987 w 4034987"/>
              <a:gd name="connsiteY2" fmla="*/ 2505205 h 3428147"/>
              <a:gd name="connsiteX3" fmla="*/ 3951822 w 4034987"/>
              <a:gd name="connsiteY3" fmla="*/ 2616420 h 3428147"/>
              <a:gd name="connsiteX4" fmla="*/ 2230590 w 4034987"/>
              <a:gd name="connsiteY4" fmla="*/ 3428147 h 3428147"/>
              <a:gd name="connsiteX5" fmla="*/ 0 w 4034987"/>
              <a:gd name="connsiteY5" fmla="*/ 1197557 h 3428147"/>
              <a:gd name="connsiteX6" fmla="*/ 269220 w 4034987"/>
              <a:gd name="connsiteY6" fmla="*/ 134326 h 3428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4987" h="3428147">
                <a:moveTo>
                  <a:pt x="350825" y="0"/>
                </a:moveTo>
                <a:lnTo>
                  <a:pt x="4034987" y="0"/>
                </a:lnTo>
                <a:lnTo>
                  <a:pt x="4034987" y="2505205"/>
                </a:lnTo>
                <a:lnTo>
                  <a:pt x="3951822" y="2616420"/>
                </a:lnTo>
                <a:cubicBezTo>
                  <a:pt x="3542699" y="3112162"/>
                  <a:pt x="2923546" y="3428147"/>
                  <a:pt x="2230590" y="3428147"/>
                </a:cubicBezTo>
                <a:cubicBezTo>
                  <a:pt x="998669" y="3428147"/>
                  <a:pt x="0" y="2429478"/>
                  <a:pt x="0" y="1197557"/>
                </a:cubicBezTo>
                <a:cubicBezTo>
                  <a:pt x="0" y="812582"/>
                  <a:pt x="97526" y="450385"/>
                  <a:pt x="269220" y="134326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42491AF-FA8E-4FFD-B4D2-BD11FDDA64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29" r="-2" b="2030"/>
          <a:stretch/>
        </p:blipFill>
        <p:spPr>
          <a:xfrm>
            <a:off x="8675132" y="817726"/>
            <a:ext cx="3205839" cy="1688581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19CBBD30-28ED-4E65-B115-AC6A6D5E50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67" r="2" b="1773"/>
          <a:stretch/>
        </p:blipFill>
        <p:spPr>
          <a:xfrm>
            <a:off x="6480439" y="3362324"/>
            <a:ext cx="1807158" cy="957180"/>
          </a:xfrm>
          <a:prstGeom prst="rect">
            <a:avLst/>
          </a:prstGeom>
        </p:spPr>
      </p:pic>
      <p:sp>
        <p:nvSpPr>
          <p:cNvPr id="62" name="Freeform 75">
            <a:extLst>
              <a:ext uri="{FF2B5EF4-FFF2-40B4-BE49-F238E27FC236}">
                <a16:creationId xmlns:a16="http://schemas.microsoft.com/office/drawing/2014/main" id="{0035A30C-45F3-4EFB-B2E8-6E2A11843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59131" y="4258570"/>
            <a:ext cx="3132869" cy="2599430"/>
          </a:xfrm>
          <a:custGeom>
            <a:avLst/>
            <a:gdLst>
              <a:gd name="connsiteX0" fmla="*/ 1612418 w 3061881"/>
              <a:gd name="connsiteY0" fmla="*/ 0 h 2540529"/>
              <a:gd name="connsiteX1" fmla="*/ 3030226 w 3061881"/>
              <a:gd name="connsiteY1" fmla="*/ 843844 h 2540529"/>
              <a:gd name="connsiteX2" fmla="*/ 3061881 w 3061881"/>
              <a:gd name="connsiteY2" fmla="*/ 909556 h 2540529"/>
              <a:gd name="connsiteX3" fmla="*/ 3061881 w 3061881"/>
              <a:gd name="connsiteY3" fmla="*/ 2315281 h 2540529"/>
              <a:gd name="connsiteX4" fmla="*/ 3030226 w 3061881"/>
              <a:gd name="connsiteY4" fmla="*/ 2380992 h 2540529"/>
              <a:gd name="connsiteX5" fmla="*/ 2949460 w 3061881"/>
              <a:gd name="connsiteY5" fmla="*/ 2513937 h 2540529"/>
              <a:gd name="connsiteX6" fmla="*/ 2929575 w 3061881"/>
              <a:gd name="connsiteY6" fmla="*/ 2540529 h 2540529"/>
              <a:gd name="connsiteX7" fmla="*/ 295261 w 3061881"/>
              <a:gd name="connsiteY7" fmla="*/ 2540529 h 2540529"/>
              <a:gd name="connsiteX8" fmla="*/ 275376 w 3061881"/>
              <a:gd name="connsiteY8" fmla="*/ 2513937 h 2540529"/>
              <a:gd name="connsiteX9" fmla="*/ 0 w 3061881"/>
              <a:gd name="connsiteY9" fmla="*/ 1612418 h 2540529"/>
              <a:gd name="connsiteX10" fmla="*/ 1612418 w 3061881"/>
              <a:gd name="connsiteY10" fmla="*/ 0 h 254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61881" h="2540529">
                <a:moveTo>
                  <a:pt x="1612418" y="0"/>
                </a:moveTo>
                <a:cubicBezTo>
                  <a:pt x="2224646" y="0"/>
                  <a:pt x="2757180" y="341213"/>
                  <a:pt x="3030226" y="843844"/>
                </a:cubicBezTo>
                <a:lnTo>
                  <a:pt x="3061881" y="909556"/>
                </a:lnTo>
                <a:lnTo>
                  <a:pt x="3061881" y="2315281"/>
                </a:lnTo>
                <a:lnTo>
                  <a:pt x="3030226" y="2380992"/>
                </a:lnTo>
                <a:cubicBezTo>
                  <a:pt x="3005404" y="2426686"/>
                  <a:pt x="2978437" y="2471046"/>
                  <a:pt x="2949460" y="2513937"/>
                </a:cubicBezTo>
                <a:lnTo>
                  <a:pt x="2929575" y="2540529"/>
                </a:lnTo>
                <a:lnTo>
                  <a:pt x="295261" y="2540529"/>
                </a:lnTo>
                <a:lnTo>
                  <a:pt x="275376" y="2513937"/>
                </a:lnTo>
                <a:cubicBezTo>
                  <a:pt x="101518" y="2256593"/>
                  <a:pt x="0" y="1946361"/>
                  <a:pt x="0" y="1612418"/>
                </a:cubicBezTo>
                <a:cubicBezTo>
                  <a:pt x="0" y="721904"/>
                  <a:pt x="721904" y="0"/>
                  <a:pt x="1612418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229AB2A9-0370-4104-91EB-49047464C3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212" r="-2" b="1913"/>
          <a:stretch/>
        </p:blipFill>
        <p:spPr>
          <a:xfrm rot="10800000">
            <a:off x="9345367" y="5119372"/>
            <a:ext cx="2432116" cy="1284247"/>
          </a:xfrm>
          <a:prstGeom prst="rect">
            <a:avLst/>
          </a:prstGeom>
        </p:spPr>
      </p:pic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A9357D9E-B621-4B41-BB40-F41283954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12" name="コンテンツ プレースホルダー 11">
            <a:extLst>
              <a:ext uri="{FF2B5EF4-FFF2-40B4-BE49-F238E27FC236}">
                <a16:creationId xmlns:a16="http://schemas.microsoft.com/office/drawing/2014/main" id="{07D07B43-6FFB-4231-AFC3-3607A340D1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250" y="1714075"/>
            <a:ext cx="8619822" cy="489639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ja-JP" altLang="en-US" sz="3200" dirty="0">
                <a:solidFill>
                  <a:srgbClr val="000000"/>
                </a:solidFill>
              </a:rPr>
              <a:t>①　提案策定の費用に関して</a:t>
            </a:r>
            <a:endParaRPr lang="en-US" altLang="ja-JP" sz="32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ja-JP" altLang="en-US" sz="3200" dirty="0">
                <a:solidFill>
                  <a:srgbClr val="000000"/>
                </a:solidFill>
              </a:rPr>
              <a:t>②　チームメンバーの教育</a:t>
            </a:r>
            <a:endParaRPr lang="en-US" altLang="ja-JP" sz="32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ja-JP" altLang="en-US" sz="3200" dirty="0">
                <a:solidFill>
                  <a:srgbClr val="000000"/>
                </a:solidFill>
              </a:rPr>
              <a:t>③　メンバーリストと連絡表</a:t>
            </a:r>
            <a:endParaRPr lang="en-US" altLang="ja-JP" sz="32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ja-JP" altLang="en-US" sz="3200" dirty="0">
                <a:solidFill>
                  <a:srgbClr val="000000"/>
                </a:solidFill>
              </a:rPr>
              <a:t>④　提案策定分科会と分科会長</a:t>
            </a:r>
            <a:endParaRPr lang="en-US" altLang="ja-JP" sz="32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ja-JP" altLang="en-US" sz="3200" dirty="0">
                <a:solidFill>
                  <a:srgbClr val="000000"/>
                </a:solidFill>
              </a:rPr>
              <a:t>⑤　提案提出までのスケジュールと作業納期</a:t>
            </a:r>
            <a:endParaRPr lang="en-US" altLang="ja-JP" sz="32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ja-JP" altLang="en-US" sz="3200" dirty="0">
                <a:solidFill>
                  <a:srgbClr val="000000"/>
                </a:solidFill>
              </a:rPr>
              <a:t>⑥　各企業への業務指示と説明</a:t>
            </a:r>
            <a:endParaRPr lang="en-US" altLang="ja-JP" sz="32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ja-JP" altLang="en-US" sz="3200" dirty="0">
                <a:solidFill>
                  <a:srgbClr val="000000"/>
                </a:solidFill>
              </a:rPr>
              <a:t>⑦　機能分析と必要メンバー逐次追加</a:t>
            </a:r>
            <a:endParaRPr lang="en-US" altLang="ja-JP" sz="32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ja-JP" altLang="en-US" sz="3200" dirty="0">
                <a:solidFill>
                  <a:srgbClr val="000000"/>
                </a:solidFill>
              </a:rPr>
              <a:t>⑧　企業間協定書の改定</a:t>
            </a:r>
          </a:p>
        </p:txBody>
      </p:sp>
    </p:spTree>
    <p:extLst>
      <p:ext uri="{BB962C8B-B14F-4D97-AF65-F5344CB8AC3E}">
        <p14:creationId xmlns:p14="http://schemas.microsoft.com/office/powerpoint/2010/main" val="2282665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C1D708-EF6A-4424-9CC4-49F2228EF0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>
            <a:off x="640080" y="38974"/>
            <a:ext cx="3223260" cy="1813084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5C57B5D9-3E08-482B-8B9F-3A4E5FF62C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 rot="10800000">
            <a:off x="7665720" y="259954"/>
            <a:ext cx="3223260" cy="1813084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57FB9CE1-BE31-4919-BE43-172B76A84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　　      </a:t>
            </a:r>
            <a:r>
              <a:rPr lang="ja-JP" altLang="en-US" sz="2400" b="1" dirty="0"/>
              <a:t>各機能：ターゲット企業のリストアップ</a:t>
            </a:r>
            <a:br>
              <a:rPr lang="en-US" altLang="ja-JP" sz="2400" b="1" dirty="0"/>
            </a:br>
            <a:r>
              <a:rPr lang="en-US" altLang="ja-JP" sz="2400" b="1" dirty="0"/>
              <a:t>			</a:t>
            </a:r>
            <a:r>
              <a:rPr lang="ja-JP" altLang="en-US" sz="2400" b="1" dirty="0"/>
              <a:t>　　　（</a:t>
            </a:r>
            <a:r>
              <a:rPr lang="en-US" altLang="ja-JP" sz="2400" b="1" dirty="0"/>
              <a:t>1</a:t>
            </a:r>
            <a:r>
              <a:rPr lang="ja-JP" altLang="en-US" sz="2400" b="1" dirty="0"/>
              <a:t>回目の話）</a:t>
            </a:r>
            <a:endParaRPr lang="ja-JP" altLang="en-US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7C2CFC7-2729-42D4-AAB9-470A5BF25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620" y="1619884"/>
            <a:ext cx="10515600" cy="4773295"/>
          </a:xfrm>
        </p:spPr>
        <p:txBody>
          <a:bodyPr/>
          <a:lstStyle/>
          <a:p>
            <a:r>
              <a:rPr lang="ja-JP" altLang="en-US" dirty="0"/>
              <a:t>企業選定の考慮事項</a:t>
            </a:r>
            <a:endParaRPr lang="en-US" altLang="ja-JP" dirty="0"/>
          </a:p>
          <a:p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		</a:t>
            </a:r>
            <a:r>
              <a:rPr lang="ja-JP" altLang="en-US" dirty="0"/>
              <a:t>項目</a:t>
            </a:r>
            <a:r>
              <a:rPr lang="en-US" altLang="ja-JP" dirty="0"/>
              <a:t>						</a:t>
            </a:r>
            <a:r>
              <a:rPr lang="ja-JP" altLang="en-US" dirty="0"/>
              <a:t>効果</a:t>
            </a:r>
            <a:endParaRPr lang="en-US" altLang="ja-JP" dirty="0"/>
          </a:p>
          <a:p>
            <a:pPr lvl="1"/>
            <a:endParaRPr lang="en-US" altLang="ja-JP" dirty="0"/>
          </a:p>
          <a:p>
            <a:pPr lvl="1"/>
            <a:r>
              <a:rPr lang="ja-JP" altLang="en-US" dirty="0"/>
              <a:t>地元企業で有力な企業がないかの調査・検討</a:t>
            </a:r>
            <a:r>
              <a:rPr lang="en-US" altLang="ja-JP" dirty="0"/>
              <a:t>	</a:t>
            </a:r>
            <a:r>
              <a:rPr lang="ja-JP" altLang="en-US" dirty="0"/>
              <a:t>地元加点が狙える</a:t>
            </a:r>
            <a:endParaRPr lang="en-US" altLang="ja-JP" dirty="0"/>
          </a:p>
          <a:p>
            <a:pPr lvl="1"/>
            <a:r>
              <a:rPr lang="ja-JP" altLang="en-US" dirty="0"/>
              <a:t>いつも組んでいる企業があればなおいい。</a:t>
            </a:r>
            <a:r>
              <a:rPr lang="en-US" altLang="ja-JP" dirty="0"/>
              <a:t>	</a:t>
            </a:r>
            <a:r>
              <a:rPr lang="ja-JP" altLang="en-US" dirty="0"/>
              <a:t>気心が知れている</a:t>
            </a:r>
            <a:endParaRPr lang="en-US" altLang="ja-JP" dirty="0"/>
          </a:p>
          <a:p>
            <a:pPr lvl="1"/>
            <a:r>
              <a:rPr lang="en-US" altLang="ja-JP" dirty="0"/>
              <a:t>PFI</a:t>
            </a:r>
            <a:r>
              <a:rPr lang="ja-JP" altLang="en-US" dirty="0"/>
              <a:t>事業参加実績があるか</a:t>
            </a:r>
            <a:r>
              <a:rPr lang="en-US" altLang="ja-JP" dirty="0"/>
              <a:t>				</a:t>
            </a:r>
            <a:r>
              <a:rPr lang="ja-JP" altLang="en-US" dirty="0"/>
              <a:t>他のノウハウが！</a:t>
            </a:r>
            <a:endParaRPr lang="en-US" altLang="ja-JP" dirty="0"/>
          </a:p>
          <a:p>
            <a:pPr lvl="1"/>
            <a:r>
              <a:rPr lang="ja-JP" altLang="en-US" dirty="0"/>
              <a:t>提案策定の自由なノウハウが出そう</a:t>
            </a:r>
            <a:r>
              <a:rPr lang="en-US" altLang="ja-JP" dirty="0"/>
              <a:t>		</a:t>
            </a:r>
            <a:r>
              <a:rPr lang="ja-JP" altLang="en-US" dirty="0"/>
              <a:t>斬新な提案</a:t>
            </a:r>
            <a:endParaRPr lang="en-US" altLang="ja-JP" dirty="0"/>
          </a:p>
          <a:p>
            <a:pPr lvl="1"/>
            <a:r>
              <a:rPr lang="ja-JP" altLang="en-US" dirty="0"/>
              <a:t>提案策定に手弁当で参加可能（特に設計）</a:t>
            </a:r>
            <a:r>
              <a:rPr lang="en-US" altLang="ja-JP" dirty="0"/>
              <a:t>	</a:t>
            </a:r>
            <a:r>
              <a:rPr lang="ja-JP" altLang="en-US" dirty="0"/>
              <a:t>提案策定費用削減</a:t>
            </a:r>
            <a:endParaRPr lang="en-US" altLang="ja-JP" dirty="0"/>
          </a:p>
          <a:p>
            <a:pPr lvl="1"/>
            <a:r>
              <a:rPr lang="ja-JP" altLang="en-US" dirty="0"/>
              <a:t>協力的な企業か？高圧的でないか？</a:t>
            </a:r>
            <a:r>
              <a:rPr lang="en-US" altLang="ja-JP" dirty="0"/>
              <a:t>		Win/</a:t>
            </a:r>
            <a:r>
              <a:rPr lang="en-US" altLang="ja-JP" dirty="0" err="1"/>
              <a:t>winn</a:t>
            </a:r>
            <a:r>
              <a:rPr lang="ja-JP" altLang="en-US" dirty="0"/>
              <a:t>が重要</a:t>
            </a:r>
            <a:endParaRPr lang="en-US" altLang="ja-JP" dirty="0"/>
          </a:p>
          <a:p>
            <a:pPr lvl="1"/>
            <a:r>
              <a:rPr lang="ja-JP" altLang="en-US" dirty="0"/>
              <a:t>信頼でき誠実な企業か？</a:t>
            </a:r>
            <a:endParaRPr lang="en-US" altLang="ja-JP" dirty="0"/>
          </a:p>
          <a:p>
            <a:pPr lvl="1"/>
            <a:endParaRPr lang="ja-JP" altLang="en-US" dirty="0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9A9FD76-2E49-4876-ACAA-AB69DF47AF11}"/>
              </a:ext>
            </a:extLst>
          </p:cNvPr>
          <p:cNvCxnSpPr/>
          <p:nvPr/>
        </p:nvCxnSpPr>
        <p:spPr>
          <a:xfrm>
            <a:off x="1303020" y="3193361"/>
            <a:ext cx="943356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07DD9AB-3DF1-4108-84CD-63C6CB881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30</a:t>
            </a:fld>
            <a:endParaRPr kumimoji="1" lang="ja-JP" altLang="en-US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C44FDFAE-0693-4A1E-AC9E-0FCD0C43E288}"/>
              </a:ext>
            </a:extLst>
          </p:cNvPr>
          <p:cNvSpPr/>
          <p:nvPr/>
        </p:nvSpPr>
        <p:spPr>
          <a:xfrm>
            <a:off x="2948763" y="1514121"/>
            <a:ext cx="8782493" cy="1500187"/>
          </a:xfrm>
          <a:prstGeom prst="ellipse">
            <a:avLst/>
          </a:prstGeom>
          <a:solidFill>
            <a:srgbClr val="FFCCCC">
              <a:alpha val="4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</a:rPr>
              <a:t>プロジェクトの進行とともに</a:t>
            </a:r>
            <a:endParaRPr kumimoji="1" lang="en-US" altLang="ja-JP" sz="2000" dirty="0">
              <a:solidFill>
                <a:schemeClr val="tx1"/>
              </a:solidFill>
            </a:endParaRPr>
          </a:p>
          <a:p>
            <a:pPr algn="ctr"/>
            <a:r>
              <a:rPr lang="ja-JP" altLang="en-US" sz="2000" dirty="0">
                <a:solidFill>
                  <a:schemeClr val="tx1"/>
                </a:solidFill>
              </a:rPr>
              <a:t>どんどん変わっていくもの</a:t>
            </a:r>
            <a:endParaRPr lang="en-US" altLang="ja-JP" sz="20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000" dirty="0">
                <a:solidFill>
                  <a:schemeClr val="tx1"/>
                </a:solidFill>
              </a:rPr>
              <a:t>で</a:t>
            </a:r>
            <a:endParaRPr kumimoji="1" lang="en-US" altLang="ja-JP" sz="2000" dirty="0">
              <a:solidFill>
                <a:schemeClr val="tx1"/>
              </a:solidFill>
            </a:endParaRPr>
          </a:p>
          <a:p>
            <a:pPr algn="ctr"/>
            <a:r>
              <a:rPr lang="ja-JP" altLang="en-US" sz="2000" dirty="0">
                <a:solidFill>
                  <a:schemeClr val="tx1"/>
                </a:solidFill>
              </a:rPr>
              <a:t>あるべき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12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C1D708-EF6A-4424-9CC4-49F2228EF0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>
            <a:off x="640080" y="38974"/>
            <a:ext cx="3223260" cy="1813084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5C57B5D9-3E08-482B-8B9F-3A4E5FF62C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 rot="10800000">
            <a:off x="7665720" y="259954"/>
            <a:ext cx="3223260" cy="1813084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57FB9CE1-BE31-4919-BE43-172B76A84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8585" y="347653"/>
            <a:ext cx="5573763" cy="1325563"/>
          </a:xfrm>
        </p:spPr>
        <p:txBody>
          <a:bodyPr>
            <a:normAutofit/>
          </a:bodyPr>
          <a:lstStyle/>
          <a:p>
            <a:pPr algn="ctr"/>
            <a:r>
              <a:rPr lang="ja-JP" altLang="en-US" sz="2400" b="1" dirty="0"/>
              <a:t>チームの意思を明確にする</a:t>
            </a:r>
            <a:endParaRPr lang="ja-JP" altLang="en-US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7C2CFC7-2729-42D4-AAB9-470A5BF25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620" y="1619884"/>
            <a:ext cx="10782300" cy="4773295"/>
          </a:xfrm>
        </p:spPr>
        <p:txBody>
          <a:bodyPr>
            <a:normAutofit lnSpcReduction="10000"/>
          </a:bodyPr>
          <a:lstStyle/>
          <a:p>
            <a:r>
              <a:rPr lang="ja-JP" altLang="en-US" dirty="0"/>
              <a:t>チームを編成したがってるコア企業は、だれ、だれ</a:t>
            </a:r>
            <a:endParaRPr lang="en-US" altLang="ja-JP" dirty="0"/>
          </a:p>
          <a:p>
            <a:pPr lvl="1"/>
            <a:r>
              <a:rPr lang="ja-JP" altLang="en-US" dirty="0"/>
              <a:t>設計さんと建設さん、だれか地域企業さん、とにかくやりたい人</a:t>
            </a:r>
            <a:endParaRPr lang="en-US" altLang="ja-JP" dirty="0"/>
          </a:p>
          <a:p>
            <a:r>
              <a:rPr lang="ja-JP" altLang="en-US" dirty="0"/>
              <a:t>代表企業候補はだれか、いるのかいないのか</a:t>
            </a:r>
            <a:endParaRPr lang="en-US" altLang="ja-JP" dirty="0"/>
          </a:p>
          <a:p>
            <a:pPr lvl="1"/>
            <a:r>
              <a:rPr lang="ja-JP" altLang="en-US" dirty="0"/>
              <a:t>頼みに行くとき、代表企業を引き受けるか聞くか、われわれでやるのか</a:t>
            </a:r>
            <a:endParaRPr lang="en-US" altLang="ja-JP" dirty="0"/>
          </a:p>
          <a:p>
            <a:r>
              <a:rPr lang="ja-JP" altLang="en-US" dirty="0"/>
              <a:t>リクルート相手に何をやってもらいたいのか？</a:t>
            </a:r>
            <a:endParaRPr lang="en-US" altLang="ja-JP" dirty="0"/>
          </a:p>
          <a:p>
            <a:pPr lvl="1"/>
            <a:r>
              <a:rPr lang="ja-JP" altLang="en-US" dirty="0"/>
              <a:t>相手の意向に沿って柔軟に対応していいのか？</a:t>
            </a:r>
            <a:endParaRPr lang="en-US" altLang="ja-JP" dirty="0"/>
          </a:p>
          <a:p>
            <a:pPr lvl="1"/>
            <a:r>
              <a:rPr lang="ja-JP" altLang="en-US" dirty="0"/>
              <a:t>条件によっては、「それではさようなら」が可能なのか？</a:t>
            </a:r>
            <a:endParaRPr lang="en-US" altLang="ja-JP" dirty="0"/>
          </a:p>
          <a:p>
            <a:pPr lvl="1"/>
            <a:r>
              <a:rPr lang="ja-JP" altLang="en-US" dirty="0"/>
              <a:t>提案策定費用負担、</a:t>
            </a:r>
            <a:r>
              <a:rPr lang="en-US" altLang="ja-JP" dirty="0"/>
              <a:t>SPC</a:t>
            </a:r>
            <a:r>
              <a:rPr lang="ja-JP" altLang="en-US" dirty="0"/>
              <a:t>への出資（落札したらの話で重要ではないが）</a:t>
            </a:r>
            <a:endParaRPr lang="en-US" altLang="ja-JP" dirty="0"/>
          </a:p>
          <a:p>
            <a:pPr lvl="2"/>
            <a:r>
              <a:rPr lang="ja-JP" altLang="en-US" dirty="0"/>
              <a:t>設計頼む、設備設計頼む、とか、建設</a:t>
            </a:r>
            <a:r>
              <a:rPr lang="en-US" altLang="ja-JP" dirty="0"/>
              <a:t>JV</a:t>
            </a:r>
            <a:r>
              <a:rPr lang="ja-JP" altLang="en-US" dirty="0"/>
              <a:t>の頭頼むとか、電気やってとか、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できれば、事業時組織図の概略作成し、どの箱に、みたいなこと</a:t>
            </a:r>
            <a:r>
              <a:rPr lang="en-US" altLang="ja-JP" dirty="0"/>
              <a:t>			</a:t>
            </a:r>
            <a:endParaRPr lang="ja-JP" altLang="en-US" dirty="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B2976A6-1510-4763-9F59-C7151D7C8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31</a:t>
            </a:fld>
            <a:endParaRPr kumimoji="1" lang="ja-JP" altLang="en-US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69173ADC-2A5F-4A5C-BA4E-7F17385D01BC}"/>
              </a:ext>
            </a:extLst>
          </p:cNvPr>
          <p:cNvSpPr/>
          <p:nvPr/>
        </p:nvSpPr>
        <p:spPr>
          <a:xfrm>
            <a:off x="3097619" y="4909495"/>
            <a:ext cx="8782493" cy="1500187"/>
          </a:xfrm>
          <a:prstGeom prst="ellipse">
            <a:avLst/>
          </a:prstGeom>
          <a:solidFill>
            <a:srgbClr val="FFCCCC">
              <a:alpha val="4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rgbClr val="FF0000"/>
                </a:solidFill>
              </a:rPr>
              <a:t>プロジェクトの進行とともに</a:t>
            </a:r>
            <a:endParaRPr kumimoji="1" lang="en-US" altLang="ja-JP" sz="2400" b="1" dirty="0">
              <a:solidFill>
                <a:srgbClr val="FF0000"/>
              </a:solidFill>
            </a:endParaRPr>
          </a:p>
          <a:p>
            <a:pPr algn="ctr"/>
            <a:r>
              <a:rPr lang="ja-JP" altLang="en-US" sz="2400" b="1" dirty="0">
                <a:solidFill>
                  <a:srgbClr val="FF0000"/>
                </a:solidFill>
              </a:rPr>
              <a:t>どんどん変わっていくもの</a:t>
            </a:r>
            <a:endParaRPr lang="en-US" altLang="ja-JP" sz="2400" b="1" dirty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2400" b="1" dirty="0">
                <a:solidFill>
                  <a:srgbClr val="FF0000"/>
                </a:solidFill>
              </a:rPr>
              <a:t>で</a:t>
            </a:r>
            <a:endParaRPr kumimoji="1" lang="en-US" altLang="ja-JP" sz="2400" b="1" dirty="0">
              <a:solidFill>
                <a:srgbClr val="FF0000"/>
              </a:solidFill>
            </a:endParaRPr>
          </a:p>
          <a:p>
            <a:pPr algn="ctr"/>
            <a:r>
              <a:rPr lang="ja-JP" altLang="en-US" sz="2400" b="1" dirty="0">
                <a:solidFill>
                  <a:srgbClr val="FF0000"/>
                </a:solidFill>
              </a:rPr>
              <a:t>あるべき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5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C1D708-EF6A-4424-9CC4-49F2228EF0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>
            <a:off x="640080" y="38974"/>
            <a:ext cx="3223260" cy="1813084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5C57B5D9-3E08-482B-8B9F-3A4E5FF62C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 rot="10800000">
            <a:off x="7665720" y="259954"/>
            <a:ext cx="3223260" cy="1813084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57FB9CE1-BE31-4919-BE43-172B76A84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5730" y="601623"/>
            <a:ext cx="5136948" cy="916200"/>
          </a:xfrm>
        </p:spPr>
        <p:txBody>
          <a:bodyPr>
            <a:normAutofit/>
          </a:bodyPr>
          <a:lstStyle/>
          <a:p>
            <a:pPr algn="ctr"/>
            <a:r>
              <a:rPr lang="ja-JP" altLang="en-US" sz="2400" b="1" dirty="0"/>
              <a:t>ターゲット企業へのリクルート</a:t>
            </a:r>
            <a:endParaRPr lang="ja-JP" altLang="en-US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7C2CFC7-2729-42D4-AAB9-470A5BF25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475" y="1619884"/>
            <a:ext cx="10908733" cy="4773295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dirty="0"/>
              <a:t>アプローチで明確にしておくべき大切なこと</a:t>
            </a:r>
            <a:endParaRPr lang="en-US" altLang="ja-JP" dirty="0"/>
          </a:p>
          <a:p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		</a:t>
            </a:r>
            <a:r>
              <a:rPr lang="ja-JP" altLang="en-US" dirty="0"/>
              <a:t>項目</a:t>
            </a:r>
            <a:r>
              <a:rPr lang="en-US" altLang="ja-JP" dirty="0"/>
              <a:t>						</a:t>
            </a:r>
            <a:r>
              <a:rPr lang="ja-JP" altLang="en-US" dirty="0"/>
              <a:t>効果</a:t>
            </a:r>
            <a:endParaRPr lang="en-US" altLang="ja-JP" dirty="0"/>
          </a:p>
          <a:p>
            <a:pPr lvl="1"/>
            <a:endParaRPr lang="en-US" altLang="ja-JP" dirty="0"/>
          </a:p>
          <a:p>
            <a:pPr lvl="1"/>
            <a:r>
              <a:rPr lang="ja-JP" altLang="en-US" dirty="0"/>
              <a:t>相手の企業が本チームに加わるメリット</a:t>
            </a:r>
            <a:r>
              <a:rPr lang="en-US" altLang="ja-JP" dirty="0"/>
              <a:t>		</a:t>
            </a:r>
            <a:r>
              <a:rPr lang="ja-JP" altLang="en-US" dirty="0"/>
              <a:t>利益があるよ！</a:t>
            </a:r>
            <a:endParaRPr lang="en-US" altLang="ja-JP" dirty="0"/>
          </a:p>
          <a:p>
            <a:pPr lvl="1"/>
            <a:r>
              <a:rPr lang="ja-JP" altLang="en-US" dirty="0"/>
              <a:t>提案時の責任・費用負担の明確化</a:t>
            </a:r>
            <a:r>
              <a:rPr lang="en-US" altLang="ja-JP" dirty="0"/>
              <a:t>			</a:t>
            </a:r>
            <a:r>
              <a:rPr lang="ja-JP" altLang="en-US" dirty="0"/>
              <a:t>リスクないよ！</a:t>
            </a:r>
            <a:endParaRPr lang="en-US" altLang="ja-JP" dirty="0"/>
          </a:p>
          <a:p>
            <a:pPr lvl="2"/>
            <a:r>
              <a:rPr lang="ja-JP" altLang="en-US" dirty="0"/>
              <a:t>担当業務の提案コンテンツの作成と金額見積もりは、貴社がやるのよ！</a:t>
            </a:r>
            <a:endParaRPr lang="en-US" altLang="ja-JP" dirty="0"/>
          </a:p>
          <a:p>
            <a:pPr lvl="1"/>
            <a:r>
              <a:rPr lang="ja-JP" altLang="en-US" dirty="0"/>
              <a:t>落札時の相手先の義務と権利</a:t>
            </a:r>
            <a:r>
              <a:rPr lang="en-US" altLang="ja-JP" dirty="0"/>
              <a:t>				</a:t>
            </a:r>
            <a:r>
              <a:rPr lang="ja-JP" altLang="en-US" dirty="0"/>
              <a:t>取れるとメリットが！</a:t>
            </a:r>
            <a:endParaRPr lang="en-US" altLang="ja-JP" dirty="0"/>
          </a:p>
          <a:p>
            <a:pPr lvl="2"/>
            <a:r>
              <a:rPr lang="ja-JP" altLang="en-US" dirty="0"/>
              <a:t>落札したら、担当業務は貴社が見積もった金額で全部貴社が！</a:t>
            </a:r>
            <a:endParaRPr lang="en-US" altLang="ja-JP" dirty="0"/>
          </a:p>
          <a:p>
            <a:pPr lvl="1"/>
            <a:r>
              <a:rPr lang="ja-JP" altLang="en-US" dirty="0"/>
              <a:t>提案策定運営は民主的</a:t>
            </a:r>
            <a:r>
              <a:rPr lang="en-US" altLang="ja-JP" dirty="0"/>
              <a:t>					</a:t>
            </a:r>
            <a:r>
              <a:rPr lang="ja-JP" altLang="en-US" dirty="0"/>
              <a:t>押し付けたりしないよ！</a:t>
            </a:r>
            <a:endParaRPr lang="en-US" altLang="ja-JP" dirty="0"/>
          </a:p>
          <a:p>
            <a:pPr lvl="2"/>
            <a:r>
              <a:rPr lang="ja-JP" altLang="en-US" dirty="0"/>
              <a:t>無理なことは無理にさせないよ</a:t>
            </a:r>
            <a:endParaRPr lang="en-US" altLang="ja-JP" dirty="0"/>
          </a:p>
          <a:p>
            <a:pPr lvl="1"/>
            <a:r>
              <a:rPr lang="ja-JP" altLang="en-US" dirty="0"/>
              <a:t>金額的なことは、最初から、常に明確に、机の上に出しておく。</a:t>
            </a:r>
            <a:endParaRPr lang="en-US" altLang="ja-JP" dirty="0"/>
          </a:p>
          <a:p>
            <a:pPr lvl="1"/>
            <a:r>
              <a:rPr lang="ja-JP" altLang="en-US" dirty="0"/>
              <a:t>信頼でき誠実な対応をわすれないで？</a:t>
            </a:r>
            <a:r>
              <a:rPr lang="en-US" altLang="ja-JP" dirty="0"/>
              <a:t>			</a:t>
            </a:r>
            <a:r>
              <a:rPr lang="ja-JP" altLang="en-US" dirty="0"/>
              <a:t>信頼のおけるチーム！</a:t>
            </a:r>
            <a:endParaRPr lang="en-US" altLang="ja-JP" dirty="0"/>
          </a:p>
          <a:p>
            <a:pPr lvl="1"/>
            <a:endParaRPr lang="ja-JP" altLang="en-US" dirty="0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9A9FD76-2E49-4876-ACAA-AB69DF47AF11}"/>
              </a:ext>
            </a:extLst>
          </p:cNvPr>
          <p:cNvCxnSpPr/>
          <p:nvPr/>
        </p:nvCxnSpPr>
        <p:spPr>
          <a:xfrm>
            <a:off x="1303020" y="3193361"/>
            <a:ext cx="943356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0B2622E-001B-476E-A7CA-4305B7B30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32</a:t>
            </a:fld>
            <a:endParaRPr kumimoji="1" lang="ja-JP" altLang="en-US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40913B77-B3FF-4C5D-B81A-9C8CC0BF236A}"/>
              </a:ext>
            </a:extLst>
          </p:cNvPr>
          <p:cNvSpPr/>
          <p:nvPr/>
        </p:nvSpPr>
        <p:spPr>
          <a:xfrm>
            <a:off x="3097619" y="4909495"/>
            <a:ext cx="8782493" cy="1500187"/>
          </a:xfrm>
          <a:prstGeom prst="ellipse">
            <a:avLst/>
          </a:prstGeom>
          <a:solidFill>
            <a:srgbClr val="FFCCCC">
              <a:alpha val="4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rgbClr val="FF0000"/>
                </a:solidFill>
              </a:rPr>
              <a:t>プロジェクトの進行とともに</a:t>
            </a:r>
            <a:endParaRPr kumimoji="1" lang="en-US" altLang="ja-JP" sz="2400" b="1" dirty="0">
              <a:solidFill>
                <a:srgbClr val="FF0000"/>
              </a:solidFill>
            </a:endParaRPr>
          </a:p>
          <a:p>
            <a:pPr algn="ctr"/>
            <a:r>
              <a:rPr lang="ja-JP" altLang="en-US" sz="2400" b="1" dirty="0">
                <a:solidFill>
                  <a:srgbClr val="FF0000"/>
                </a:solidFill>
              </a:rPr>
              <a:t>どんどん変わっていくもの</a:t>
            </a:r>
            <a:endParaRPr lang="en-US" altLang="ja-JP" sz="2400" b="1" dirty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2400" b="1" dirty="0">
                <a:solidFill>
                  <a:srgbClr val="FF0000"/>
                </a:solidFill>
              </a:rPr>
              <a:t>で</a:t>
            </a:r>
            <a:endParaRPr kumimoji="1" lang="en-US" altLang="ja-JP" sz="2400" b="1" dirty="0">
              <a:solidFill>
                <a:srgbClr val="FF0000"/>
              </a:solidFill>
            </a:endParaRPr>
          </a:p>
          <a:p>
            <a:pPr algn="ctr"/>
            <a:r>
              <a:rPr lang="ja-JP" altLang="en-US" sz="2400" b="1" dirty="0">
                <a:solidFill>
                  <a:srgbClr val="FF0000"/>
                </a:solidFill>
              </a:rPr>
              <a:t>あるべき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43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>
            <a:extLst>
              <a:ext uri="{FF2B5EF4-FFF2-40B4-BE49-F238E27FC236}">
                <a16:creationId xmlns:a16="http://schemas.microsoft.com/office/drawing/2014/main" id="{36FB44CA-DA68-4A29-AE3F-C98053EB36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>
            <a:off x="502920" y="457601"/>
            <a:ext cx="6438880" cy="3621871"/>
          </a:xfrm>
          <a:prstGeom prst="rect">
            <a:avLst/>
          </a:prstGeom>
        </p:spPr>
      </p:pic>
      <p:sp>
        <p:nvSpPr>
          <p:cNvPr id="6" name="タイトル 5">
            <a:extLst>
              <a:ext uri="{FF2B5EF4-FFF2-40B4-BE49-F238E27FC236}">
                <a16:creationId xmlns:a16="http://schemas.microsoft.com/office/drawing/2014/main" id="{93667513-1B48-4516-889D-2762B0A20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altLang="ja-JP" sz="4000" dirty="0">
                <a:solidFill>
                  <a:srgbClr val="000000"/>
                </a:solidFill>
              </a:rPr>
            </a:br>
            <a:endParaRPr lang="ja-JP" altLang="en-US" sz="4000" dirty="0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55F2D800-5BDB-4F31-972C-68417D3C0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0780" y="3062288"/>
            <a:ext cx="10515600" cy="1500187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④　企画書とスケジュール案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ja-JP" sz="3600" dirty="0">
                <a:solidFill>
                  <a:srgbClr val="000000"/>
                </a:solidFill>
                <a:latin typeface="游ゴシック" panose="020F0502020204030204"/>
                <a:ea typeface="游ゴシック" panose="020B0400000000000000" pitchFamily="50" charset="-128"/>
              </a:rPr>
              <a:t>		</a:t>
            </a:r>
            <a:r>
              <a:rPr lang="ja-JP" altLang="en-US" sz="3600" dirty="0">
                <a:solidFill>
                  <a:srgbClr val="000000"/>
                </a:solidFill>
                <a:latin typeface="游ゴシック" panose="020F0502020204030204"/>
                <a:ea typeface="游ゴシック" panose="020B0400000000000000" pitchFamily="50" charset="-128"/>
              </a:rPr>
              <a:t>　　　　最初につくるもの（</a:t>
            </a:r>
            <a:r>
              <a:rPr lang="en-US" altLang="ja-JP" sz="3600" dirty="0">
                <a:solidFill>
                  <a:srgbClr val="000000"/>
                </a:solidFill>
                <a:latin typeface="游ゴシック" panose="020F0502020204030204"/>
                <a:ea typeface="游ゴシック" panose="020B0400000000000000" pitchFamily="50" charset="-128"/>
              </a:rPr>
              <a:t>1</a:t>
            </a:r>
            <a:r>
              <a:rPr lang="ja-JP" altLang="en-US" sz="3600" dirty="0">
                <a:solidFill>
                  <a:srgbClr val="000000"/>
                </a:solidFill>
                <a:latin typeface="游ゴシック" panose="020F0502020204030204"/>
                <a:ea typeface="游ゴシック" panose="020B0400000000000000" pitchFamily="50" charset="-128"/>
              </a:rPr>
              <a:t>回目講義）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3C8D525-F7FA-4B57-911F-9D231E60C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33</a:t>
            </a:fld>
            <a:endParaRPr kumimoji="1" lang="ja-JP" altLang="en-US"/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51C95F2A-56A7-4994-B268-8451DB23936C}"/>
              </a:ext>
            </a:extLst>
          </p:cNvPr>
          <p:cNvSpPr/>
          <p:nvPr/>
        </p:nvSpPr>
        <p:spPr>
          <a:xfrm>
            <a:off x="1601972" y="4681928"/>
            <a:ext cx="8782493" cy="1500187"/>
          </a:xfrm>
          <a:prstGeom prst="ellips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</a:rPr>
              <a:t>プロジェクトの進行とともに</a:t>
            </a:r>
            <a:endParaRPr kumimoji="1" lang="en-US" altLang="ja-JP" sz="2000" dirty="0">
              <a:solidFill>
                <a:schemeClr val="tx1"/>
              </a:solidFill>
            </a:endParaRPr>
          </a:p>
          <a:p>
            <a:pPr algn="ctr"/>
            <a:r>
              <a:rPr lang="ja-JP" altLang="en-US" sz="2000" dirty="0">
                <a:solidFill>
                  <a:schemeClr val="tx1"/>
                </a:solidFill>
              </a:rPr>
              <a:t>どんどん変わっていくもの</a:t>
            </a:r>
            <a:endParaRPr lang="en-US" altLang="ja-JP" sz="20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000" dirty="0">
                <a:solidFill>
                  <a:schemeClr val="tx1"/>
                </a:solidFill>
              </a:rPr>
              <a:t>で</a:t>
            </a:r>
            <a:endParaRPr kumimoji="1" lang="en-US" altLang="ja-JP" sz="2000" dirty="0">
              <a:solidFill>
                <a:schemeClr val="tx1"/>
              </a:solidFill>
            </a:endParaRPr>
          </a:p>
          <a:p>
            <a:pPr algn="ctr"/>
            <a:r>
              <a:rPr lang="ja-JP" altLang="en-US" sz="2000" dirty="0">
                <a:solidFill>
                  <a:schemeClr val="tx1"/>
                </a:solidFill>
              </a:rPr>
              <a:t>あるべき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3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C1D708-EF6A-4424-9CC4-49F2228EF0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>
            <a:off x="640080" y="38974"/>
            <a:ext cx="3223260" cy="1813084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5C57B5D9-3E08-482B-8B9F-3A4E5FF62C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 rot="10800000">
            <a:off x="7665720" y="259954"/>
            <a:ext cx="3223260" cy="1813084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57FB9CE1-BE31-4919-BE43-172B76A84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9806" y="670848"/>
            <a:ext cx="5573763" cy="803230"/>
          </a:xfrm>
        </p:spPr>
        <p:txBody>
          <a:bodyPr>
            <a:normAutofit/>
          </a:bodyPr>
          <a:lstStyle/>
          <a:p>
            <a:pPr algn="ctr"/>
            <a:r>
              <a:rPr lang="ja-JP" altLang="en-US" sz="3200" b="1" dirty="0"/>
              <a:t>チーム提案企画書</a:t>
            </a:r>
            <a:endParaRPr lang="ja-JP" altLang="en-US" sz="5400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7C2CFC7-2729-42D4-AAB9-470A5BF25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620" y="1619884"/>
            <a:ext cx="10782300" cy="47732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dirty="0"/>
              <a:t>①内容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a.</a:t>
            </a:r>
            <a:r>
              <a:rPr lang="ja-JP" altLang="en-US" dirty="0"/>
              <a:t>今わかってる事業内容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	</a:t>
            </a:r>
            <a:r>
              <a:rPr lang="ja-JP" altLang="en-US" dirty="0"/>
              <a:t>新聞・</a:t>
            </a:r>
            <a:r>
              <a:rPr lang="en-US" altLang="ja-JP" dirty="0"/>
              <a:t>PFI</a:t>
            </a:r>
            <a:r>
              <a:rPr lang="ja-JP" altLang="en-US" dirty="0"/>
              <a:t>インフォーメーション→実施方針→募集要項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b.</a:t>
            </a:r>
            <a:r>
              <a:rPr lang="ja-JP" altLang="en-US" dirty="0"/>
              <a:t>事業実施組織図のあらあら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	</a:t>
            </a:r>
            <a:r>
              <a:rPr lang="ja-JP" altLang="en-US" dirty="0"/>
              <a:t>前のスライドもたいなもの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c.</a:t>
            </a:r>
            <a:r>
              <a:rPr lang="ja-JP" altLang="en-US" dirty="0"/>
              <a:t>提案策定体制と提案策定予算案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d.</a:t>
            </a:r>
            <a:r>
              <a:rPr lang="ja-JP" altLang="en-US" dirty="0"/>
              <a:t>わがチームの提案方向性・コンセプトのあらあら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②今わかってることで書けること、想定・独断・偏見でも書く。</a:t>
            </a:r>
            <a:r>
              <a:rPr lang="en-US" altLang="ja-JP" dirty="0"/>
              <a:t>		</a:t>
            </a:r>
            <a:endParaRPr lang="ja-JP" altLang="en-US" dirty="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5C115AF-30F4-482C-B017-22AA95099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34</a:t>
            </a:fld>
            <a:endParaRPr kumimoji="1" lang="ja-JP" altLang="en-US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183954BC-C448-4796-9FB2-6B544582D3D7}"/>
              </a:ext>
            </a:extLst>
          </p:cNvPr>
          <p:cNvSpPr/>
          <p:nvPr/>
        </p:nvSpPr>
        <p:spPr>
          <a:xfrm>
            <a:off x="3133061" y="1407181"/>
            <a:ext cx="8782493" cy="1500187"/>
          </a:xfrm>
          <a:prstGeom prst="ellipse">
            <a:avLst/>
          </a:prstGeom>
          <a:solidFill>
            <a:srgbClr val="FFCCCC">
              <a:alpha val="4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rgbClr val="FF0000"/>
                </a:solidFill>
              </a:rPr>
              <a:t>プロジェクトの進行とともに</a:t>
            </a:r>
            <a:endParaRPr kumimoji="1" lang="en-US" altLang="ja-JP" sz="2400" b="1" dirty="0">
              <a:solidFill>
                <a:srgbClr val="FF0000"/>
              </a:solidFill>
            </a:endParaRPr>
          </a:p>
          <a:p>
            <a:pPr algn="ctr"/>
            <a:r>
              <a:rPr lang="ja-JP" altLang="en-US" sz="2400" b="1" dirty="0">
                <a:solidFill>
                  <a:srgbClr val="FF0000"/>
                </a:solidFill>
              </a:rPr>
              <a:t>どんどん変わっていくもの</a:t>
            </a:r>
            <a:endParaRPr lang="en-US" altLang="ja-JP" sz="2400" b="1" dirty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2400" b="1" dirty="0">
                <a:solidFill>
                  <a:srgbClr val="FF0000"/>
                </a:solidFill>
              </a:rPr>
              <a:t>で</a:t>
            </a:r>
            <a:endParaRPr kumimoji="1" lang="en-US" altLang="ja-JP" sz="2400" b="1" dirty="0">
              <a:solidFill>
                <a:srgbClr val="FF0000"/>
              </a:solidFill>
            </a:endParaRPr>
          </a:p>
          <a:p>
            <a:pPr algn="ctr"/>
            <a:r>
              <a:rPr lang="ja-JP" altLang="en-US" sz="2400" b="1" dirty="0">
                <a:solidFill>
                  <a:srgbClr val="FF0000"/>
                </a:solidFill>
              </a:rPr>
              <a:t>あるべき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36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>
            <a:extLst>
              <a:ext uri="{FF2B5EF4-FFF2-40B4-BE49-F238E27FC236}">
                <a16:creationId xmlns:a16="http://schemas.microsoft.com/office/drawing/2014/main" id="{36FB44CA-DA68-4A29-AE3F-C98053EB36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>
            <a:off x="502920" y="457601"/>
            <a:ext cx="6438880" cy="3621871"/>
          </a:xfrm>
          <a:prstGeom prst="rect">
            <a:avLst/>
          </a:prstGeom>
        </p:spPr>
      </p:pic>
      <p:sp>
        <p:nvSpPr>
          <p:cNvPr id="6" name="タイトル 5">
            <a:extLst>
              <a:ext uri="{FF2B5EF4-FFF2-40B4-BE49-F238E27FC236}">
                <a16:creationId xmlns:a16="http://schemas.microsoft.com/office/drawing/2014/main" id="{93667513-1B48-4516-889D-2762B0A20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altLang="ja-JP" sz="4000" dirty="0">
                <a:solidFill>
                  <a:srgbClr val="000000"/>
                </a:solidFill>
              </a:rPr>
            </a:br>
            <a:endParaRPr lang="ja-JP" altLang="en-US" sz="4000" dirty="0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55F2D800-5BDB-4F31-972C-68417D3C0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73480" y="3329378"/>
            <a:ext cx="10515600" cy="1500187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キックオフ会議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38A7FD7C-8C7A-46BF-AE1A-B369E86C0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63184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C1D708-EF6A-4424-9CC4-49F2228EF0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>
            <a:off x="640080" y="38974"/>
            <a:ext cx="3223260" cy="1813084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5C57B5D9-3E08-482B-8B9F-3A4E5FF62C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 rot="10800000">
            <a:off x="7665720" y="259954"/>
            <a:ext cx="3223260" cy="1813084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57FB9CE1-BE31-4919-BE43-172B76A84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6875" y="662966"/>
            <a:ext cx="5573763" cy="803230"/>
          </a:xfrm>
        </p:spPr>
        <p:txBody>
          <a:bodyPr>
            <a:noAutofit/>
          </a:bodyPr>
          <a:lstStyle/>
          <a:p>
            <a:pPr algn="ctr"/>
            <a:r>
              <a:rPr lang="ja-JP" altLang="en-US" sz="3600" b="1" dirty="0"/>
              <a:t>キックオフ会議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7C2CFC7-2729-42D4-AAB9-470A5BF25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607" y="1619884"/>
            <a:ext cx="11524593" cy="47732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①目的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a.</a:t>
            </a:r>
            <a:r>
              <a:rPr lang="ja-JP" altLang="en-US" sz="2400" dirty="0"/>
              <a:t>メンバーの顔合わせとチーム内での責任の自覚醸成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	</a:t>
            </a:r>
            <a:r>
              <a:rPr lang="ja-JP" altLang="en-US" sz="2400" dirty="0"/>
              <a:t>互いのメンバー名刺交換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	</a:t>
            </a:r>
            <a:r>
              <a:rPr lang="ja-JP" altLang="en-US" sz="2400" dirty="0"/>
              <a:t>メンバー内連絡網のリスト作成・全員への周知徹底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	</a:t>
            </a:r>
            <a:r>
              <a:rPr lang="ja-JP" altLang="en-US" sz="2400" dirty="0"/>
              <a:t>必要な会議に必要な人がいないと決まらない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b.</a:t>
            </a:r>
            <a:r>
              <a:rPr lang="ja-JP" altLang="en-US" sz="2400" dirty="0"/>
              <a:t>分科会の設定の決定と分科会長の決定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	</a:t>
            </a:r>
            <a:r>
              <a:rPr lang="ja-JP" altLang="en-US" sz="2400" dirty="0"/>
              <a:t>各分野の提案内容討議と方向性決定の責任の自覚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c.</a:t>
            </a:r>
            <a:r>
              <a:rPr lang="ja-JP" altLang="en-US" sz="2400" dirty="0"/>
              <a:t>スケジュール案の提示とその日の各自スケジュール確認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d.</a:t>
            </a:r>
            <a:r>
              <a:rPr lang="ja-JP" altLang="en-US" sz="2400" dirty="0"/>
              <a:t>作業の納期の確認と、遅れなき提案策定の意思確認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e.</a:t>
            </a:r>
            <a:r>
              <a:rPr lang="ja-JP" altLang="en-US" sz="2400" dirty="0"/>
              <a:t>必要に応じ、「懇親会」などの企画による友好関係の醸成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74E65190-A12C-4B82-B80C-BE563A356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77606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>
            <a:extLst>
              <a:ext uri="{FF2B5EF4-FFF2-40B4-BE49-F238E27FC236}">
                <a16:creationId xmlns:a16="http://schemas.microsoft.com/office/drawing/2014/main" id="{36FB44CA-DA68-4A29-AE3F-C98053EB36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>
            <a:off x="502920" y="457601"/>
            <a:ext cx="6438880" cy="3621871"/>
          </a:xfrm>
          <a:prstGeom prst="rect">
            <a:avLst/>
          </a:prstGeom>
        </p:spPr>
      </p:pic>
      <p:sp>
        <p:nvSpPr>
          <p:cNvPr id="6" name="タイトル 5">
            <a:extLst>
              <a:ext uri="{FF2B5EF4-FFF2-40B4-BE49-F238E27FC236}">
                <a16:creationId xmlns:a16="http://schemas.microsoft.com/office/drawing/2014/main" id="{93667513-1B48-4516-889D-2762B0A20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4470345"/>
          </a:xfrm>
        </p:spPr>
        <p:txBody>
          <a:bodyPr>
            <a:normAutofit/>
          </a:bodyPr>
          <a:lstStyle/>
          <a:p>
            <a:br>
              <a:rPr lang="en-US" altLang="ja-JP" sz="4000" dirty="0">
                <a:solidFill>
                  <a:srgbClr val="000000"/>
                </a:solidFill>
              </a:rPr>
            </a:br>
            <a:endParaRPr lang="ja-JP" altLang="en-US" sz="4000" dirty="0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55F2D800-5BDB-4F31-972C-68417D3C0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73480" y="3329378"/>
            <a:ext cx="10515600" cy="2708815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3200" dirty="0">
                <a:solidFill>
                  <a:srgbClr val="000000"/>
                </a:solidFill>
              </a:rPr>
              <a:t>⑥　情報共有とファイル</a:t>
            </a:r>
            <a:endParaRPr lang="en-US" altLang="ja-JP" sz="3200" dirty="0">
              <a:solidFill>
                <a:srgbClr val="00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			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多くの情報が行き来する。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ja-JP" sz="3200" dirty="0">
                <a:solidFill>
                  <a:srgbClr val="000000"/>
                </a:solidFill>
                <a:latin typeface="游ゴシック" panose="020F0502020204030204"/>
                <a:ea typeface="游ゴシック" panose="020B0400000000000000" pitchFamily="50" charset="-128"/>
              </a:rPr>
              <a:t>	</a:t>
            </a:r>
            <a:r>
              <a:rPr lang="ja-JP" altLang="en-US" sz="3200" dirty="0">
                <a:solidFill>
                  <a:srgbClr val="000000"/>
                </a:solidFill>
                <a:latin typeface="游ゴシック" panose="020F0502020204030204"/>
                <a:ea typeface="游ゴシック" panose="020B0400000000000000" pitchFamily="50" charset="-128"/>
              </a:rPr>
              <a:t>　　　</a:t>
            </a:r>
            <a:r>
              <a:rPr lang="en-US" altLang="ja-JP" sz="3200" dirty="0">
                <a:solidFill>
                  <a:srgbClr val="000000"/>
                </a:solidFill>
                <a:latin typeface="游ゴシック" panose="020F0502020204030204"/>
                <a:ea typeface="游ゴシック" panose="020B0400000000000000" pitchFamily="50" charset="-128"/>
              </a:rPr>
              <a:t>	</a:t>
            </a:r>
            <a:r>
              <a:rPr lang="ja-JP" altLang="en-US" sz="3200" dirty="0">
                <a:solidFill>
                  <a:srgbClr val="000000"/>
                </a:solidFill>
                <a:latin typeface="游ゴシック" panose="020F0502020204030204"/>
                <a:ea typeface="游ゴシック" panose="020B0400000000000000" pitchFamily="50" charset="-128"/>
              </a:rPr>
              <a:t>最新の情報の明確化と手戻りの防止</a:t>
            </a:r>
            <a:endParaRPr lang="en-US" altLang="ja-JP" sz="3200" dirty="0">
              <a:solidFill>
                <a:srgbClr val="000000"/>
              </a:solidFill>
              <a:latin typeface="游ゴシック" panose="020F0502020204030204"/>
              <a:ea typeface="游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			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全員が情報のチェックとアイデア出し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8CC80D8-4830-47E1-B324-84863B0AB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38603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C1D708-EF6A-4424-9CC4-49F2228EF0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>
            <a:off x="640080" y="38974"/>
            <a:ext cx="3223260" cy="1813084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5C57B5D9-3E08-482B-8B9F-3A4E5FF62C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 rot="10800000">
            <a:off x="7665720" y="259954"/>
            <a:ext cx="3223260" cy="1813084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57FB9CE1-BE31-4919-BE43-172B76A84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6875" y="662966"/>
            <a:ext cx="5573763" cy="803230"/>
          </a:xfrm>
        </p:spPr>
        <p:txBody>
          <a:bodyPr>
            <a:noAutofit/>
          </a:bodyPr>
          <a:lstStyle/>
          <a:p>
            <a:pPr algn="ctr"/>
            <a:r>
              <a:rPr lang="ja-JP" altLang="en-US" sz="3600" b="1" dirty="0"/>
              <a:t>情報共有とファイル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7C2CFC7-2729-42D4-AAB9-470A5BF25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607" y="1619884"/>
            <a:ext cx="11524593" cy="47732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sz="2400" dirty="0"/>
              <a:t>①共有ファイルの設定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a.</a:t>
            </a:r>
            <a:r>
              <a:rPr lang="ja-JP" altLang="en-US" sz="2400" dirty="0"/>
              <a:t> メンバーが誰でもアクセスできるサーバーを設定する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	</a:t>
            </a:r>
            <a:r>
              <a:rPr lang="ja-JP" altLang="en-US" sz="2400" dirty="0"/>
              <a:t>作成資料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	</a:t>
            </a:r>
            <a:r>
              <a:rPr lang="ja-JP" altLang="en-US" sz="2400" dirty="0"/>
              <a:t>電話・メールのやり取りのメンバー間共有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	</a:t>
            </a:r>
            <a:r>
              <a:rPr lang="ja-JP" altLang="en-US" sz="2400" dirty="0"/>
              <a:t>つくりかけの提案ページなど、必ず直ちに入れる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b.</a:t>
            </a:r>
            <a:r>
              <a:rPr lang="ja-JP" altLang="en-US" sz="2400" dirty="0"/>
              <a:t>ファイル</a:t>
            </a:r>
            <a:r>
              <a:rPr lang="en-US" altLang="ja-JP" sz="2400" dirty="0"/>
              <a:t>No.</a:t>
            </a:r>
            <a:r>
              <a:rPr lang="ja-JP" altLang="en-US" sz="2400" dirty="0"/>
              <a:t>の統一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	</a:t>
            </a:r>
            <a:r>
              <a:rPr lang="ja-JP" altLang="en-US" sz="2400" dirty="0"/>
              <a:t>例えば、　　</a:t>
            </a:r>
            <a:r>
              <a:rPr lang="en-US" altLang="ja-JP" sz="2400" dirty="0"/>
              <a:t>2105250925</a:t>
            </a:r>
            <a:r>
              <a:rPr lang="ja-JP" altLang="en-US" sz="2400" dirty="0"/>
              <a:t>設計配置検討メモ伊庭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			2105250948</a:t>
            </a:r>
            <a:r>
              <a:rPr lang="ja-JP" altLang="en-US" sz="2400" dirty="0"/>
              <a:t>様式</a:t>
            </a:r>
            <a:r>
              <a:rPr lang="en-US" altLang="ja-JP" sz="2400" dirty="0"/>
              <a:t>4-8</a:t>
            </a:r>
            <a:r>
              <a:rPr lang="ja-JP" altLang="en-US" sz="2400" dirty="0"/>
              <a:t>維持管理提案つくりかけ伊庭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c.</a:t>
            </a:r>
            <a:r>
              <a:rPr lang="ja-JP" altLang="en-US" sz="2400" dirty="0"/>
              <a:t>ファイル内文書をいじるときは、</a:t>
            </a:r>
            <a:r>
              <a:rPr lang="en-US" altLang="ja-JP" sz="2400" dirty="0"/>
              <a:t>1</a:t>
            </a:r>
            <a:r>
              <a:rPr lang="ja-JP" altLang="en-US" sz="2400" dirty="0"/>
              <a:t>回自分で取り出す。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　　　もとのファイル内からいったん消しておく。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d.</a:t>
            </a:r>
            <a:r>
              <a:rPr lang="ja-JP" altLang="en-US" sz="2400" dirty="0"/>
              <a:t>手直しや書き込み終了時、もしくは</a:t>
            </a:r>
            <a:r>
              <a:rPr lang="en-US" altLang="ja-JP" sz="2400" dirty="0"/>
              <a:t>1</a:t>
            </a:r>
            <a:r>
              <a:rPr lang="ja-JP" altLang="en-US" sz="2400" dirty="0"/>
              <a:t>日の終わりに、もとに戻す。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A50D826-BB6F-4952-A6F1-5A27E9C6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65237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>
            <a:extLst>
              <a:ext uri="{FF2B5EF4-FFF2-40B4-BE49-F238E27FC236}">
                <a16:creationId xmlns:a16="http://schemas.microsoft.com/office/drawing/2014/main" id="{36FB44CA-DA68-4A29-AE3F-C98053EB36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>
            <a:off x="844550" y="56575"/>
            <a:ext cx="6438880" cy="3306325"/>
          </a:xfrm>
          <a:prstGeom prst="rect">
            <a:avLst/>
          </a:prstGeom>
        </p:spPr>
      </p:pic>
      <p:sp>
        <p:nvSpPr>
          <p:cNvPr id="6" name="タイトル 5">
            <a:extLst>
              <a:ext uri="{FF2B5EF4-FFF2-40B4-BE49-F238E27FC236}">
                <a16:creationId xmlns:a16="http://schemas.microsoft.com/office/drawing/2014/main" id="{93667513-1B48-4516-889D-2762B0A20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altLang="ja-JP" sz="4000" dirty="0">
                <a:solidFill>
                  <a:srgbClr val="000000"/>
                </a:solidFill>
              </a:rPr>
            </a:br>
            <a:endParaRPr lang="ja-JP" altLang="en-US" sz="4000" dirty="0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55F2D800-5BDB-4F31-972C-68417D3C0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0187" y="2913321"/>
            <a:ext cx="10117263" cy="3443029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⑦　企業間協定書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3200" dirty="0">
                <a:solidFill>
                  <a:srgbClr val="000000"/>
                </a:solidFill>
                <a:latin typeface="游ゴシック" panose="020F0502020204030204"/>
                <a:ea typeface="游ゴシック" panose="020B0400000000000000" pitchFamily="50" charset="-128"/>
              </a:rPr>
              <a:t>メンバーの変更、コンセプトの変化、役割の変更</a:t>
            </a:r>
            <a:endParaRPr lang="en-US" altLang="ja-JP" sz="3200" dirty="0">
              <a:solidFill>
                <a:srgbClr val="000000"/>
              </a:solidFill>
              <a:latin typeface="游ゴシック" panose="020F0502020204030204"/>
              <a:ea typeface="游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3200" dirty="0">
                <a:solidFill>
                  <a:srgbClr val="000000"/>
                </a:solidFill>
                <a:latin typeface="游ゴシック" panose="020F0502020204030204"/>
                <a:ea typeface="游ゴシック" panose="020B0400000000000000" pitchFamily="50" charset="-128"/>
              </a:rPr>
              <a:t>様々な要因で、変更されていく</a:t>
            </a:r>
            <a:endParaRPr lang="en-US" altLang="ja-JP" sz="3200" dirty="0">
              <a:solidFill>
                <a:srgbClr val="000000"/>
              </a:solidFill>
              <a:latin typeface="游ゴシック" panose="020F0502020204030204"/>
              <a:ea typeface="游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3200" dirty="0">
                <a:solidFill>
                  <a:srgbClr val="000000"/>
                </a:solidFill>
                <a:latin typeface="游ゴシック" panose="020F0502020204030204"/>
                <a:ea typeface="游ゴシック" panose="020B0400000000000000" pitchFamily="50" charset="-128"/>
              </a:rPr>
              <a:t>月１で見直し、変更の必要あれば改定する。</a:t>
            </a:r>
            <a:endParaRPr lang="en-US" altLang="ja-JP" sz="3200" dirty="0">
              <a:solidFill>
                <a:srgbClr val="000000"/>
              </a:solidFill>
              <a:latin typeface="游ゴシック" panose="020F0502020204030204"/>
              <a:ea typeface="游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ja-JP" sz="3200" dirty="0">
              <a:solidFill>
                <a:srgbClr val="000000"/>
              </a:solidFill>
              <a:latin typeface="游ゴシック" panose="020F0502020204030204"/>
              <a:ea typeface="游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C60088E3-C7D0-47EA-BBA0-F4BBA3583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6100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>
            <a:extLst>
              <a:ext uri="{FF2B5EF4-FFF2-40B4-BE49-F238E27FC236}">
                <a16:creationId xmlns:a16="http://schemas.microsoft.com/office/drawing/2014/main" id="{36FB44CA-DA68-4A29-AE3F-C98053EB36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>
            <a:off x="502920" y="457601"/>
            <a:ext cx="6438880" cy="3621871"/>
          </a:xfrm>
          <a:prstGeom prst="rect">
            <a:avLst/>
          </a:prstGeom>
        </p:spPr>
      </p:pic>
      <p:sp>
        <p:nvSpPr>
          <p:cNvPr id="6" name="タイトル 5">
            <a:extLst>
              <a:ext uri="{FF2B5EF4-FFF2-40B4-BE49-F238E27FC236}">
                <a16:creationId xmlns:a16="http://schemas.microsoft.com/office/drawing/2014/main" id="{93667513-1B48-4516-889D-2762B0A20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4000" dirty="0">
                <a:solidFill>
                  <a:srgbClr val="000000"/>
                </a:solidFill>
              </a:rPr>
              <a:t>①　提案策定の費用に関して</a:t>
            </a:r>
            <a:br>
              <a:rPr lang="en-US" altLang="ja-JP" sz="4000" dirty="0">
                <a:solidFill>
                  <a:srgbClr val="000000"/>
                </a:solidFill>
              </a:rPr>
            </a:br>
            <a:endParaRPr lang="ja-JP" altLang="en-US" sz="4000" dirty="0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55F2D800-5BDB-4F31-972C-68417D3C0B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26126C3E-AED2-4463-B006-8C1722124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14937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C1D708-EF6A-4424-9CC4-49F2228EF0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>
            <a:off x="640080" y="38974"/>
            <a:ext cx="3223260" cy="1813084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5C57B5D9-3E08-482B-8B9F-3A4E5FF62C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 rot="10800000">
            <a:off x="7665720" y="259954"/>
            <a:ext cx="3223260" cy="1813084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57FB9CE1-BE31-4919-BE43-172B76A84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6875" y="662966"/>
            <a:ext cx="5573763" cy="803230"/>
          </a:xfrm>
        </p:spPr>
        <p:txBody>
          <a:bodyPr>
            <a:noAutofit/>
          </a:bodyPr>
          <a:lstStyle/>
          <a:p>
            <a:pPr algn="ctr"/>
            <a:br>
              <a:rPr lang="en-US" altLang="ja-JP" sz="3600" b="1" dirty="0"/>
            </a:br>
            <a:r>
              <a:rPr lang="ja-JP" altLang="en-US" sz="3600" b="1" dirty="0"/>
              <a:t>企業間協定書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7C2CFC7-2729-42D4-AAB9-470A5BF25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607" y="1619884"/>
            <a:ext cx="11524593" cy="47732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sz="2400" dirty="0"/>
              <a:t>①目的と記載内容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a.</a:t>
            </a:r>
            <a:r>
              <a:rPr lang="ja-JP" altLang="en-US" sz="2400" dirty="0"/>
              <a:t>チームメンバーの役割・義務・権利の明確化・機密保持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	</a:t>
            </a:r>
            <a:r>
              <a:rPr lang="ja-JP" altLang="en-US" sz="2400" dirty="0"/>
              <a:t>チームメンバー各企業の役割の規定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	</a:t>
            </a:r>
            <a:r>
              <a:rPr lang="ja-JP" altLang="en-US" sz="2400" dirty="0"/>
              <a:t>各企業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	</a:t>
            </a:r>
            <a:r>
              <a:rPr lang="ja-JP" altLang="en-US" sz="2400" dirty="0"/>
              <a:t>　義務（出資、費用分担、コンテンツの提出、見積業務、業務実行）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	</a:t>
            </a:r>
            <a:r>
              <a:rPr lang="ja-JP" altLang="en-US" sz="2400" dirty="0"/>
              <a:t>　権利（受託業務の確約、売上額の確定）の明確な記載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b.</a:t>
            </a:r>
            <a:r>
              <a:rPr lang="ja-JP" altLang="en-US" sz="2400" dirty="0"/>
              <a:t>審査に対し、提案内容の各企業の確約のエビデンス提出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	</a:t>
            </a:r>
            <a:r>
              <a:rPr lang="ja-JP" altLang="en-US" sz="2400" dirty="0"/>
              <a:t>わが社は提案の金額で必ず建設をやり遂げます。の記載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	</a:t>
            </a:r>
            <a:r>
              <a:rPr lang="ja-JP" altLang="en-US" sz="2400" dirty="0"/>
              <a:t>押印した協定書でその約束をしましたよ！の証拠（エビデンス）提出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c.</a:t>
            </a:r>
            <a:r>
              <a:rPr lang="ja-JP" altLang="en-US" sz="2400" dirty="0"/>
              <a:t> メンバー企業が逃げないよう、逃げた時のペナルティ規定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d.</a:t>
            </a:r>
            <a:r>
              <a:rPr lang="ja-JP" altLang="en-US" sz="2400" dirty="0"/>
              <a:t> メンバーの離脱や変更の時の条件規定　　　　など</a:t>
            </a:r>
            <a:r>
              <a:rPr lang="en-US" altLang="ja-JP" sz="2400" dirty="0"/>
              <a:t>	</a:t>
            </a:r>
            <a:endParaRPr lang="ja-JP" altLang="en-US" sz="2400" dirty="0"/>
          </a:p>
        </p:txBody>
      </p:sp>
      <p:sp>
        <p:nvSpPr>
          <p:cNvPr id="2" name="四角形: 角を丸くする 1">
            <a:hlinkClick r:id="rId3"/>
            <a:extLst>
              <a:ext uri="{FF2B5EF4-FFF2-40B4-BE49-F238E27FC236}">
                <a16:creationId xmlns:a16="http://schemas.microsoft.com/office/drawing/2014/main" id="{E86B7C36-DEF0-44C8-AF5D-05E79678352E}"/>
              </a:ext>
            </a:extLst>
          </p:cNvPr>
          <p:cNvSpPr/>
          <p:nvPr/>
        </p:nvSpPr>
        <p:spPr>
          <a:xfrm>
            <a:off x="1939159" y="6266970"/>
            <a:ext cx="2420007" cy="35472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企業間協定ひな形１</a:t>
            </a:r>
          </a:p>
        </p:txBody>
      </p:sp>
      <p:sp>
        <p:nvSpPr>
          <p:cNvPr id="7" name="四角形: 角を丸くする 6">
            <a:hlinkClick r:id="rId4"/>
            <a:extLst>
              <a:ext uri="{FF2B5EF4-FFF2-40B4-BE49-F238E27FC236}">
                <a16:creationId xmlns:a16="http://schemas.microsoft.com/office/drawing/2014/main" id="{CBDD9A4F-CD34-492D-B87C-3B4D5FB84C51}"/>
              </a:ext>
            </a:extLst>
          </p:cNvPr>
          <p:cNvSpPr/>
          <p:nvPr/>
        </p:nvSpPr>
        <p:spPr>
          <a:xfrm>
            <a:off x="8077200" y="6243322"/>
            <a:ext cx="2420007" cy="35472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企業間協定ひな形２</a:t>
            </a: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034533B7-F590-4441-8133-94FBF6EF2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81218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7F0171-8B61-4832-B91A-F37E054CB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125" y="494995"/>
            <a:ext cx="10361752" cy="52656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ja-JP" altLang="en-US" sz="2799" dirty="0"/>
              <a:t>事業のお金の流れと契約の種類：エンド企業受取額１００想定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F6CAF93-3016-463E-93EE-03532D97B6BE}"/>
              </a:ext>
            </a:extLst>
          </p:cNvPr>
          <p:cNvSpPr/>
          <p:nvPr/>
        </p:nvSpPr>
        <p:spPr>
          <a:xfrm>
            <a:off x="7385885" y="1265632"/>
            <a:ext cx="4467264" cy="51698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799" dirty="0"/>
              <a:t>実際業務遂行（１００）</a:t>
            </a:r>
            <a:endParaRPr kumimoji="1" lang="en-US" altLang="ja-JP" sz="1799" dirty="0"/>
          </a:p>
          <a:p>
            <a:pPr algn="ctr"/>
            <a:endParaRPr kumimoji="1" lang="en-US" altLang="ja-JP" sz="1799" dirty="0"/>
          </a:p>
          <a:p>
            <a:pPr algn="ctr"/>
            <a:endParaRPr kumimoji="1" lang="en-US" altLang="ja-JP" sz="1799" dirty="0"/>
          </a:p>
          <a:p>
            <a:pPr algn="ctr"/>
            <a:endParaRPr kumimoji="1" lang="en-US" altLang="ja-JP" sz="1799" dirty="0"/>
          </a:p>
          <a:p>
            <a:pPr algn="ctr"/>
            <a:endParaRPr kumimoji="1" lang="en-US" altLang="ja-JP" sz="1799" dirty="0"/>
          </a:p>
          <a:p>
            <a:pPr algn="ctr"/>
            <a:endParaRPr kumimoji="1" lang="en-US" altLang="ja-JP" sz="1799" dirty="0"/>
          </a:p>
          <a:p>
            <a:pPr algn="ctr"/>
            <a:endParaRPr kumimoji="1" lang="en-US" altLang="ja-JP" sz="1799" dirty="0"/>
          </a:p>
          <a:p>
            <a:pPr algn="ctr"/>
            <a:endParaRPr kumimoji="1" lang="en-US" altLang="ja-JP" sz="1799" dirty="0"/>
          </a:p>
          <a:p>
            <a:pPr algn="ctr"/>
            <a:endParaRPr kumimoji="1" lang="en-US" altLang="ja-JP" sz="1799" dirty="0"/>
          </a:p>
          <a:p>
            <a:pPr algn="ctr"/>
            <a:endParaRPr kumimoji="1" lang="en-US" altLang="ja-JP" sz="1799" dirty="0"/>
          </a:p>
          <a:p>
            <a:pPr algn="ctr"/>
            <a:endParaRPr kumimoji="1" lang="en-US" altLang="ja-JP" sz="1799" dirty="0"/>
          </a:p>
          <a:p>
            <a:pPr algn="ctr"/>
            <a:endParaRPr kumimoji="1" lang="en-US" altLang="ja-JP" sz="1799" dirty="0"/>
          </a:p>
          <a:p>
            <a:pPr algn="ctr"/>
            <a:endParaRPr kumimoji="1" lang="en-US" altLang="ja-JP" sz="1799" dirty="0"/>
          </a:p>
          <a:p>
            <a:pPr algn="ctr"/>
            <a:endParaRPr kumimoji="1" lang="en-US" altLang="ja-JP" sz="1799" dirty="0"/>
          </a:p>
          <a:p>
            <a:pPr algn="ctr"/>
            <a:endParaRPr kumimoji="1" lang="en-US" altLang="ja-JP" sz="1799" dirty="0"/>
          </a:p>
          <a:p>
            <a:pPr algn="ctr"/>
            <a:endParaRPr kumimoji="1" lang="en-US" altLang="ja-JP" sz="1799" dirty="0"/>
          </a:p>
          <a:p>
            <a:pPr algn="ctr"/>
            <a:endParaRPr kumimoji="1" lang="en-US" altLang="ja-JP" sz="1799" dirty="0"/>
          </a:p>
          <a:p>
            <a:pPr algn="ctr"/>
            <a:endParaRPr kumimoji="1" lang="en-US" altLang="ja-JP" sz="1799" dirty="0"/>
          </a:p>
          <a:p>
            <a:pPr algn="ctr"/>
            <a:endParaRPr kumimoji="1" lang="ja-JP" altLang="en-US" sz="1799" dirty="0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17120D5A-E567-4CED-9DB0-D21C24BE5D04}"/>
              </a:ext>
            </a:extLst>
          </p:cNvPr>
          <p:cNvSpPr/>
          <p:nvPr/>
        </p:nvSpPr>
        <p:spPr>
          <a:xfrm>
            <a:off x="7576704" y="1567395"/>
            <a:ext cx="1264739" cy="35057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799" dirty="0"/>
              <a:t>設計企業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FFF7894C-616A-41E9-A0DA-92E56C229AD6}"/>
              </a:ext>
            </a:extLst>
          </p:cNvPr>
          <p:cNvSpPr/>
          <p:nvPr/>
        </p:nvSpPr>
        <p:spPr>
          <a:xfrm>
            <a:off x="7576704" y="2023497"/>
            <a:ext cx="1264739" cy="53030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799" dirty="0"/>
              <a:t>建設企業</a:t>
            </a:r>
            <a:r>
              <a:rPr kumimoji="1" lang="en-US" altLang="ja-JP" sz="1799" dirty="0"/>
              <a:t>JV</a:t>
            </a:r>
            <a:endParaRPr kumimoji="1" lang="ja-JP" altLang="en-US" sz="1799" dirty="0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87228FF7-328F-4BA4-903F-F59D12BC121C}"/>
              </a:ext>
            </a:extLst>
          </p:cNvPr>
          <p:cNvSpPr/>
          <p:nvPr/>
        </p:nvSpPr>
        <p:spPr>
          <a:xfrm>
            <a:off x="9849939" y="1568873"/>
            <a:ext cx="1264739" cy="35057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799" dirty="0"/>
              <a:t>工事監理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667C0574-F453-4F8B-B8A0-B5BBCEF1F81F}"/>
              </a:ext>
            </a:extLst>
          </p:cNvPr>
          <p:cNvSpPr/>
          <p:nvPr/>
        </p:nvSpPr>
        <p:spPr>
          <a:xfrm>
            <a:off x="9840417" y="2056426"/>
            <a:ext cx="1264739" cy="35057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799" dirty="0"/>
              <a:t>内装工事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EC64D0BF-F32E-401B-AAF6-A96CE17192B0}"/>
              </a:ext>
            </a:extLst>
          </p:cNvPr>
          <p:cNvSpPr/>
          <p:nvPr/>
        </p:nvSpPr>
        <p:spPr>
          <a:xfrm>
            <a:off x="9848035" y="2483035"/>
            <a:ext cx="1264739" cy="35057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799"/>
              <a:t>管工事</a:t>
            </a:r>
            <a:endParaRPr kumimoji="1" lang="ja-JP" altLang="en-US" sz="1799" dirty="0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FC32BD4C-8FC7-4F68-B6A2-516C6E4E9665}"/>
              </a:ext>
            </a:extLst>
          </p:cNvPr>
          <p:cNvSpPr/>
          <p:nvPr/>
        </p:nvSpPr>
        <p:spPr>
          <a:xfrm>
            <a:off x="7585511" y="2635396"/>
            <a:ext cx="1264739" cy="35057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799" dirty="0"/>
              <a:t>電気工事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62B1B866-D367-45CE-9CB3-7E1B47F96D09}"/>
              </a:ext>
            </a:extLst>
          </p:cNvPr>
          <p:cNvSpPr/>
          <p:nvPr/>
        </p:nvSpPr>
        <p:spPr>
          <a:xfrm>
            <a:off x="4572397" y="1257866"/>
            <a:ext cx="733234" cy="242824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3199" dirty="0"/>
              <a:t>S</a:t>
            </a:r>
          </a:p>
          <a:p>
            <a:pPr algn="ctr"/>
            <a:r>
              <a:rPr kumimoji="1" lang="en-US" altLang="ja-JP" sz="3199" dirty="0"/>
              <a:t>P</a:t>
            </a:r>
          </a:p>
          <a:p>
            <a:pPr algn="ctr"/>
            <a:r>
              <a:rPr kumimoji="1" lang="en-US" altLang="ja-JP" sz="3199" dirty="0"/>
              <a:t>C</a:t>
            </a:r>
            <a:endParaRPr kumimoji="1" lang="ja-JP" altLang="en-US" sz="3199" dirty="0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446FAE10-2E61-4E30-894D-D1F6E66286AC}"/>
              </a:ext>
            </a:extLst>
          </p:cNvPr>
          <p:cNvSpPr/>
          <p:nvPr/>
        </p:nvSpPr>
        <p:spPr>
          <a:xfrm>
            <a:off x="1525191" y="1248344"/>
            <a:ext cx="733234" cy="242824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799" dirty="0"/>
              <a:t>自</a:t>
            </a:r>
            <a:endParaRPr kumimoji="1" lang="en-US" altLang="ja-JP" sz="2799" dirty="0"/>
          </a:p>
          <a:p>
            <a:pPr algn="ctr"/>
            <a:r>
              <a:rPr kumimoji="1" lang="ja-JP" altLang="en-US" sz="2799" dirty="0"/>
              <a:t>治</a:t>
            </a:r>
            <a:endParaRPr kumimoji="1" lang="en-US" altLang="ja-JP" sz="2799" dirty="0"/>
          </a:p>
          <a:p>
            <a:pPr algn="ctr"/>
            <a:r>
              <a:rPr kumimoji="1" lang="ja-JP" altLang="en-US" sz="2799" dirty="0"/>
              <a:t>体</a:t>
            </a:r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9CE827AB-5E94-4BF3-8A45-BB2C00B8A3D0}"/>
              </a:ext>
            </a:extLst>
          </p:cNvPr>
          <p:cNvSpPr/>
          <p:nvPr/>
        </p:nvSpPr>
        <p:spPr>
          <a:xfrm>
            <a:off x="8850250" y="1505453"/>
            <a:ext cx="597678" cy="47113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799" dirty="0"/>
              <a:t>５</a:t>
            </a:r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33C09EE1-2382-4A83-A26C-824A30FC81D6}"/>
              </a:ext>
            </a:extLst>
          </p:cNvPr>
          <p:cNvSpPr/>
          <p:nvPr/>
        </p:nvSpPr>
        <p:spPr>
          <a:xfrm>
            <a:off x="8850249" y="2048237"/>
            <a:ext cx="597678" cy="43479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/>
              <a:t>53</a:t>
            </a:r>
            <a:endParaRPr kumimoji="1" lang="ja-JP" altLang="en-US" sz="1600" dirty="0"/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BC7306EC-33CC-47A2-B5E6-CEBBEEC4C9FC}"/>
              </a:ext>
            </a:extLst>
          </p:cNvPr>
          <p:cNvSpPr/>
          <p:nvPr/>
        </p:nvSpPr>
        <p:spPr>
          <a:xfrm>
            <a:off x="8850249" y="2571975"/>
            <a:ext cx="651529" cy="39819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/>
              <a:t>12</a:t>
            </a:r>
            <a:endParaRPr kumimoji="1" lang="ja-JP" altLang="en-US" sz="1600" dirty="0"/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CB04A935-33A4-4A94-98B2-F41E6A4B6E78}"/>
              </a:ext>
            </a:extLst>
          </p:cNvPr>
          <p:cNvSpPr/>
          <p:nvPr/>
        </p:nvSpPr>
        <p:spPr>
          <a:xfrm>
            <a:off x="11131819" y="1514976"/>
            <a:ext cx="597678" cy="47113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799" dirty="0"/>
              <a:t>２</a:t>
            </a:r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15F1EDDB-56AE-4FCE-A62B-E1B517EE9E63}"/>
              </a:ext>
            </a:extLst>
          </p:cNvPr>
          <p:cNvSpPr/>
          <p:nvPr/>
        </p:nvSpPr>
        <p:spPr>
          <a:xfrm>
            <a:off x="11141341" y="1991102"/>
            <a:ext cx="597678" cy="47113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799" dirty="0"/>
              <a:t>２</a:t>
            </a:r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B11BF30C-C1EE-4AD9-B0A5-D23B074E3695}"/>
              </a:ext>
            </a:extLst>
          </p:cNvPr>
          <p:cNvSpPr/>
          <p:nvPr/>
        </p:nvSpPr>
        <p:spPr>
          <a:xfrm>
            <a:off x="11131819" y="2419615"/>
            <a:ext cx="597678" cy="47113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799" dirty="0"/>
              <a:t>５</a:t>
            </a: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AFE74B54-92EB-497F-BC0E-C5F8EE6CA9EA}"/>
              </a:ext>
            </a:extLst>
          </p:cNvPr>
          <p:cNvSpPr/>
          <p:nvPr/>
        </p:nvSpPr>
        <p:spPr>
          <a:xfrm>
            <a:off x="9857557" y="2978206"/>
            <a:ext cx="1264739" cy="35057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799" dirty="0"/>
              <a:t>造園工事</a:t>
            </a:r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D9728634-5953-41AF-BC95-45D4234006C5}"/>
              </a:ext>
            </a:extLst>
          </p:cNvPr>
          <p:cNvSpPr/>
          <p:nvPr/>
        </p:nvSpPr>
        <p:spPr>
          <a:xfrm>
            <a:off x="11141341" y="2914786"/>
            <a:ext cx="597678" cy="47113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799" dirty="0"/>
              <a:t>１</a:t>
            </a:r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E9DB0EB0-FA1B-41F5-93B5-DD78B5B0591B}"/>
              </a:ext>
            </a:extLst>
          </p:cNvPr>
          <p:cNvSpPr/>
          <p:nvPr/>
        </p:nvSpPr>
        <p:spPr>
          <a:xfrm>
            <a:off x="9876602" y="3416242"/>
            <a:ext cx="1264739" cy="35057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799" dirty="0"/>
              <a:t>土工工事</a:t>
            </a:r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726DA6CB-1A98-4EC7-8CD7-FC550810EB94}"/>
              </a:ext>
            </a:extLst>
          </p:cNvPr>
          <p:cNvSpPr/>
          <p:nvPr/>
        </p:nvSpPr>
        <p:spPr>
          <a:xfrm>
            <a:off x="11160386" y="3352822"/>
            <a:ext cx="597678" cy="47113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799" dirty="0"/>
              <a:t>５</a:t>
            </a:r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32CC51CC-07EB-4689-89C1-8D7574945757}"/>
              </a:ext>
            </a:extLst>
          </p:cNvPr>
          <p:cNvSpPr/>
          <p:nvPr/>
        </p:nvSpPr>
        <p:spPr>
          <a:xfrm>
            <a:off x="9876602" y="3863801"/>
            <a:ext cx="1264739" cy="35057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799" dirty="0"/>
              <a:t>躯体工事</a:t>
            </a:r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E8E57B89-5D6B-4B7F-9A04-4420251D746D}"/>
              </a:ext>
            </a:extLst>
          </p:cNvPr>
          <p:cNvSpPr/>
          <p:nvPr/>
        </p:nvSpPr>
        <p:spPr>
          <a:xfrm>
            <a:off x="11160386" y="3800380"/>
            <a:ext cx="597678" cy="47113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600" dirty="0"/>
              <a:t>33</a:t>
            </a:r>
            <a:endParaRPr lang="ja-JP" altLang="en-US" sz="1600" dirty="0"/>
          </a:p>
        </p:txBody>
      </p: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9BE5B3C8-1FA0-4734-88D0-E43A00957648}"/>
              </a:ext>
            </a:extLst>
          </p:cNvPr>
          <p:cNvSpPr/>
          <p:nvPr/>
        </p:nvSpPr>
        <p:spPr>
          <a:xfrm>
            <a:off x="7614078" y="4378017"/>
            <a:ext cx="1264739" cy="35057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799" dirty="0"/>
              <a:t>維持管理</a:t>
            </a:r>
          </a:p>
        </p:txBody>
      </p:sp>
      <p:sp>
        <p:nvSpPr>
          <p:cNvPr id="25" name="楕円 24">
            <a:extLst>
              <a:ext uri="{FF2B5EF4-FFF2-40B4-BE49-F238E27FC236}">
                <a16:creationId xmlns:a16="http://schemas.microsoft.com/office/drawing/2014/main" id="{9791920B-43C0-4E60-AD9A-9BAAA18D94CB}"/>
              </a:ext>
            </a:extLst>
          </p:cNvPr>
          <p:cNvSpPr/>
          <p:nvPr/>
        </p:nvSpPr>
        <p:spPr>
          <a:xfrm>
            <a:off x="8878816" y="4314596"/>
            <a:ext cx="597678" cy="43479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/>
              <a:t>20</a:t>
            </a:r>
            <a:endParaRPr kumimoji="1" lang="ja-JP" altLang="en-US" sz="1600" dirty="0"/>
          </a:p>
        </p:txBody>
      </p: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6BB7B086-572A-45C4-8E34-3770493B3004}"/>
              </a:ext>
            </a:extLst>
          </p:cNvPr>
          <p:cNvSpPr/>
          <p:nvPr/>
        </p:nvSpPr>
        <p:spPr>
          <a:xfrm>
            <a:off x="7614078" y="5149341"/>
            <a:ext cx="1264739" cy="35057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799" dirty="0"/>
              <a:t>運営</a:t>
            </a:r>
          </a:p>
        </p:txBody>
      </p:sp>
      <p:sp>
        <p:nvSpPr>
          <p:cNvPr id="30" name="楕円 29">
            <a:extLst>
              <a:ext uri="{FF2B5EF4-FFF2-40B4-BE49-F238E27FC236}">
                <a16:creationId xmlns:a16="http://schemas.microsoft.com/office/drawing/2014/main" id="{7EA33E82-D14C-4847-BEBE-CB25393EBB61}"/>
              </a:ext>
            </a:extLst>
          </p:cNvPr>
          <p:cNvSpPr/>
          <p:nvPr/>
        </p:nvSpPr>
        <p:spPr>
          <a:xfrm>
            <a:off x="8878816" y="5085920"/>
            <a:ext cx="597678" cy="43479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/>
              <a:t>5</a:t>
            </a:r>
            <a:endParaRPr kumimoji="1" lang="ja-JP" altLang="en-US" sz="1600" dirty="0"/>
          </a:p>
        </p:txBody>
      </p:sp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745389D3-B172-4E18-B2E2-EB4A041660C3}"/>
              </a:ext>
            </a:extLst>
          </p:cNvPr>
          <p:cNvSpPr/>
          <p:nvPr/>
        </p:nvSpPr>
        <p:spPr>
          <a:xfrm>
            <a:off x="7623601" y="5968277"/>
            <a:ext cx="1264739" cy="35057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1799" dirty="0"/>
              <a:t>SPC</a:t>
            </a:r>
            <a:r>
              <a:rPr kumimoji="1" lang="ja-JP" altLang="en-US" sz="1799" dirty="0"/>
              <a:t>経営</a:t>
            </a:r>
          </a:p>
        </p:txBody>
      </p:sp>
      <p:sp>
        <p:nvSpPr>
          <p:cNvPr id="32" name="楕円 31">
            <a:extLst>
              <a:ext uri="{FF2B5EF4-FFF2-40B4-BE49-F238E27FC236}">
                <a16:creationId xmlns:a16="http://schemas.microsoft.com/office/drawing/2014/main" id="{5A39EC85-BCFB-4E1C-8FE8-C2DE5835DAD8}"/>
              </a:ext>
            </a:extLst>
          </p:cNvPr>
          <p:cNvSpPr/>
          <p:nvPr/>
        </p:nvSpPr>
        <p:spPr>
          <a:xfrm>
            <a:off x="8888339" y="5904857"/>
            <a:ext cx="597678" cy="43479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/>
              <a:t>5</a:t>
            </a:r>
            <a:endParaRPr kumimoji="1" lang="ja-JP" altLang="en-US" sz="1600" dirty="0"/>
          </a:p>
        </p:txBody>
      </p:sp>
      <p:sp>
        <p:nvSpPr>
          <p:cNvPr id="33" name="四角形: 角を丸くする 32">
            <a:extLst>
              <a:ext uri="{FF2B5EF4-FFF2-40B4-BE49-F238E27FC236}">
                <a16:creationId xmlns:a16="http://schemas.microsoft.com/office/drawing/2014/main" id="{FE87AA45-639A-45EA-873D-7F8AC8CC49D1}"/>
              </a:ext>
            </a:extLst>
          </p:cNvPr>
          <p:cNvSpPr/>
          <p:nvPr/>
        </p:nvSpPr>
        <p:spPr>
          <a:xfrm>
            <a:off x="9876602" y="4358972"/>
            <a:ext cx="1264739" cy="35057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799" dirty="0"/>
              <a:t>警備</a:t>
            </a:r>
          </a:p>
        </p:txBody>
      </p:sp>
      <p:sp>
        <p:nvSpPr>
          <p:cNvPr id="34" name="楕円 33">
            <a:extLst>
              <a:ext uri="{FF2B5EF4-FFF2-40B4-BE49-F238E27FC236}">
                <a16:creationId xmlns:a16="http://schemas.microsoft.com/office/drawing/2014/main" id="{66518DF0-9F38-4D63-BFEB-5508B672C320}"/>
              </a:ext>
            </a:extLst>
          </p:cNvPr>
          <p:cNvSpPr/>
          <p:nvPr/>
        </p:nvSpPr>
        <p:spPr>
          <a:xfrm>
            <a:off x="11160386" y="4295551"/>
            <a:ext cx="597678" cy="47113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600" dirty="0"/>
              <a:t>１</a:t>
            </a:r>
          </a:p>
        </p:txBody>
      </p:sp>
      <p:sp>
        <p:nvSpPr>
          <p:cNvPr id="35" name="四角形: 角を丸くする 34">
            <a:extLst>
              <a:ext uri="{FF2B5EF4-FFF2-40B4-BE49-F238E27FC236}">
                <a16:creationId xmlns:a16="http://schemas.microsoft.com/office/drawing/2014/main" id="{24446A07-4638-4A13-963D-87510A36F384}"/>
              </a:ext>
            </a:extLst>
          </p:cNvPr>
          <p:cNvSpPr/>
          <p:nvPr/>
        </p:nvSpPr>
        <p:spPr>
          <a:xfrm>
            <a:off x="9895647" y="4806530"/>
            <a:ext cx="1264739" cy="35057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799" dirty="0"/>
              <a:t>法定</a:t>
            </a:r>
          </a:p>
        </p:txBody>
      </p:sp>
      <p:sp>
        <p:nvSpPr>
          <p:cNvPr id="36" name="楕円 35">
            <a:extLst>
              <a:ext uri="{FF2B5EF4-FFF2-40B4-BE49-F238E27FC236}">
                <a16:creationId xmlns:a16="http://schemas.microsoft.com/office/drawing/2014/main" id="{9C7D39A1-3C65-4994-A8AB-A869904EC0A5}"/>
              </a:ext>
            </a:extLst>
          </p:cNvPr>
          <p:cNvSpPr/>
          <p:nvPr/>
        </p:nvSpPr>
        <p:spPr>
          <a:xfrm>
            <a:off x="11179431" y="4743110"/>
            <a:ext cx="597678" cy="47113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600" dirty="0"/>
              <a:t>８</a:t>
            </a: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D818486D-DB2B-45F7-B129-8361E0238AAC}"/>
              </a:ext>
            </a:extLst>
          </p:cNvPr>
          <p:cNvSpPr/>
          <p:nvPr/>
        </p:nvSpPr>
        <p:spPr>
          <a:xfrm>
            <a:off x="9743682" y="5968277"/>
            <a:ext cx="1588156" cy="8139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799" dirty="0"/>
              <a:t>各企業１０％</a:t>
            </a:r>
            <a:endParaRPr kumimoji="1" lang="en-US" altLang="ja-JP" sz="1799" dirty="0"/>
          </a:p>
          <a:p>
            <a:pPr algn="ctr"/>
            <a:r>
              <a:rPr kumimoji="1" lang="ja-JP" altLang="en-US" sz="1799" dirty="0"/>
              <a:t>利益として</a:t>
            </a:r>
            <a:endParaRPr kumimoji="1" lang="en-US" altLang="ja-JP" sz="1799" dirty="0"/>
          </a:p>
          <a:p>
            <a:pPr algn="ctr"/>
            <a:r>
              <a:rPr kumimoji="1" lang="ja-JP" altLang="en-US" sz="1799" dirty="0"/>
              <a:t>１０の利益</a:t>
            </a:r>
          </a:p>
        </p:txBody>
      </p:sp>
      <p:cxnSp>
        <p:nvCxnSpPr>
          <p:cNvPr id="38" name="直線矢印コネクタ 37">
            <a:extLst>
              <a:ext uri="{FF2B5EF4-FFF2-40B4-BE49-F238E27FC236}">
                <a16:creationId xmlns:a16="http://schemas.microsoft.com/office/drawing/2014/main" id="{C42A9526-9F52-4EDB-976D-6924ABAFBE48}"/>
              </a:ext>
            </a:extLst>
          </p:cNvPr>
          <p:cNvCxnSpPr>
            <a:cxnSpLocks/>
            <a:stCxn id="11" idx="3"/>
            <a:endCxn id="10" idx="1"/>
          </p:cNvCxnSpPr>
          <p:nvPr/>
        </p:nvCxnSpPr>
        <p:spPr>
          <a:xfrm>
            <a:off x="2258425" y="2462466"/>
            <a:ext cx="2313972" cy="9523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73A9DDBC-0AD7-4160-8946-3D9B5F870BCD}"/>
              </a:ext>
            </a:extLst>
          </p:cNvPr>
          <p:cNvSpPr txBox="1"/>
          <p:nvPr/>
        </p:nvSpPr>
        <p:spPr>
          <a:xfrm>
            <a:off x="2638563" y="1902163"/>
            <a:ext cx="1495800" cy="46154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2399" dirty="0">
                <a:solidFill>
                  <a:schemeClr val="tx1"/>
                </a:solidFill>
              </a:rPr>
              <a:t>事業契約</a:t>
            </a:r>
          </a:p>
        </p:txBody>
      </p: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B7AF9504-22AB-4AA1-9D69-F0F6DD20CE9E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5305631" y="1753037"/>
            <a:ext cx="2234886" cy="718951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7" name="直線矢印コネクタ 46">
            <a:extLst>
              <a:ext uri="{FF2B5EF4-FFF2-40B4-BE49-F238E27FC236}">
                <a16:creationId xmlns:a16="http://schemas.microsoft.com/office/drawing/2014/main" id="{62AD7B91-0565-4AFE-A32D-8B76AAC55C14}"/>
              </a:ext>
            </a:extLst>
          </p:cNvPr>
          <p:cNvCxnSpPr>
            <a:cxnSpLocks/>
            <a:stCxn id="10" idx="3"/>
            <a:endCxn id="5" idx="1"/>
          </p:cNvCxnSpPr>
          <p:nvPr/>
        </p:nvCxnSpPr>
        <p:spPr>
          <a:xfrm flipV="1">
            <a:off x="5305631" y="2288648"/>
            <a:ext cx="2271072" cy="183341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0" name="直線矢印コネクタ 49">
            <a:extLst>
              <a:ext uri="{FF2B5EF4-FFF2-40B4-BE49-F238E27FC236}">
                <a16:creationId xmlns:a16="http://schemas.microsoft.com/office/drawing/2014/main" id="{EB8A7643-B9D8-4FE9-A2A4-16357E4CFE1E}"/>
              </a:ext>
            </a:extLst>
          </p:cNvPr>
          <p:cNvCxnSpPr>
            <a:cxnSpLocks/>
            <a:stCxn id="10" idx="3"/>
            <a:endCxn id="9" idx="1"/>
          </p:cNvCxnSpPr>
          <p:nvPr/>
        </p:nvCxnSpPr>
        <p:spPr>
          <a:xfrm>
            <a:off x="5305632" y="2471987"/>
            <a:ext cx="2279879" cy="338696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D1BA9DB6-056E-45DC-8394-6310590490EE}"/>
              </a:ext>
            </a:extLst>
          </p:cNvPr>
          <p:cNvCxnSpPr>
            <a:cxnSpLocks/>
            <a:stCxn id="10" idx="3"/>
            <a:endCxn id="24" idx="1"/>
          </p:cNvCxnSpPr>
          <p:nvPr/>
        </p:nvCxnSpPr>
        <p:spPr>
          <a:xfrm>
            <a:off x="5305632" y="2471989"/>
            <a:ext cx="2308447" cy="2081317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4" name="直線矢印コネクタ 53">
            <a:extLst>
              <a:ext uri="{FF2B5EF4-FFF2-40B4-BE49-F238E27FC236}">
                <a16:creationId xmlns:a16="http://schemas.microsoft.com/office/drawing/2014/main" id="{F5A901BD-C5F8-4621-A419-C8E5DE9424D5}"/>
              </a:ext>
            </a:extLst>
          </p:cNvPr>
          <p:cNvCxnSpPr>
            <a:cxnSpLocks/>
            <a:stCxn id="10" idx="3"/>
            <a:endCxn id="29" idx="1"/>
          </p:cNvCxnSpPr>
          <p:nvPr/>
        </p:nvCxnSpPr>
        <p:spPr>
          <a:xfrm>
            <a:off x="5305632" y="2471988"/>
            <a:ext cx="2308447" cy="2852641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5" name="直線矢印コネクタ 54">
            <a:extLst>
              <a:ext uri="{FF2B5EF4-FFF2-40B4-BE49-F238E27FC236}">
                <a16:creationId xmlns:a16="http://schemas.microsoft.com/office/drawing/2014/main" id="{7A68C858-34D0-4E13-BD6C-B84F402AE34E}"/>
              </a:ext>
            </a:extLst>
          </p:cNvPr>
          <p:cNvCxnSpPr>
            <a:cxnSpLocks/>
            <a:stCxn id="10" idx="3"/>
            <a:endCxn id="31" idx="1"/>
          </p:cNvCxnSpPr>
          <p:nvPr/>
        </p:nvCxnSpPr>
        <p:spPr>
          <a:xfrm>
            <a:off x="5305632" y="2471987"/>
            <a:ext cx="2317969" cy="3671578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2" name="楕円 61">
            <a:extLst>
              <a:ext uri="{FF2B5EF4-FFF2-40B4-BE49-F238E27FC236}">
                <a16:creationId xmlns:a16="http://schemas.microsoft.com/office/drawing/2014/main" id="{3460C35F-E5FE-4E63-AEED-E66F2DC14AA4}"/>
              </a:ext>
            </a:extLst>
          </p:cNvPr>
          <p:cNvSpPr/>
          <p:nvPr/>
        </p:nvSpPr>
        <p:spPr>
          <a:xfrm>
            <a:off x="7321643" y="3370110"/>
            <a:ext cx="1868655" cy="60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799" dirty="0"/>
              <a:t>構成企業</a:t>
            </a:r>
          </a:p>
        </p:txBody>
      </p:sp>
      <p:sp>
        <p:nvSpPr>
          <p:cNvPr id="63" name="楕円 62">
            <a:extLst>
              <a:ext uri="{FF2B5EF4-FFF2-40B4-BE49-F238E27FC236}">
                <a16:creationId xmlns:a16="http://schemas.microsoft.com/office/drawing/2014/main" id="{BF328BE1-F0BF-4206-8B91-40DA1485DF9B}"/>
              </a:ext>
            </a:extLst>
          </p:cNvPr>
          <p:cNvSpPr/>
          <p:nvPr/>
        </p:nvSpPr>
        <p:spPr>
          <a:xfrm>
            <a:off x="9973256" y="5237688"/>
            <a:ext cx="1868655" cy="60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799" dirty="0"/>
              <a:t>協力企業</a:t>
            </a: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53445260-F137-4A1A-B97A-0B2B0C4D89F3}"/>
              </a:ext>
            </a:extLst>
          </p:cNvPr>
          <p:cNvSpPr txBox="1"/>
          <p:nvPr/>
        </p:nvSpPr>
        <p:spPr>
          <a:xfrm>
            <a:off x="5723093" y="2060849"/>
            <a:ext cx="1495800" cy="46154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2399" dirty="0">
                <a:solidFill>
                  <a:schemeClr val="tx1"/>
                </a:solidFill>
              </a:rPr>
              <a:t>請負契約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7E314414-2E30-4020-A5B6-80EE857CBC47}"/>
              </a:ext>
            </a:extLst>
          </p:cNvPr>
          <p:cNvSpPr txBox="1"/>
          <p:nvPr/>
        </p:nvSpPr>
        <p:spPr>
          <a:xfrm>
            <a:off x="8700028" y="3030219"/>
            <a:ext cx="1062444" cy="33855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600" dirty="0">
                <a:solidFill>
                  <a:schemeClr val="tx1"/>
                </a:solidFill>
              </a:rPr>
              <a:t>請負契約</a:t>
            </a:r>
          </a:p>
        </p:txBody>
      </p:sp>
      <p:sp>
        <p:nvSpPr>
          <p:cNvPr id="67" name="楕円 66">
            <a:extLst>
              <a:ext uri="{FF2B5EF4-FFF2-40B4-BE49-F238E27FC236}">
                <a16:creationId xmlns:a16="http://schemas.microsoft.com/office/drawing/2014/main" id="{B2323A6D-8CC9-4193-98D9-AF4FB8CA378D}"/>
              </a:ext>
            </a:extLst>
          </p:cNvPr>
          <p:cNvSpPr/>
          <p:nvPr/>
        </p:nvSpPr>
        <p:spPr>
          <a:xfrm>
            <a:off x="4845012" y="3597158"/>
            <a:ext cx="1868655" cy="60364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/>
              <a:t>発注</a:t>
            </a:r>
            <a:r>
              <a:rPr kumimoji="1" lang="en-US" altLang="ja-JP" sz="2400" dirty="0"/>
              <a:t>100</a:t>
            </a:r>
            <a:endParaRPr kumimoji="1" lang="ja-JP" altLang="en-US" sz="2400" dirty="0"/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ABFBE9EA-A1B2-4C57-AF87-E5FF91B9B5A3}"/>
              </a:ext>
            </a:extLst>
          </p:cNvPr>
          <p:cNvSpPr/>
          <p:nvPr/>
        </p:nvSpPr>
        <p:spPr>
          <a:xfrm>
            <a:off x="2505767" y="2579634"/>
            <a:ext cx="1832912" cy="10969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799" dirty="0"/>
              <a:t>支払いの約束</a:t>
            </a:r>
            <a:endParaRPr kumimoji="1" lang="en-US" altLang="ja-JP" sz="1799" dirty="0"/>
          </a:p>
          <a:p>
            <a:pPr algn="ctr"/>
            <a:r>
              <a:rPr kumimoji="1" lang="ja-JP" altLang="en-US" sz="1799" dirty="0"/>
              <a:t>発注権の委譲</a:t>
            </a:r>
            <a:endParaRPr kumimoji="1" lang="en-US" altLang="ja-JP" sz="1799" dirty="0"/>
          </a:p>
          <a:p>
            <a:pPr algn="ctr"/>
            <a:r>
              <a:rPr kumimoji="1" lang="ja-JP" altLang="en-US" sz="1799" dirty="0"/>
              <a:t>業務遂行の約束</a:t>
            </a:r>
          </a:p>
        </p:txBody>
      </p:sp>
      <p:cxnSp>
        <p:nvCxnSpPr>
          <p:cNvPr id="70" name="コネクタ: 曲線 69">
            <a:extLst>
              <a:ext uri="{FF2B5EF4-FFF2-40B4-BE49-F238E27FC236}">
                <a16:creationId xmlns:a16="http://schemas.microsoft.com/office/drawing/2014/main" id="{CA6A791D-20A6-41EF-A772-0FAB7CD74373}"/>
              </a:ext>
            </a:extLst>
          </p:cNvPr>
          <p:cNvCxnSpPr>
            <a:stCxn id="11" idx="2"/>
            <a:endCxn id="10" idx="2"/>
          </p:cNvCxnSpPr>
          <p:nvPr/>
        </p:nvCxnSpPr>
        <p:spPr>
          <a:xfrm rot="16200000" flipH="1">
            <a:off x="3410652" y="2157743"/>
            <a:ext cx="9523" cy="3047206"/>
          </a:xfrm>
          <a:prstGeom prst="curvedConnector3">
            <a:avLst>
              <a:gd name="adj1" fmla="val 41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0BC48E83-C97E-4187-BB6B-2F60692CE1C8}"/>
              </a:ext>
            </a:extLst>
          </p:cNvPr>
          <p:cNvSpPr txBox="1"/>
          <p:nvPr/>
        </p:nvSpPr>
        <p:spPr>
          <a:xfrm>
            <a:off x="2430291" y="3713635"/>
            <a:ext cx="1877300" cy="40159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999" dirty="0"/>
              <a:t>発注権の移転</a:t>
            </a:r>
          </a:p>
        </p:txBody>
      </p:sp>
      <p:sp>
        <p:nvSpPr>
          <p:cNvPr id="73" name="楕円 72">
            <a:extLst>
              <a:ext uri="{FF2B5EF4-FFF2-40B4-BE49-F238E27FC236}">
                <a16:creationId xmlns:a16="http://schemas.microsoft.com/office/drawing/2014/main" id="{6AA35C6D-6559-418A-BB9E-4A73543603F1}"/>
              </a:ext>
            </a:extLst>
          </p:cNvPr>
          <p:cNvSpPr/>
          <p:nvPr/>
        </p:nvSpPr>
        <p:spPr>
          <a:xfrm>
            <a:off x="4240866" y="4177133"/>
            <a:ext cx="2042575" cy="55858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399" dirty="0"/>
              <a:t>金利</a:t>
            </a:r>
            <a:r>
              <a:rPr lang="en-US" altLang="ja-JP" sz="2399" dirty="0"/>
              <a:t>10</a:t>
            </a:r>
            <a:endParaRPr kumimoji="1" lang="ja-JP" altLang="en-US" sz="2399" dirty="0"/>
          </a:p>
        </p:txBody>
      </p:sp>
      <p:sp>
        <p:nvSpPr>
          <p:cNvPr id="74" name="楕円 73">
            <a:extLst>
              <a:ext uri="{FF2B5EF4-FFF2-40B4-BE49-F238E27FC236}">
                <a16:creationId xmlns:a16="http://schemas.microsoft.com/office/drawing/2014/main" id="{4D1E7C26-FCB9-4266-B98C-F5924C49D8DC}"/>
              </a:ext>
            </a:extLst>
          </p:cNvPr>
          <p:cNvSpPr/>
          <p:nvPr/>
        </p:nvSpPr>
        <p:spPr>
          <a:xfrm>
            <a:off x="4253761" y="4769570"/>
            <a:ext cx="1868655" cy="60364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399" dirty="0"/>
              <a:t>経費２</a:t>
            </a:r>
          </a:p>
        </p:txBody>
      </p:sp>
      <p:sp>
        <p:nvSpPr>
          <p:cNvPr id="75" name="楕円 74">
            <a:extLst>
              <a:ext uri="{FF2B5EF4-FFF2-40B4-BE49-F238E27FC236}">
                <a16:creationId xmlns:a16="http://schemas.microsoft.com/office/drawing/2014/main" id="{D972E663-72E6-4574-88DF-4132E4A739C4}"/>
              </a:ext>
            </a:extLst>
          </p:cNvPr>
          <p:cNvSpPr/>
          <p:nvPr/>
        </p:nvSpPr>
        <p:spPr>
          <a:xfrm>
            <a:off x="4116964" y="5395253"/>
            <a:ext cx="2196976" cy="59948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399" dirty="0"/>
              <a:t>初期費５</a:t>
            </a:r>
          </a:p>
        </p:txBody>
      </p:sp>
      <p:sp>
        <p:nvSpPr>
          <p:cNvPr id="76" name="楕円 75">
            <a:extLst>
              <a:ext uri="{FF2B5EF4-FFF2-40B4-BE49-F238E27FC236}">
                <a16:creationId xmlns:a16="http://schemas.microsoft.com/office/drawing/2014/main" id="{B5FA6C01-1086-4FBD-BAFC-841B5A3614A1}"/>
              </a:ext>
            </a:extLst>
          </p:cNvPr>
          <p:cNvSpPr/>
          <p:nvPr/>
        </p:nvSpPr>
        <p:spPr>
          <a:xfrm>
            <a:off x="4238525" y="5993706"/>
            <a:ext cx="1868655" cy="60364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399" dirty="0"/>
              <a:t>利益</a:t>
            </a:r>
            <a:r>
              <a:rPr kumimoji="1" lang="en-US" altLang="ja-JP" sz="2399" dirty="0"/>
              <a:t>3</a:t>
            </a:r>
            <a:endParaRPr kumimoji="1" lang="ja-JP" altLang="en-US" sz="2399" dirty="0"/>
          </a:p>
        </p:txBody>
      </p:sp>
      <p:sp>
        <p:nvSpPr>
          <p:cNvPr id="77" name="左中かっこ 76">
            <a:extLst>
              <a:ext uri="{FF2B5EF4-FFF2-40B4-BE49-F238E27FC236}">
                <a16:creationId xmlns:a16="http://schemas.microsoft.com/office/drawing/2014/main" id="{13D9F006-B63B-414B-83F2-5312F05D1245}"/>
              </a:ext>
            </a:extLst>
          </p:cNvPr>
          <p:cNvSpPr/>
          <p:nvPr/>
        </p:nvSpPr>
        <p:spPr>
          <a:xfrm>
            <a:off x="3897420" y="3823955"/>
            <a:ext cx="310815" cy="2475851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799"/>
          </a:p>
        </p:txBody>
      </p: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500BE993-8C15-4C88-8B79-120F4905D175}"/>
              </a:ext>
            </a:extLst>
          </p:cNvPr>
          <p:cNvSpPr/>
          <p:nvPr/>
        </p:nvSpPr>
        <p:spPr>
          <a:xfrm>
            <a:off x="1756957" y="4728593"/>
            <a:ext cx="2079197" cy="7921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799" dirty="0"/>
              <a:t>提案金額</a:t>
            </a:r>
            <a:endParaRPr kumimoji="1" lang="en-US" altLang="ja-JP" sz="1799" dirty="0"/>
          </a:p>
          <a:p>
            <a:pPr algn="ctr"/>
            <a:r>
              <a:rPr kumimoji="1" lang="ja-JP" altLang="en-US" sz="1799" dirty="0"/>
              <a:t>１２</a:t>
            </a:r>
            <a:r>
              <a:rPr kumimoji="1" lang="en-US" altLang="ja-JP" sz="1799" dirty="0"/>
              <a:t>0</a:t>
            </a:r>
          </a:p>
        </p:txBody>
      </p: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8625E0F3-34C0-4347-826B-2A44C979A9D0}"/>
              </a:ext>
            </a:extLst>
          </p:cNvPr>
          <p:cNvSpPr/>
          <p:nvPr/>
        </p:nvSpPr>
        <p:spPr>
          <a:xfrm>
            <a:off x="362860" y="3623981"/>
            <a:ext cx="2079197" cy="792126"/>
          </a:xfrm>
          <a:prstGeom prst="rect">
            <a:avLst/>
          </a:prstGeom>
          <a:solidFill>
            <a:srgbClr val="BBDBCD">
              <a:alpha val="40000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799" dirty="0"/>
              <a:t>予定価格</a:t>
            </a:r>
            <a:endParaRPr kumimoji="1" lang="en-US" altLang="ja-JP" sz="1799" dirty="0"/>
          </a:p>
          <a:p>
            <a:pPr algn="ctr"/>
            <a:r>
              <a:rPr kumimoji="1" lang="en-US" altLang="ja-JP" sz="1799" dirty="0"/>
              <a:t>130</a:t>
            </a:r>
            <a:r>
              <a:rPr kumimoji="1" lang="ja-JP" altLang="en-US" sz="1799" dirty="0"/>
              <a:t>～</a:t>
            </a:r>
            <a:r>
              <a:rPr kumimoji="1" lang="en-US" altLang="ja-JP" sz="1799" dirty="0"/>
              <a:t>150</a:t>
            </a:r>
            <a:endParaRPr kumimoji="1" lang="ja-JP" altLang="en-US" sz="1799" dirty="0"/>
          </a:p>
        </p:txBody>
      </p:sp>
      <p:sp>
        <p:nvSpPr>
          <p:cNvPr id="80" name="正方形/長方形 79">
            <a:extLst>
              <a:ext uri="{FF2B5EF4-FFF2-40B4-BE49-F238E27FC236}">
                <a16:creationId xmlns:a16="http://schemas.microsoft.com/office/drawing/2014/main" id="{B38C05F1-D21B-40A6-9D30-3F5056FCDD1B}"/>
              </a:ext>
            </a:extLst>
          </p:cNvPr>
          <p:cNvSpPr/>
          <p:nvPr/>
        </p:nvSpPr>
        <p:spPr>
          <a:xfrm>
            <a:off x="484597" y="5853432"/>
            <a:ext cx="3051744" cy="7921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/>
              <a:t>積算時金利・間接職員給与忘れ</a:t>
            </a:r>
            <a:endParaRPr kumimoji="1" lang="en-US" altLang="ja-JP" sz="1600" dirty="0"/>
          </a:p>
          <a:p>
            <a:pPr algn="ctr"/>
            <a:r>
              <a:rPr kumimoji="1" lang="ja-JP" altLang="en-US" sz="1600" dirty="0"/>
              <a:t>公共積算１１０～</a:t>
            </a:r>
            <a:r>
              <a:rPr kumimoji="1" lang="en-US" altLang="ja-JP" sz="1600" dirty="0"/>
              <a:t>120</a:t>
            </a:r>
            <a:endParaRPr kumimoji="1" lang="ja-JP" altLang="en-US" sz="1600" dirty="0"/>
          </a:p>
        </p:txBody>
      </p:sp>
      <p:cxnSp>
        <p:nvCxnSpPr>
          <p:cNvPr id="82" name="直線矢印コネクタ 81">
            <a:extLst>
              <a:ext uri="{FF2B5EF4-FFF2-40B4-BE49-F238E27FC236}">
                <a16:creationId xmlns:a16="http://schemas.microsoft.com/office/drawing/2014/main" id="{8F406656-AEC2-403B-B96C-0E7A8B28BE03}"/>
              </a:ext>
            </a:extLst>
          </p:cNvPr>
          <p:cNvCxnSpPr>
            <a:cxnSpLocks/>
          </p:cNvCxnSpPr>
          <p:nvPr/>
        </p:nvCxnSpPr>
        <p:spPr>
          <a:xfrm flipV="1">
            <a:off x="1013495" y="4416107"/>
            <a:ext cx="0" cy="14373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5BC5F91A-F66F-4BFE-AC0A-970FBB6C10C4}"/>
              </a:ext>
            </a:extLst>
          </p:cNvPr>
          <p:cNvSpPr txBox="1"/>
          <p:nvPr/>
        </p:nvSpPr>
        <p:spPr>
          <a:xfrm>
            <a:off x="2632959" y="1378716"/>
            <a:ext cx="1495800" cy="46154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2399" dirty="0">
                <a:solidFill>
                  <a:schemeClr val="tx1"/>
                </a:solidFill>
              </a:rPr>
              <a:t>公共契約</a:t>
            </a: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270FC0E3-F0A0-4FDA-AECD-04100A6388D3}"/>
              </a:ext>
            </a:extLst>
          </p:cNvPr>
          <p:cNvSpPr txBox="1"/>
          <p:nvPr/>
        </p:nvSpPr>
        <p:spPr>
          <a:xfrm>
            <a:off x="5375920" y="1556793"/>
            <a:ext cx="1495800" cy="46154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2399" dirty="0" err="1">
                <a:solidFill>
                  <a:schemeClr val="tx1"/>
                </a:solidFill>
              </a:rPr>
              <a:t>民民</a:t>
            </a:r>
            <a:r>
              <a:rPr kumimoji="1" lang="ja-JP" altLang="en-US" sz="2399" dirty="0">
                <a:solidFill>
                  <a:schemeClr val="tx1"/>
                </a:solidFill>
              </a:rPr>
              <a:t>契約</a:t>
            </a:r>
          </a:p>
        </p:txBody>
      </p:sp>
      <p:sp>
        <p:nvSpPr>
          <p:cNvPr id="58" name="矢印: U ターン 57">
            <a:extLst>
              <a:ext uri="{FF2B5EF4-FFF2-40B4-BE49-F238E27FC236}">
                <a16:creationId xmlns:a16="http://schemas.microsoft.com/office/drawing/2014/main" id="{47205DCA-7166-4FCD-81EE-67E32E12B530}"/>
              </a:ext>
            </a:extLst>
          </p:cNvPr>
          <p:cNvSpPr/>
          <p:nvPr/>
        </p:nvSpPr>
        <p:spPr>
          <a:xfrm rot="20790256">
            <a:off x="1997908" y="981202"/>
            <a:ext cx="9403165" cy="3239762"/>
          </a:xfrm>
          <a:prstGeom prst="uturnArrow">
            <a:avLst>
              <a:gd name="adj1" fmla="val 12846"/>
              <a:gd name="adj2" fmla="val 25000"/>
              <a:gd name="adj3" fmla="val 48240"/>
              <a:gd name="adj4" fmla="val 25000"/>
              <a:gd name="adj5" fmla="val 100000"/>
            </a:avLst>
          </a:prstGeom>
          <a:solidFill>
            <a:srgbClr val="2DC3A6">
              <a:alpha val="3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FAE1C335-B0CE-4124-BAC9-AF62529E8DF6}"/>
              </a:ext>
            </a:extLst>
          </p:cNvPr>
          <p:cNvSpPr/>
          <p:nvPr/>
        </p:nvSpPr>
        <p:spPr>
          <a:xfrm>
            <a:off x="5849227" y="5804129"/>
            <a:ext cx="1472416" cy="97083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税引き後</a:t>
            </a:r>
            <a:endParaRPr lang="en-US" altLang="ja-JP" dirty="0"/>
          </a:p>
          <a:p>
            <a:pPr algn="ctr"/>
            <a:r>
              <a:rPr kumimoji="1" lang="en-US" altLang="ja-JP" dirty="0"/>
              <a:t>SPC</a:t>
            </a:r>
            <a:r>
              <a:rPr kumimoji="1" lang="ja-JP" altLang="en-US" dirty="0"/>
              <a:t>株主に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配当</a:t>
            </a:r>
          </a:p>
        </p:txBody>
      </p:sp>
    </p:spTree>
    <p:extLst>
      <p:ext uri="{BB962C8B-B14F-4D97-AF65-F5344CB8AC3E}">
        <p14:creationId xmlns:p14="http://schemas.microsoft.com/office/powerpoint/2010/main" val="40809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8B11F3AC-2B7B-4CE7-8C04-37D87736A7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704" b="459"/>
          <a:stretch/>
        </p:blipFill>
        <p:spPr>
          <a:xfrm>
            <a:off x="146253" y="0"/>
            <a:ext cx="9336705" cy="319251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97001" y="2510899"/>
            <a:ext cx="5846999" cy="994172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dirty="0"/>
              <a:t>ご清聴　</a:t>
            </a:r>
            <a:br>
              <a:rPr kumimoji="1" lang="en-US" altLang="ja-JP" dirty="0"/>
            </a:br>
            <a:r>
              <a:rPr kumimoji="1" lang="ja-JP" altLang="en-US" dirty="0"/>
              <a:t>ありがとうございました。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85501" y="4347101"/>
            <a:ext cx="6655323" cy="1940577"/>
          </a:xfrm>
        </p:spPr>
        <p:txBody>
          <a:bodyPr>
            <a:noAutofit/>
          </a:bodyPr>
          <a:lstStyle/>
          <a:p>
            <a:endParaRPr lang="en-US" altLang="ja-JP" dirty="0"/>
          </a:p>
          <a:p>
            <a:r>
              <a:rPr lang="ja-JP" altLang="en-US" dirty="0"/>
              <a:t>文責：        伊庭　良知</a:t>
            </a:r>
            <a:endParaRPr lang="en-US" altLang="ja-JP" dirty="0"/>
          </a:p>
          <a:p>
            <a:r>
              <a:rPr kumimoji="1" lang="ja-JP" altLang="en-US" dirty="0"/>
              <a:t>質問：</a:t>
            </a:r>
            <a:r>
              <a:rPr kumimoji="1" lang="en-US" altLang="ja-JP" dirty="0">
                <a:hlinkClick r:id="rId4"/>
              </a:rPr>
              <a:t>iba@image.ocn.ne.jp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503048-72AE-44BE-BA19-DE0604AEE975}" type="slidenum">
              <a:rPr lang="en-US" altLang="ja-JP" smtClean="0"/>
              <a:pPr>
                <a:defRPr/>
              </a:pPr>
              <a:t>42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6222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2E7E3818-436F-4BD4-89FE-B13F881C5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8946"/>
          </a:xfrm>
        </p:spPr>
        <p:txBody>
          <a:bodyPr>
            <a:normAutofit/>
          </a:bodyPr>
          <a:lstStyle/>
          <a:p>
            <a:r>
              <a:rPr lang="ja-JP" altLang="en-US" sz="2400" dirty="0"/>
              <a:t>提案作成・提出までの費用ってなに？</a:t>
            </a:r>
            <a:br>
              <a:rPr lang="en-US" altLang="ja-JP" sz="2400" dirty="0"/>
            </a:br>
            <a:r>
              <a:rPr lang="ja-JP" altLang="en-US" sz="2400" dirty="0"/>
              <a:t>（負けた時は捨て金になる。勝ったときは事業費に含まれ戻ってくる）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7074606-0D21-4D93-9305-F7B3296D0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4071"/>
            <a:ext cx="10515600" cy="5538817"/>
          </a:xfrm>
        </p:spPr>
        <p:txBody>
          <a:bodyPr>
            <a:normAutofit fontScale="92500" lnSpcReduction="20000"/>
          </a:bodyPr>
          <a:lstStyle/>
          <a:p>
            <a:r>
              <a:rPr lang="ja-JP" altLang="en-US" dirty="0"/>
              <a:t>提案時提出する資料</a:t>
            </a:r>
            <a:endParaRPr lang="en-US" altLang="ja-JP" dirty="0"/>
          </a:p>
          <a:p>
            <a:pPr lvl="1"/>
            <a:r>
              <a:rPr lang="ja-JP" altLang="en-US" dirty="0"/>
              <a:t>①　参加表明時：会社概要、実績エビデンス、資格証明とか</a:t>
            </a:r>
            <a:endParaRPr lang="en-US" altLang="ja-JP" dirty="0"/>
          </a:p>
          <a:p>
            <a:pPr lvl="2"/>
            <a:r>
              <a:rPr lang="ja-JP" altLang="en-US" dirty="0"/>
              <a:t>これは、各企業が準備するので、費用はかからない</a:t>
            </a:r>
            <a:endParaRPr lang="en-US" altLang="ja-JP" dirty="0"/>
          </a:p>
          <a:p>
            <a:pPr lvl="1"/>
            <a:r>
              <a:rPr lang="ja-JP" altLang="en-US" dirty="0"/>
              <a:t>②　提案書・図面集の策定</a:t>
            </a:r>
            <a:endParaRPr lang="en-US" altLang="ja-JP" dirty="0"/>
          </a:p>
          <a:p>
            <a:pPr lvl="2"/>
            <a:r>
              <a:rPr lang="ja-JP" altLang="en-US" dirty="0"/>
              <a:t>これは結構な作業なので、手弁当から、費用負担が発生する場合など様々。</a:t>
            </a:r>
            <a:endParaRPr lang="en-US" altLang="ja-JP" dirty="0"/>
          </a:p>
          <a:p>
            <a:pPr lvl="1"/>
            <a:endParaRPr lang="en-US" altLang="ja-JP" dirty="0"/>
          </a:p>
          <a:p>
            <a:r>
              <a:rPr lang="ja-JP" altLang="en-US" dirty="0"/>
              <a:t>設計と、アドバイザー以外は手弁当で作業・打ち合わせ参加</a:t>
            </a:r>
            <a:endParaRPr lang="en-US" altLang="ja-JP" dirty="0"/>
          </a:p>
          <a:p>
            <a:r>
              <a:rPr lang="ja-JP" altLang="en-US" dirty="0"/>
              <a:t>会議費・設計企業・アドバイザーへの支払いが発生することが。</a:t>
            </a:r>
            <a:endParaRPr lang="en-US" altLang="ja-JP" dirty="0"/>
          </a:p>
          <a:p>
            <a:pPr lvl="1"/>
            <a:r>
              <a:rPr lang="ja-JP" altLang="en-US" dirty="0"/>
              <a:t>負担は様々の形がある</a:t>
            </a:r>
            <a:endParaRPr lang="en-US" altLang="ja-JP" dirty="0"/>
          </a:p>
          <a:p>
            <a:pPr lvl="2"/>
            <a:r>
              <a:rPr lang="ja-JP" altLang="en-US" dirty="0"/>
              <a:t>代表企業やオリジネーター（取り組みの言い出しっぺ・やりたい企業）負担</a:t>
            </a:r>
            <a:endParaRPr lang="en-US" altLang="ja-JP" dirty="0"/>
          </a:p>
          <a:p>
            <a:pPr lvl="2"/>
            <a:r>
              <a:rPr lang="ja-JP" altLang="en-US" dirty="0"/>
              <a:t>メンバーで負担</a:t>
            </a:r>
            <a:endParaRPr lang="en-US" altLang="ja-JP" dirty="0"/>
          </a:p>
          <a:p>
            <a:pPr lvl="3"/>
            <a:r>
              <a:rPr lang="ja-JP" altLang="en-US" dirty="0"/>
              <a:t>私のチームは多くこれ！落札時の受注金額比例で。。。</a:t>
            </a:r>
            <a:endParaRPr lang="en-US" altLang="ja-JP" dirty="0"/>
          </a:p>
          <a:p>
            <a:pPr lvl="1"/>
            <a:r>
              <a:rPr lang="ja-JP" altLang="en-US" dirty="0"/>
              <a:t>支払い金額は様々</a:t>
            </a:r>
            <a:endParaRPr lang="en-US" altLang="ja-JP" dirty="0"/>
          </a:p>
          <a:p>
            <a:pPr lvl="2"/>
            <a:r>
              <a:rPr lang="ja-JP" altLang="en-US" dirty="0"/>
              <a:t>設計・アドバイザーによりさまざま</a:t>
            </a:r>
            <a:endParaRPr lang="en-US" altLang="ja-JP" dirty="0"/>
          </a:p>
          <a:p>
            <a:pPr lvl="3"/>
            <a:r>
              <a:rPr lang="ja-JP" altLang="en-US" dirty="0"/>
              <a:t>経費だけ。（落札した場合、設計は仕事がもらえる、アドバイザーは成功報酬設定）</a:t>
            </a:r>
            <a:endParaRPr lang="en-US" altLang="ja-JP" dirty="0"/>
          </a:p>
          <a:p>
            <a:pPr lvl="3"/>
            <a:r>
              <a:rPr lang="ja-JP" altLang="en-US" dirty="0"/>
              <a:t>　　　　　　負けた場合は持ち出しでやる。私の場合は多くはこれ！</a:t>
            </a:r>
            <a:endParaRPr lang="en-US" altLang="ja-JP" dirty="0"/>
          </a:p>
          <a:p>
            <a:pPr lvl="3"/>
            <a:r>
              <a:rPr lang="ja-JP" altLang="en-US" dirty="0"/>
              <a:t>提案支援が本業なので、フルでほしい。（勝っても負けても、それぽっきり）</a:t>
            </a:r>
            <a:r>
              <a:rPr lang="en-US" altLang="ja-JP" dirty="0"/>
              <a:t>	</a:t>
            </a:r>
          </a:p>
          <a:p>
            <a:pPr lvl="3"/>
            <a:r>
              <a:rPr lang="ja-JP" altLang="en-US" dirty="0"/>
              <a:t>　　　　　　負けても同額ならインセンティブが働かないのでは。。。。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EA1DD8-9BB3-4BEE-A578-FAE38F5BB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0800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>
            <a:extLst>
              <a:ext uri="{FF2B5EF4-FFF2-40B4-BE49-F238E27FC236}">
                <a16:creationId xmlns:a16="http://schemas.microsoft.com/office/drawing/2014/main" id="{06B21EAD-998C-47DE-809C-AB1B99A62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5869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参加表明までに必要な書類例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364747C-BE0A-4158-BDDA-B0F42B190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62516B4-740D-4C01-932E-0E35C1A10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380" y="1110281"/>
            <a:ext cx="7625232" cy="5519676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5FEA922-327B-4FAD-B4B6-BAFC6D239BE4}"/>
              </a:ext>
            </a:extLst>
          </p:cNvPr>
          <p:cNvSpPr/>
          <p:nvPr/>
        </p:nvSpPr>
        <p:spPr>
          <a:xfrm>
            <a:off x="8610600" y="1118247"/>
            <a:ext cx="3171764" cy="505540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参加メンバー各社</a:t>
            </a:r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r>
              <a:rPr kumimoji="1" lang="ja-JP" altLang="en-US" dirty="0"/>
              <a:t>自分で準備するので</a:t>
            </a:r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r>
              <a:rPr kumimoji="1" lang="ja-JP" altLang="en-US" dirty="0"/>
              <a:t>費用は不要</a:t>
            </a:r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r>
              <a:rPr kumimoji="1" lang="ja-JP" altLang="en-US" dirty="0"/>
              <a:t>参加表明・委任状</a:t>
            </a:r>
            <a:endParaRPr kumimoji="1" lang="en-US" altLang="ja-JP" dirty="0"/>
          </a:p>
          <a:p>
            <a:pPr algn="ctr"/>
            <a:r>
              <a:rPr lang="ja-JP" altLang="en-US" dirty="0"/>
              <a:t>押印が必要で</a:t>
            </a:r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r>
              <a:rPr lang="ja-JP" altLang="en-US" dirty="0"/>
              <a:t>メンバーが多い</a:t>
            </a:r>
            <a:endParaRPr lang="en-US" altLang="ja-JP" dirty="0"/>
          </a:p>
          <a:p>
            <a:pPr algn="ctr"/>
            <a:r>
              <a:rPr lang="ja-JP" altLang="en-US" dirty="0"/>
              <a:t>地方に分散している</a:t>
            </a:r>
            <a:endParaRPr lang="en-US" altLang="ja-JP" dirty="0"/>
          </a:p>
          <a:p>
            <a:pPr algn="ctr"/>
            <a:endParaRPr lang="en-US" altLang="ja-JP" dirty="0"/>
          </a:p>
          <a:p>
            <a:pPr algn="ctr"/>
            <a:r>
              <a:rPr lang="ja-JP" altLang="en-US" dirty="0"/>
              <a:t>結構面倒で手間がかかる。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88413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534D02-1626-41F0-B70A-81A8926C7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6638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提出提案書様式集の例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CD44B469-DD79-4156-8C70-84FDA9457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0A481D2-94F7-45C4-9A17-3CE1E99E0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242" y="1190499"/>
            <a:ext cx="7484445" cy="5165851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75BBFA3-184A-42AD-91BA-52909C46F030}"/>
              </a:ext>
            </a:extLst>
          </p:cNvPr>
          <p:cNvSpPr/>
          <p:nvPr/>
        </p:nvSpPr>
        <p:spPr>
          <a:xfrm>
            <a:off x="8497513" y="1190499"/>
            <a:ext cx="3127598" cy="49482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このページの様式を</a:t>
            </a:r>
            <a:endParaRPr kumimoji="1" lang="en-US" altLang="ja-JP" dirty="0"/>
          </a:p>
          <a:p>
            <a:pPr algn="ctr"/>
            <a:r>
              <a:rPr lang="ja-JP" altLang="en-US" dirty="0"/>
              <a:t>埋める作業</a:t>
            </a:r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r>
              <a:rPr lang="ja-JP" altLang="en-US" dirty="0"/>
              <a:t>アイデアやノウハウを</a:t>
            </a:r>
            <a:endParaRPr lang="en-US" altLang="ja-JP" dirty="0"/>
          </a:p>
          <a:p>
            <a:pPr algn="ctr"/>
            <a:r>
              <a:rPr kumimoji="1" lang="ja-JP" altLang="en-US" dirty="0"/>
              <a:t>持ってる企業</a:t>
            </a:r>
            <a:endParaRPr kumimoji="1" lang="en-US" altLang="ja-JP" dirty="0"/>
          </a:p>
          <a:p>
            <a:pPr algn="ctr"/>
            <a:r>
              <a:rPr lang="ja-JP" altLang="en-US" dirty="0"/>
              <a:t>に頭を下げてやってもらう</a:t>
            </a:r>
            <a:endParaRPr lang="en-US" altLang="ja-JP" dirty="0"/>
          </a:p>
          <a:p>
            <a:pPr algn="ctr"/>
            <a:r>
              <a:rPr kumimoji="1" lang="ja-JP" altLang="en-US" dirty="0"/>
              <a:t>か</a:t>
            </a:r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r>
              <a:rPr kumimoji="1" lang="ja-JP" altLang="en-US" dirty="0"/>
              <a:t>チームに入れてあげるのか</a:t>
            </a:r>
            <a:endParaRPr kumimoji="1" lang="en-US" altLang="ja-JP" dirty="0"/>
          </a:p>
          <a:p>
            <a:pPr algn="ctr"/>
            <a:r>
              <a:rPr lang="ja-JP" altLang="en-US" dirty="0"/>
              <a:t>によって</a:t>
            </a:r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r>
              <a:rPr lang="ja-JP" altLang="en-US" dirty="0"/>
              <a:t>提案出しや提案作成</a:t>
            </a:r>
            <a:endParaRPr lang="en-US" altLang="ja-JP" dirty="0"/>
          </a:p>
          <a:p>
            <a:pPr algn="ctr"/>
            <a:r>
              <a:rPr kumimoji="1" lang="ja-JP" altLang="en-US" dirty="0"/>
              <a:t>にお金がかかるかが</a:t>
            </a:r>
            <a:endParaRPr kumimoji="1" lang="en-US" altLang="ja-JP" dirty="0"/>
          </a:p>
          <a:p>
            <a:pPr algn="ctr"/>
            <a:r>
              <a:rPr lang="ja-JP" altLang="en-US" dirty="0"/>
              <a:t>違う。</a:t>
            </a:r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r>
              <a:rPr kumimoji="1" lang="ja-JP" altLang="en-US" dirty="0"/>
              <a:t>この例では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融資がないので</a:t>
            </a:r>
            <a:endParaRPr kumimoji="1" lang="en-US" altLang="ja-JP" dirty="0"/>
          </a:p>
          <a:p>
            <a:pPr algn="ctr"/>
            <a:r>
              <a:rPr lang="ja-JP" altLang="en-US" dirty="0"/>
              <a:t>ファイナンス構築がない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42745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6839AE-F1AA-4C95-9B6C-3BDE0800C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7298"/>
          </a:xfrm>
        </p:spPr>
        <p:txBody>
          <a:bodyPr/>
          <a:lstStyle/>
          <a:p>
            <a:r>
              <a:rPr kumimoji="1" lang="ja-JP" altLang="en-US" dirty="0"/>
              <a:t>提案時提出する図面集例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7E45863D-DEB2-4B49-BF66-CB39CF0E0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57BA74D-3712-4A88-B2D2-6E284B37A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153" y="1258741"/>
            <a:ext cx="7908257" cy="4663361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974F8A3-C83F-404A-8514-BBE5FAFACC04}"/>
              </a:ext>
            </a:extLst>
          </p:cNvPr>
          <p:cNvSpPr/>
          <p:nvPr/>
        </p:nvSpPr>
        <p:spPr>
          <a:xfrm>
            <a:off x="8610600" y="866693"/>
            <a:ext cx="3171764" cy="505540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図面は誰が？</a:t>
            </a:r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r>
              <a:rPr lang="ja-JP" altLang="en-US" dirty="0"/>
              <a:t>参加設計企業がやるが</a:t>
            </a:r>
            <a:endParaRPr lang="en-US" altLang="ja-JP" dirty="0"/>
          </a:p>
          <a:p>
            <a:pPr algn="ctr"/>
            <a:r>
              <a:rPr lang="ja-JP" altLang="en-US" dirty="0"/>
              <a:t>この時結構な作業なので</a:t>
            </a:r>
            <a:endParaRPr lang="en-US" altLang="ja-JP" dirty="0"/>
          </a:p>
          <a:p>
            <a:pPr algn="ctr"/>
            <a:endParaRPr lang="en-US" altLang="ja-JP" dirty="0"/>
          </a:p>
          <a:p>
            <a:pPr algn="ctr"/>
            <a:r>
              <a:rPr lang="ja-JP" altLang="en-US" dirty="0"/>
              <a:t>設計コンペだから負担します</a:t>
            </a:r>
            <a:endParaRPr lang="en-US" altLang="ja-JP" dirty="0"/>
          </a:p>
          <a:p>
            <a:pPr algn="ctr"/>
            <a:endParaRPr lang="en-US" altLang="ja-JP" dirty="0"/>
          </a:p>
          <a:p>
            <a:pPr algn="ctr"/>
            <a:r>
              <a:rPr lang="ja-JP" altLang="en-US" dirty="0"/>
              <a:t>いや、手弁当ではしんどい</a:t>
            </a:r>
            <a:endParaRPr lang="en-US" altLang="ja-JP" dirty="0"/>
          </a:p>
          <a:p>
            <a:pPr algn="ctr"/>
            <a:endParaRPr lang="en-US" altLang="ja-JP" dirty="0"/>
          </a:p>
          <a:p>
            <a:pPr algn="ctr"/>
            <a:r>
              <a:rPr lang="ja-JP" altLang="en-US" dirty="0"/>
              <a:t>本業務としてやるので</a:t>
            </a:r>
            <a:endParaRPr lang="en-US" altLang="ja-JP" dirty="0"/>
          </a:p>
          <a:p>
            <a:pPr algn="ctr"/>
            <a:r>
              <a:rPr lang="ja-JP" altLang="en-US" dirty="0"/>
              <a:t>フルでほしい</a:t>
            </a:r>
            <a:endParaRPr lang="en-US" altLang="ja-JP" dirty="0"/>
          </a:p>
          <a:p>
            <a:pPr algn="ctr"/>
            <a:endParaRPr lang="en-US" altLang="ja-JP" dirty="0"/>
          </a:p>
          <a:p>
            <a:pPr algn="ctr"/>
            <a:r>
              <a:rPr lang="ja-JP" altLang="en-US" dirty="0"/>
              <a:t>など、対応は様々。</a:t>
            </a:r>
            <a:endParaRPr lang="en-US" altLang="ja-JP" dirty="0"/>
          </a:p>
          <a:p>
            <a:pPr algn="ctr"/>
            <a:endParaRPr lang="en-US" altLang="ja-JP" dirty="0"/>
          </a:p>
          <a:p>
            <a:pPr algn="ctr"/>
            <a:r>
              <a:rPr lang="ja-JP" altLang="en-US" dirty="0"/>
              <a:t>なので、</a:t>
            </a:r>
            <a:endParaRPr lang="en-US" altLang="ja-JP" dirty="0"/>
          </a:p>
          <a:p>
            <a:pPr algn="ctr"/>
            <a:r>
              <a:rPr lang="ja-JP" altLang="en-US" dirty="0"/>
              <a:t>メンバーの設計企業の</a:t>
            </a:r>
            <a:endParaRPr lang="en-US" altLang="ja-JP" dirty="0"/>
          </a:p>
          <a:p>
            <a:pPr algn="ctr"/>
            <a:r>
              <a:rPr lang="ja-JP" altLang="en-US" dirty="0"/>
              <a:t>選定時</a:t>
            </a:r>
            <a:endParaRPr lang="en-US" altLang="ja-JP" dirty="0"/>
          </a:p>
          <a:p>
            <a:pPr algn="ctr"/>
            <a:r>
              <a:rPr lang="ja-JP" altLang="en-US" dirty="0"/>
              <a:t>このことを考慮して選定要。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9065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434112-7840-4205-96C7-52E277438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49274"/>
          </a:xfrm>
        </p:spPr>
        <p:txBody>
          <a:bodyPr>
            <a:noAutofit/>
          </a:bodyPr>
          <a:lstStyle/>
          <a:p>
            <a:r>
              <a:rPr kumimoji="1" lang="ja-JP" altLang="en-US" sz="2400" dirty="0"/>
              <a:t>チーム編成時提案作成費をどうするのか決めておいてください。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8D6B2A3-200C-4AC3-B245-3B88A6B8E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463" y="914400"/>
            <a:ext cx="11310605" cy="5262563"/>
          </a:xfrm>
        </p:spPr>
        <p:txBody>
          <a:bodyPr>
            <a:normAutofit fontScale="85000" lnSpcReduction="20000"/>
          </a:bodyPr>
          <a:lstStyle/>
          <a:p>
            <a:r>
              <a:rPr lang="ja-JP" altLang="en-US" dirty="0"/>
              <a:t>メンバーリクルート時、必ずこの話をする。</a:t>
            </a:r>
            <a:endParaRPr lang="en-US" altLang="ja-JP" dirty="0"/>
          </a:p>
          <a:p>
            <a:pPr lvl="1"/>
            <a:r>
              <a:rPr lang="ja-JP" altLang="en-US" dirty="0"/>
              <a:t>あとでもめないこと。</a:t>
            </a:r>
            <a:endParaRPr lang="en-US" altLang="ja-JP" dirty="0"/>
          </a:p>
          <a:p>
            <a:pPr lvl="2"/>
            <a:r>
              <a:rPr lang="ja-JP" altLang="en-US" dirty="0"/>
              <a:t>提案作成費用がなくチームが瓦解しないように。</a:t>
            </a:r>
            <a:endParaRPr lang="en-US" altLang="ja-JP" dirty="0"/>
          </a:p>
          <a:p>
            <a:pPr lvl="2"/>
            <a:r>
              <a:rPr lang="ja-JP" altLang="en-US" dirty="0"/>
              <a:t>チームメンバーのモチベーションを落とさないように。</a:t>
            </a:r>
            <a:endParaRPr lang="en-US" altLang="ja-JP" dirty="0"/>
          </a:p>
          <a:p>
            <a:r>
              <a:rPr lang="ja-JP" altLang="en-US" dirty="0"/>
              <a:t>例えばこんな風に。</a:t>
            </a:r>
            <a:endParaRPr lang="en-US" altLang="ja-JP" dirty="0"/>
          </a:p>
          <a:p>
            <a:pPr lvl="1"/>
            <a:r>
              <a:rPr lang="ja-JP" altLang="en-US" dirty="0"/>
              <a:t>支出</a:t>
            </a:r>
            <a:endParaRPr lang="en-US" altLang="ja-JP" dirty="0"/>
          </a:p>
          <a:p>
            <a:pPr lvl="2"/>
            <a:r>
              <a:rPr lang="ja-JP" altLang="en-US" dirty="0"/>
              <a:t>設計会社への支払い</a:t>
            </a:r>
            <a:r>
              <a:rPr lang="en-US" altLang="ja-JP" dirty="0"/>
              <a:t>	</a:t>
            </a:r>
            <a:r>
              <a:rPr lang="ja-JP" altLang="en-US" dirty="0"/>
              <a:t>（外注費（</a:t>
            </a:r>
            <a:r>
              <a:rPr lang="en-US" altLang="ja-JP" dirty="0"/>
              <a:t>CG</a:t>
            </a:r>
            <a:r>
              <a:rPr lang="ja-JP" altLang="en-US" dirty="0"/>
              <a:t>、図面、スケッチ、外注設計費等））</a:t>
            </a:r>
            <a:r>
              <a:rPr lang="en-US" altLang="ja-JP" dirty="0"/>
              <a:t>200</a:t>
            </a:r>
            <a:r>
              <a:rPr lang="ja-JP" altLang="en-US" dirty="0"/>
              <a:t>万円</a:t>
            </a:r>
            <a:endParaRPr lang="en-US" altLang="ja-JP" dirty="0"/>
          </a:p>
          <a:p>
            <a:pPr lvl="2"/>
            <a:r>
              <a:rPr lang="ja-JP" altLang="en-US" dirty="0"/>
              <a:t>アドバイザー</a:t>
            </a:r>
            <a:r>
              <a:rPr lang="en-US" altLang="ja-JP" dirty="0"/>
              <a:t>		</a:t>
            </a:r>
            <a:r>
              <a:rPr lang="ja-JP" altLang="en-US" dirty="0"/>
              <a:t>（交通費・宿泊費など）</a:t>
            </a:r>
            <a:r>
              <a:rPr lang="en-US" altLang="ja-JP" dirty="0"/>
              <a:t>			</a:t>
            </a:r>
            <a:r>
              <a:rPr lang="ja-JP" altLang="en-US" dirty="0"/>
              <a:t>　  </a:t>
            </a:r>
            <a:r>
              <a:rPr lang="en-US" altLang="ja-JP" dirty="0"/>
              <a:t> 100</a:t>
            </a:r>
            <a:r>
              <a:rPr lang="ja-JP" altLang="en-US" dirty="0"/>
              <a:t>万円</a:t>
            </a:r>
            <a:endParaRPr lang="en-US" altLang="ja-JP" dirty="0"/>
          </a:p>
          <a:p>
            <a:pPr lvl="2"/>
            <a:r>
              <a:rPr lang="ja-JP" altLang="en-US" dirty="0"/>
              <a:t>会議費・印刷費他経費</a:t>
            </a:r>
            <a:r>
              <a:rPr lang="en-US" altLang="ja-JP" dirty="0"/>
              <a:t>						</a:t>
            </a:r>
            <a:r>
              <a:rPr lang="ja-JP" altLang="en-US" dirty="0"/>
              <a:t>　　 </a:t>
            </a:r>
            <a:r>
              <a:rPr lang="en-US" altLang="ja-JP" dirty="0"/>
              <a:t>50</a:t>
            </a:r>
            <a:r>
              <a:rPr lang="ja-JP" altLang="en-US" dirty="0"/>
              <a:t>万円</a:t>
            </a:r>
            <a:endParaRPr lang="en-US" altLang="ja-JP" dirty="0"/>
          </a:p>
          <a:p>
            <a:pPr lvl="2"/>
            <a:r>
              <a:rPr lang="ja-JP" altLang="en-US" dirty="0"/>
              <a:t>　　　合計</a:t>
            </a:r>
            <a:r>
              <a:rPr lang="en-US" altLang="ja-JP" dirty="0"/>
              <a:t>								</a:t>
            </a:r>
            <a:r>
              <a:rPr lang="ja-JP" altLang="en-US" dirty="0"/>
              <a:t>　　</a:t>
            </a:r>
            <a:r>
              <a:rPr lang="en-US" altLang="ja-JP" dirty="0"/>
              <a:t>350</a:t>
            </a:r>
            <a:r>
              <a:rPr lang="ja-JP" altLang="en-US" dirty="0"/>
              <a:t>万円</a:t>
            </a:r>
            <a:endParaRPr lang="en-US" altLang="ja-JP" dirty="0"/>
          </a:p>
          <a:p>
            <a:pPr lvl="1"/>
            <a:r>
              <a:rPr lang="ja-JP" altLang="en-US" dirty="0"/>
              <a:t>負担</a:t>
            </a:r>
            <a:endParaRPr lang="en-US" altLang="ja-JP" dirty="0"/>
          </a:p>
          <a:p>
            <a:pPr lvl="2"/>
            <a:r>
              <a:rPr lang="ja-JP" altLang="en-US" dirty="0"/>
              <a:t>総事業費（提案金額）</a:t>
            </a:r>
            <a:r>
              <a:rPr lang="en-US" altLang="ja-JP" dirty="0"/>
              <a:t>	10</a:t>
            </a:r>
            <a:r>
              <a:rPr lang="ja-JP" altLang="en-US" dirty="0"/>
              <a:t>億円</a:t>
            </a:r>
            <a:endParaRPr lang="en-US" altLang="ja-JP" dirty="0"/>
          </a:p>
          <a:p>
            <a:pPr lvl="2"/>
            <a:r>
              <a:rPr lang="ja-JP" altLang="en-US" dirty="0"/>
              <a:t>設計建設など施設整備</a:t>
            </a:r>
            <a:r>
              <a:rPr lang="en-US" altLang="ja-JP" dirty="0"/>
              <a:t>	  7</a:t>
            </a:r>
            <a:r>
              <a:rPr lang="ja-JP" altLang="en-US" dirty="0"/>
              <a:t>億円</a:t>
            </a:r>
            <a:r>
              <a:rPr lang="en-US" altLang="ja-JP" dirty="0"/>
              <a:t>		350</a:t>
            </a:r>
            <a:r>
              <a:rPr lang="ja-JP" altLang="en-US" dirty="0"/>
              <a:t>✖</a:t>
            </a:r>
            <a:r>
              <a:rPr lang="en-US" altLang="ja-JP" dirty="0"/>
              <a:t>7/10=245</a:t>
            </a:r>
            <a:r>
              <a:rPr lang="ja-JP" altLang="en-US" dirty="0"/>
              <a:t>万円（設計・建設企業負担）</a:t>
            </a:r>
            <a:endParaRPr lang="en-US" altLang="ja-JP" dirty="0"/>
          </a:p>
          <a:p>
            <a:pPr lvl="2"/>
            <a:r>
              <a:rPr lang="ja-JP" altLang="en-US" dirty="0"/>
              <a:t>　　　　　　　　　（設計・建築・土木・塗装・内装・設備・管など受注額に応じ負担）</a:t>
            </a:r>
            <a:endParaRPr lang="en-US" altLang="ja-JP" dirty="0"/>
          </a:p>
          <a:p>
            <a:pPr lvl="2"/>
            <a:r>
              <a:rPr lang="ja-JP" altLang="en-US" dirty="0"/>
              <a:t>　　　　　　　　　　（たとえば塗装</a:t>
            </a:r>
            <a:r>
              <a:rPr lang="en-US" altLang="ja-JP" dirty="0"/>
              <a:t>7000</a:t>
            </a:r>
            <a:r>
              <a:rPr lang="ja-JP" altLang="en-US" dirty="0"/>
              <a:t>万円なら、</a:t>
            </a:r>
            <a:r>
              <a:rPr lang="en-US" altLang="ja-JP" dirty="0"/>
              <a:t>24</a:t>
            </a:r>
            <a:r>
              <a:rPr lang="ja-JP" altLang="en-US" dirty="0"/>
              <a:t>万</a:t>
            </a:r>
            <a:r>
              <a:rPr lang="en-US" altLang="ja-JP" dirty="0"/>
              <a:t>5</a:t>
            </a:r>
            <a:r>
              <a:rPr lang="ja-JP" altLang="en-US" dirty="0"/>
              <a:t>千円負担）</a:t>
            </a:r>
            <a:endParaRPr lang="en-US" altLang="ja-JP" dirty="0"/>
          </a:p>
          <a:p>
            <a:pPr lvl="2"/>
            <a:r>
              <a:rPr lang="ja-JP" altLang="en-US" dirty="0"/>
              <a:t>維持管理・運営</a:t>
            </a:r>
            <a:r>
              <a:rPr lang="en-US" altLang="ja-JP" dirty="0"/>
              <a:t>	 </a:t>
            </a:r>
            <a:r>
              <a:rPr lang="ja-JP" altLang="en-US" dirty="0"/>
              <a:t> </a:t>
            </a:r>
            <a:r>
              <a:rPr lang="en-US" altLang="ja-JP" dirty="0"/>
              <a:t>3</a:t>
            </a:r>
            <a:r>
              <a:rPr lang="ja-JP" altLang="en-US" dirty="0"/>
              <a:t>億円</a:t>
            </a:r>
            <a:r>
              <a:rPr lang="en-US" altLang="ja-JP" dirty="0"/>
              <a:t>		350</a:t>
            </a:r>
            <a:r>
              <a:rPr lang="ja-JP" altLang="en-US" dirty="0"/>
              <a:t>✖</a:t>
            </a:r>
            <a:r>
              <a:rPr lang="en-US" altLang="ja-JP" dirty="0"/>
              <a:t>3/10=105</a:t>
            </a:r>
            <a:r>
              <a:rPr lang="ja-JP" altLang="en-US" dirty="0"/>
              <a:t>万円（維持管理・運営企業負担）</a:t>
            </a:r>
            <a:endParaRPr lang="en-US" altLang="ja-JP" dirty="0"/>
          </a:p>
          <a:p>
            <a:pPr lvl="2"/>
            <a:r>
              <a:rPr lang="ja-JP" altLang="en-US" dirty="0"/>
              <a:t>　　　　　　　　　　（たとえば清掃：</a:t>
            </a:r>
            <a:r>
              <a:rPr lang="en-US" altLang="ja-JP" dirty="0"/>
              <a:t>3000</a:t>
            </a:r>
            <a:r>
              <a:rPr lang="ja-JP" altLang="en-US" dirty="0"/>
              <a:t>万なら</a:t>
            </a:r>
            <a:r>
              <a:rPr lang="en-US" altLang="ja-JP" dirty="0"/>
              <a:t>10</a:t>
            </a:r>
            <a:r>
              <a:rPr lang="ja-JP" altLang="en-US" dirty="0"/>
              <a:t>万</a:t>
            </a:r>
            <a:r>
              <a:rPr lang="en-US" altLang="ja-JP" dirty="0"/>
              <a:t>5</a:t>
            </a:r>
            <a:r>
              <a:rPr lang="ja-JP" altLang="en-US" dirty="0"/>
              <a:t>千円負担）</a:t>
            </a:r>
            <a:endParaRPr lang="en-US" altLang="ja-JP" dirty="0"/>
          </a:p>
          <a:p>
            <a:pPr lvl="2"/>
            <a:r>
              <a:rPr lang="ja-JP" altLang="en-US" dirty="0"/>
              <a:t>初期には正確な数字がわからないので、想定して負担。提案提出前に金額が確定したら清算。</a:t>
            </a:r>
            <a:endParaRPr lang="en-US" altLang="ja-JP" dirty="0"/>
          </a:p>
          <a:p>
            <a:pPr lvl="2"/>
            <a:r>
              <a:rPr lang="ja-JP" altLang="en-US" dirty="0"/>
              <a:t>　　　　　　　　　　（たとえば、清掃</a:t>
            </a:r>
            <a:r>
              <a:rPr lang="en-US" altLang="ja-JP" dirty="0"/>
              <a:t>2700</a:t>
            </a:r>
            <a:r>
              <a:rPr lang="ja-JP" altLang="en-US" dirty="0"/>
              <a:t>万になったら、</a:t>
            </a:r>
            <a:r>
              <a:rPr lang="en-US" altLang="ja-JP" dirty="0"/>
              <a:t>1</a:t>
            </a:r>
            <a:r>
              <a:rPr lang="ja-JP" altLang="en-US" dirty="0"/>
              <a:t>万</a:t>
            </a:r>
            <a:r>
              <a:rPr lang="en-US" altLang="ja-JP" dirty="0"/>
              <a:t>500</a:t>
            </a:r>
            <a:r>
              <a:rPr lang="ja-JP" altLang="en-US" dirty="0"/>
              <a:t>円返す。）</a:t>
            </a:r>
            <a:endParaRPr lang="en-US" altLang="ja-JP" dirty="0"/>
          </a:p>
          <a:p>
            <a:pPr lvl="2"/>
            <a:r>
              <a:rPr lang="en-US" altLang="ja-JP" dirty="0"/>
              <a:t>	</a:t>
            </a:r>
            <a:endParaRPr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C98C1015-9714-44F8-96B1-3F0C73720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4356A9AC-D114-4AA4-8E8B-957D1CCD9F19}"/>
              </a:ext>
            </a:extLst>
          </p:cNvPr>
          <p:cNvSpPr/>
          <p:nvPr/>
        </p:nvSpPr>
        <p:spPr>
          <a:xfrm>
            <a:off x="1490996" y="6109590"/>
            <a:ext cx="9749717" cy="54927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このような負担があることを理解の上、チームに加わっていただく。</a:t>
            </a:r>
            <a:endParaRPr lang="en-US" altLang="ja-JP" dirty="0"/>
          </a:p>
          <a:p>
            <a:pPr algn="ctr"/>
            <a:r>
              <a:rPr kumimoji="1" lang="ja-JP" altLang="en-US" dirty="0"/>
              <a:t>そのかわり、勝った場合は、</a:t>
            </a:r>
            <a:r>
              <a:rPr kumimoji="1" lang="en-US" altLang="ja-JP" dirty="0"/>
              <a:t>2700</a:t>
            </a:r>
            <a:r>
              <a:rPr kumimoji="1" lang="ja-JP" altLang="en-US" dirty="0"/>
              <a:t>万で清掃の仕事がはいる。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4C5E40A0-4A0B-4CFA-8FCB-C367D96AF857}"/>
              </a:ext>
            </a:extLst>
          </p:cNvPr>
          <p:cNvSpPr/>
          <p:nvPr/>
        </p:nvSpPr>
        <p:spPr>
          <a:xfrm>
            <a:off x="7746191" y="792091"/>
            <a:ext cx="3607609" cy="168901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/>
              <a:t>納得したら</a:t>
            </a:r>
            <a:endParaRPr kumimoji="1" lang="en-US" altLang="ja-JP" sz="1600" dirty="0"/>
          </a:p>
          <a:p>
            <a:pPr algn="ctr"/>
            <a:r>
              <a:rPr lang="ja-JP" altLang="en-US" sz="1600" dirty="0"/>
              <a:t>企業間協定に明記していく。</a:t>
            </a:r>
            <a:endParaRPr lang="en-US" altLang="ja-JP" sz="1600" dirty="0"/>
          </a:p>
          <a:p>
            <a:pPr algn="ctr"/>
            <a:r>
              <a:rPr kumimoji="1" lang="ja-JP" altLang="en-US" sz="1600" dirty="0"/>
              <a:t>必ず変更が出るので</a:t>
            </a:r>
            <a:endParaRPr kumimoji="1" lang="en-US" altLang="ja-JP" sz="1600" dirty="0"/>
          </a:p>
          <a:p>
            <a:pPr algn="ctr"/>
            <a:r>
              <a:rPr lang="ja-JP" altLang="en-US" sz="1600" dirty="0"/>
              <a:t>企業間協定書は何度かの</a:t>
            </a:r>
            <a:endParaRPr lang="en-US" altLang="ja-JP" sz="1600" dirty="0"/>
          </a:p>
          <a:p>
            <a:pPr algn="ctr"/>
            <a:r>
              <a:rPr kumimoji="1" lang="ja-JP" altLang="en-US" sz="1600" dirty="0"/>
              <a:t>改定がでてくる。</a:t>
            </a:r>
            <a:endParaRPr kumimoji="1" lang="en-US" altLang="ja-JP" sz="1600" dirty="0"/>
          </a:p>
          <a:p>
            <a:pPr algn="ctr"/>
            <a:r>
              <a:rPr lang="ja-JP" altLang="en-US" sz="1600" dirty="0"/>
              <a:t>メンバー変更・金額変更</a:t>
            </a:r>
            <a:endParaRPr lang="en-US" altLang="ja-JP" sz="1600" dirty="0"/>
          </a:p>
          <a:p>
            <a:pPr algn="ctr"/>
            <a:r>
              <a:rPr kumimoji="1" lang="ja-JP" altLang="en-US" sz="1600" dirty="0"/>
              <a:t>スキームの変更など</a:t>
            </a:r>
          </a:p>
        </p:txBody>
      </p:sp>
    </p:spTree>
    <p:extLst>
      <p:ext uri="{BB962C8B-B14F-4D97-AF65-F5344CB8AC3E}">
        <p14:creationId xmlns:p14="http://schemas.microsoft.com/office/powerpoint/2010/main" val="355943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哀愁の漂う抽象的なデザイン テンプレー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26713605_TF03460530" id="{4AE7E7D5-B303-494C-83B7-ABB5DA0B3E67}" vid="{556FA135-3C14-42CD-AC53-CD327FF2960D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1351</TotalTime>
  <Words>4062</Words>
  <Application>Microsoft Office PowerPoint</Application>
  <PresentationFormat>ワイド画面</PresentationFormat>
  <Paragraphs>758</Paragraphs>
  <Slides>42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42</vt:i4>
      </vt:variant>
    </vt:vector>
  </HeadingPairs>
  <TitlesOfParts>
    <vt:vector size="51" baseType="lpstr">
      <vt:lpstr>BIZ UDPゴシック</vt:lpstr>
      <vt:lpstr>Meiryo UI</vt:lpstr>
      <vt:lpstr>游ゴシック</vt:lpstr>
      <vt:lpstr>游ゴシック Light</vt:lpstr>
      <vt:lpstr>Arial</vt:lpstr>
      <vt:lpstr>Calibri</vt:lpstr>
      <vt:lpstr>Century Gothic</vt:lpstr>
      <vt:lpstr>Office テーマ</vt:lpstr>
      <vt:lpstr>哀愁の漂う抽象的なデザイン テンプレート</vt:lpstr>
      <vt:lpstr>PPP・PFIプロジェクトマネージャー養成 専門講座シリーズ　全10回 第２回　チーム運営のプロセス</vt:lpstr>
      <vt:lpstr>　　　　10回の内容</vt:lpstr>
      <vt:lpstr>　第２回チーム運営のプロセス　　　　　　　　　　　　　　　　 　　　　　　目次</vt:lpstr>
      <vt:lpstr>①　提案策定の費用に関して </vt:lpstr>
      <vt:lpstr>提案作成・提出までの費用ってなに？ （負けた時は捨て金になる。勝ったときは事業費に含まれ戻ってくる）</vt:lpstr>
      <vt:lpstr>参加表明までに必要な書類例</vt:lpstr>
      <vt:lpstr>提出提案書様式集の例</vt:lpstr>
      <vt:lpstr>提案時提出する図面集例</vt:lpstr>
      <vt:lpstr>チーム編成時提案作成費をどうするのか決めておいてください。</vt:lpstr>
      <vt:lpstr>②　チームメンバー教育   はじめてPFIコンソ―シャムに参加するメンバーさんもいる</vt:lpstr>
      <vt:lpstr>初めての企業さんの症状</vt:lpstr>
      <vt:lpstr>なので</vt:lpstr>
      <vt:lpstr>③　メンバーリストと連絡表   チーム内の信頼と情報共有は不可欠</vt:lpstr>
      <vt:lpstr>情報共有のためのメンバーリスト 議事録、分科会情報、チーム内企業間協議 など　すべての情報の共有が大切・メールは全員に</vt:lpstr>
      <vt:lpstr>④　分科会設定と分科会長 </vt:lpstr>
      <vt:lpstr>　　まず、事業のラフ分析</vt:lpstr>
      <vt:lpstr>　　まず、事業のラフ分析</vt:lpstr>
      <vt:lpstr>提案策定時コンソーシャム組織</vt:lpstr>
      <vt:lpstr> </vt:lpstr>
      <vt:lpstr>スケジュール表の作成</vt:lpstr>
      <vt:lpstr>PowerPoint プレゼンテーション</vt:lpstr>
      <vt:lpstr>PowerPoint プレゼンテーション</vt:lpstr>
      <vt:lpstr> </vt:lpstr>
      <vt:lpstr>　　      　初めて　は　張り切る！</vt:lpstr>
      <vt:lpstr>　　      　　プロマネの対応１</vt:lpstr>
      <vt:lpstr>　　      　　プロマネの対応２</vt:lpstr>
      <vt:lpstr> </vt:lpstr>
      <vt:lpstr>自治体発注の段階と民間の業務の流れ</vt:lpstr>
      <vt:lpstr>PowerPoint プレゼンテーション</vt:lpstr>
      <vt:lpstr>　　      各機能：ターゲット企業のリストアップ    　　　（1回目の話）</vt:lpstr>
      <vt:lpstr>チームの意思を明確にする</vt:lpstr>
      <vt:lpstr>ターゲット企業へのリクルート</vt:lpstr>
      <vt:lpstr> </vt:lpstr>
      <vt:lpstr>チーム提案企画書</vt:lpstr>
      <vt:lpstr> </vt:lpstr>
      <vt:lpstr>キックオフ会議</vt:lpstr>
      <vt:lpstr> </vt:lpstr>
      <vt:lpstr>情報共有とファイル</vt:lpstr>
      <vt:lpstr> </vt:lpstr>
      <vt:lpstr> 企業間協定書</vt:lpstr>
      <vt:lpstr>事業のお金の流れと契約の種類：エンド企業受取額１００想定</vt:lpstr>
      <vt:lpstr>ご清聴　 ありがとうございました。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tanuki kazehiki</dc:creator>
  <cp:lastModifiedBy>菊池 一郎</cp:lastModifiedBy>
  <cp:revision>4</cp:revision>
  <dcterms:created xsi:type="dcterms:W3CDTF">2021-05-17T04:17:13Z</dcterms:created>
  <dcterms:modified xsi:type="dcterms:W3CDTF">2021-06-04T02:24:02Z</dcterms:modified>
</cp:coreProperties>
</file>