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85" r:id="rId2"/>
    <p:sldId id="1693" r:id="rId3"/>
    <p:sldId id="1684" r:id="rId4"/>
    <p:sldId id="443" r:id="rId5"/>
    <p:sldId id="1685" r:id="rId6"/>
    <p:sldId id="1257" r:id="rId7"/>
    <p:sldId id="1686" r:id="rId8"/>
    <p:sldId id="1697" r:id="rId9"/>
    <p:sldId id="1687" r:id="rId10"/>
    <p:sldId id="1689" r:id="rId11"/>
    <p:sldId id="1690" r:id="rId12"/>
    <p:sldId id="1691" r:id="rId13"/>
    <p:sldId id="1694" r:id="rId14"/>
    <p:sldId id="1287" r:id="rId15"/>
    <p:sldId id="1249" r:id="rId16"/>
    <p:sldId id="1674" r:id="rId17"/>
    <p:sldId id="1677" r:id="rId18"/>
    <p:sldId id="1678" r:id="rId19"/>
    <p:sldId id="1676" r:id="rId20"/>
    <p:sldId id="1289" r:id="rId21"/>
    <p:sldId id="1679" r:id="rId22"/>
    <p:sldId id="1293" r:id="rId23"/>
    <p:sldId id="1280" r:id="rId24"/>
    <p:sldId id="804" r:id="rId25"/>
    <p:sldId id="1680" r:id="rId26"/>
    <p:sldId id="1695" r:id="rId27"/>
    <p:sldId id="1281" r:id="rId28"/>
    <p:sldId id="1279" r:id="rId29"/>
    <p:sldId id="1696" r:id="rId30"/>
    <p:sldId id="1288" r:id="rId31"/>
  </p:sldIdLst>
  <p:sldSz cx="9144000" cy="6858000" type="screen4x3"/>
  <p:notesSz cx="9939338" cy="68072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DC30"/>
    <a:srgbClr val="F71525"/>
    <a:srgbClr val="EB86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5BB618-7E2B-418F-922A-24748A4009E3}" v="62" dt="2021-09-20T10:44:03.9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78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植野 芳彦" userId="86ab4e6fb1040a80" providerId="LiveId" clId="{615BB618-7E2B-418F-922A-24748A4009E3}"/>
    <pc:docChg chg="custSel addSld delSld modSld">
      <pc:chgData name="植野 芳彦" userId="86ab4e6fb1040a80" providerId="LiveId" clId="{615BB618-7E2B-418F-922A-24748A4009E3}" dt="2021-09-20T10:45:31.409" v="2375" actId="14100"/>
      <pc:docMkLst>
        <pc:docMk/>
      </pc:docMkLst>
      <pc:sldChg chg="del">
        <pc:chgData name="植野 芳彦" userId="86ab4e6fb1040a80" providerId="LiveId" clId="{615BB618-7E2B-418F-922A-24748A4009E3}" dt="2021-08-20T07:24:14.431" v="8" actId="2696"/>
        <pc:sldMkLst>
          <pc:docMk/>
          <pc:sldMk cId="3645872272" sldId="258"/>
        </pc:sldMkLst>
      </pc:sldChg>
      <pc:sldChg chg="delSp modSp mod">
        <pc:chgData name="植野 芳彦" userId="86ab4e6fb1040a80" providerId="LiveId" clId="{615BB618-7E2B-418F-922A-24748A4009E3}" dt="2021-09-20T08:27:32.159" v="2274" actId="1076"/>
        <pc:sldMkLst>
          <pc:docMk/>
          <pc:sldMk cId="3415352116" sldId="285"/>
        </pc:sldMkLst>
        <pc:spChg chg="mod">
          <ac:chgData name="植野 芳彦" userId="86ab4e6fb1040a80" providerId="LiveId" clId="{615BB618-7E2B-418F-922A-24748A4009E3}" dt="2021-09-20T08:27:32.159" v="2274" actId="1076"/>
          <ac:spMkLst>
            <pc:docMk/>
            <pc:sldMk cId="3415352116" sldId="285"/>
            <ac:spMk id="9219" creationId="{00000000-0000-0000-0000-000000000000}"/>
          </ac:spMkLst>
        </pc:spChg>
        <pc:picChg chg="del">
          <ac:chgData name="植野 芳彦" userId="86ab4e6fb1040a80" providerId="LiveId" clId="{615BB618-7E2B-418F-922A-24748A4009E3}" dt="2021-08-20T23:26:53.030" v="10" actId="21"/>
          <ac:picMkLst>
            <pc:docMk/>
            <pc:sldMk cId="3415352116" sldId="285"/>
            <ac:picMk id="9218" creationId="{00000000-0000-0000-0000-000000000000}"/>
          </ac:picMkLst>
        </pc:picChg>
      </pc:sldChg>
      <pc:sldChg chg="addSp delSp modSp add mod">
        <pc:chgData name="植野 芳彦" userId="86ab4e6fb1040a80" providerId="LiveId" clId="{615BB618-7E2B-418F-922A-24748A4009E3}" dt="2021-09-20T10:44:03.905" v="2370"/>
        <pc:sldMkLst>
          <pc:docMk/>
          <pc:sldMk cId="3279408261" sldId="443"/>
        </pc:sldMkLst>
        <pc:spChg chg="del">
          <ac:chgData name="植野 芳彦" userId="86ab4e6fb1040a80" providerId="LiveId" clId="{615BB618-7E2B-418F-922A-24748A4009E3}" dt="2021-09-19T01:33:51.926" v="887" actId="21"/>
          <ac:spMkLst>
            <pc:docMk/>
            <pc:sldMk cId="3279408261" sldId="443"/>
            <ac:spMk id="2" creationId="{00000000-0000-0000-0000-000000000000}"/>
          </ac:spMkLst>
        </pc:spChg>
        <pc:spChg chg="mod">
          <ac:chgData name="植野 芳彦" userId="86ab4e6fb1040a80" providerId="LiveId" clId="{615BB618-7E2B-418F-922A-24748A4009E3}" dt="2021-09-19T01:34:17.423" v="892" actId="1076"/>
          <ac:spMkLst>
            <pc:docMk/>
            <pc:sldMk cId="3279408261" sldId="443"/>
            <ac:spMk id="3" creationId="{00000000-0000-0000-0000-000000000000}"/>
          </ac:spMkLst>
        </pc:spChg>
        <pc:spChg chg="add del mod">
          <ac:chgData name="植野 芳彦" userId="86ab4e6fb1040a80" providerId="LiveId" clId="{615BB618-7E2B-418F-922A-24748A4009E3}" dt="2021-09-19T01:33:21.940" v="881" actId="21"/>
          <ac:spMkLst>
            <pc:docMk/>
            <pc:sldMk cId="3279408261" sldId="443"/>
            <ac:spMk id="6" creationId="{1060BF9F-23F2-4126-AA45-9776B056F90F}"/>
          </ac:spMkLst>
        </pc:spChg>
        <pc:spChg chg="mod">
          <ac:chgData name="植野 芳彦" userId="86ab4e6fb1040a80" providerId="LiveId" clId="{615BB618-7E2B-418F-922A-24748A4009E3}" dt="2021-09-19T01:34:10.734" v="891" actId="1076"/>
          <ac:spMkLst>
            <pc:docMk/>
            <pc:sldMk cId="3279408261" sldId="443"/>
            <ac:spMk id="11" creationId="{00000000-0000-0000-0000-000000000000}"/>
          </ac:spMkLst>
        </pc:spChg>
        <pc:spChg chg="mod">
          <ac:chgData name="植野 芳彦" userId="86ab4e6fb1040a80" providerId="LiveId" clId="{615BB618-7E2B-418F-922A-24748A4009E3}" dt="2021-09-20T10:44:03.905" v="2370"/>
          <ac:spMkLst>
            <pc:docMk/>
            <pc:sldMk cId="3279408261" sldId="443"/>
            <ac:spMk id="6146" creationId="{00000000-0000-0000-0000-000000000000}"/>
          </ac:spMkLst>
        </pc:spChg>
        <pc:spChg chg="mod">
          <ac:chgData name="植野 芳彦" userId="86ab4e6fb1040a80" providerId="LiveId" clId="{615BB618-7E2B-418F-922A-24748A4009E3}" dt="2021-09-19T01:34:46.638" v="922" actId="6549"/>
          <ac:spMkLst>
            <pc:docMk/>
            <pc:sldMk cId="3279408261" sldId="443"/>
            <ac:spMk id="6148" creationId="{00000000-0000-0000-0000-000000000000}"/>
          </ac:spMkLst>
        </pc:spChg>
        <pc:picChg chg="del">
          <ac:chgData name="植野 芳彦" userId="86ab4e6fb1040a80" providerId="LiveId" clId="{615BB618-7E2B-418F-922A-24748A4009E3}" dt="2021-09-19T01:33:16.486" v="880" actId="21"/>
          <ac:picMkLst>
            <pc:docMk/>
            <pc:sldMk cId="3279408261" sldId="443"/>
            <ac:picMk id="5" creationId="{00000000-0000-0000-0000-000000000000}"/>
          </ac:picMkLst>
        </pc:picChg>
        <pc:picChg chg="mod">
          <ac:chgData name="植野 芳彦" userId="86ab4e6fb1040a80" providerId="LiveId" clId="{615BB618-7E2B-418F-922A-24748A4009E3}" dt="2021-09-19T01:34:26.844" v="894" actId="14100"/>
          <ac:picMkLst>
            <pc:docMk/>
            <pc:sldMk cId="3279408261" sldId="443"/>
            <ac:picMk id="5122" creationId="{00000000-0000-0000-0000-000000000000}"/>
          </ac:picMkLst>
        </pc:picChg>
        <pc:picChg chg="mod">
          <ac:chgData name="植野 芳彦" userId="86ab4e6fb1040a80" providerId="LiveId" clId="{615BB618-7E2B-418F-922A-24748A4009E3}" dt="2021-09-19T01:34:07.335" v="890" actId="1076"/>
          <ac:picMkLst>
            <pc:docMk/>
            <pc:sldMk cId="3279408261" sldId="443"/>
            <ac:picMk id="5124" creationId="{00000000-0000-0000-0000-000000000000}"/>
          </ac:picMkLst>
        </pc:picChg>
      </pc:sldChg>
      <pc:sldChg chg="del">
        <pc:chgData name="植野 芳彦" userId="86ab4e6fb1040a80" providerId="LiveId" clId="{615BB618-7E2B-418F-922A-24748A4009E3}" dt="2021-09-05T23:11:02.144" v="12" actId="2696"/>
        <pc:sldMkLst>
          <pc:docMk/>
          <pc:sldMk cId="1435757445" sldId="762"/>
        </pc:sldMkLst>
      </pc:sldChg>
      <pc:sldChg chg="del">
        <pc:chgData name="植野 芳彦" userId="86ab4e6fb1040a80" providerId="LiveId" clId="{615BB618-7E2B-418F-922A-24748A4009E3}" dt="2021-08-20T05:33:22.687" v="4" actId="2696"/>
        <pc:sldMkLst>
          <pc:docMk/>
          <pc:sldMk cId="3834375026" sldId="765"/>
        </pc:sldMkLst>
      </pc:sldChg>
      <pc:sldChg chg="del">
        <pc:chgData name="植野 芳彦" userId="86ab4e6fb1040a80" providerId="LiveId" clId="{615BB618-7E2B-418F-922A-24748A4009E3}" dt="2021-09-18T09:39:45.843" v="878" actId="2696"/>
        <pc:sldMkLst>
          <pc:docMk/>
          <pc:sldMk cId="2278124977" sldId="798"/>
        </pc:sldMkLst>
      </pc:sldChg>
      <pc:sldChg chg="del">
        <pc:chgData name="植野 芳彦" userId="86ab4e6fb1040a80" providerId="LiveId" clId="{615BB618-7E2B-418F-922A-24748A4009E3}" dt="2021-08-22T07:30:18.442" v="11" actId="2696"/>
        <pc:sldMkLst>
          <pc:docMk/>
          <pc:sldMk cId="185790526" sldId="801"/>
        </pc:sldMkLst>
      </pc:sldChg>
      <pc:sldChg chg="addSp delSp modSp add del mod">
        <pc:chgData name="植野 芳彦" userId="86ab4e6fb1040a80" providerId="LiveId" clId="{615BB618-7E2B-418F-922A-24748A4009E3}" dt="2021-09-20T00:14:34.413" v="1898" actId="2696"/>
        <pc:sldMkLst>
          <pc:docMk/>
          <pc:sldMk cId="873082520" sldId="801"/>
        </pc:sldMkLst>
        <pc:spChg chg="add del mod">
          <ac:chgData name="植野 芳彦" userId="86ab4e6fb1040a80" providerId="LiveId" clId="{615BB618-7E2B-418F-922A-24748A4009E3}" dt="2021-09-19T01:41:35.405" v="1202" actId="21"/>
          <ac:spMkLst>
            <pc:docMk/>
            <pc:sldMk cId="873082520" sldId="801"/>
            <ac:spMk id="2" creationId="{DD893E87-AB09-413F-9DBE-9C93847BDBCB}"/>
          </ac:spMkLst>
        </pc:spChg>
        <pc:spChg chg="mod">
          <ac:chgData name="植野 芳彦" userId="86ab4e6fb1040a80" providerId="LiveId" clId="{615BB618-7E2B-418F-922A-24748A4009E3}" dt="2021-09-19T01:42:09.629" v="1218" actId="1076"/>
          <ac:spMkLst>
            <pc:docMk/>
            <pc:sldMk cId="873082520" sldId="801"/>
            <ac:spMk id="35843" creationId="{EB25B437-E1E4-4842-9C90-CF5A097FB8EB}"/>
          </ac:spMkLst>
        </pc:spChg>
        <pc:picChg chg="del">
          <ac:chgData name="植野 芳彦" userId="86ab4e6fb1040a80" providerId="LiveId" clId="{615BB618-7E2B-418F-922A-24748A4009E3}" dt="2021-09-19T01:41:29.301" v="1201" actId="21"/>
          <ac:picMkLst>
            <pc:docMk/>
            <pc:sldMk cId="873082520" sldId="801"/>
            <ac:picMk id="13" creationId="{00000000-0000-0000-0000-000000000000}"/>
          </ac:picMkLst>
        </pc:picChg>
      </pc:sldChg>
      <pc:sldChg chg="modSp add modTransition">
        <pc:chgData name="植野 芳彦" userId="86ab4e6fb1040a80" providerId="LiveId" clId="{615BB618-7E2B-418F-922A-24748A4009E3}" dt="2021-09-20T10:44:03.905" v="2370"/>
        <pc:sldMkLst>
          <pc:docMk/>
          <pc:sldMk cId="1791747486" sldId="804"/>
        </pc:sldMkLst>
        <pc:spChg chg="mod">
          <ac:chgData name="植野 芳彦" userId="86ab4e6fb1040a80" providerId="LiveId" clId="{615BB618-7E2B-418F-922A-24748A4009E3}" dt="2021-09-20T10:44:03.905" v="2370"/>
          <ac:spMkLst>
            <pc:docMk/>
            <pc:sldMk cId="1791747486" sldId="804"/>
            <ac:spMk id="2" creationId="{00000000-0000-0000-0000-000000000000}"/>
          </ac:spMkLst>
        </pc:spChg>
      </pc:sldChg>
      <pc:sldChg chg="del">
        <pc:chgData name="植野 芳彦" userId="86ab4e6fb1040a80" providerId="LiveId" clId="{615BB618-7E2B-418F-922A-24748A4009E3}" dt="2021-08-20T05:33:07.123" v="2" actId="2696"/>
        <pc:sldMkLst>
          <pc:docMk/>
          <pc:sldMk cId="2706021457" sldId="1134"/>
        </pc:sldMkLst>
      </pc:sldChg>
      <pc:sldChg chg="del">
        <pc:chgData name="植野 芳彦" userId="86ab4e6fb1040a80" providerId="LiveId" clId="{615BB618-7E2B-418F-922A-24748A4009E3}" dt="2021-09-18T09:39:40.358" v="877" actId="2696"/>
        <pc:sldMkLst>
          <pc:docMk/>
          <pc:sldMk cId="1773753492" sldId="1230"/>
        </pc:sldMkLst>
      </pc:sldChg>
      <pc:sldChg chg="modSp">
        <pc:chgData name="植野 芳彦" userId="86ab4e6fb1040a80" providerId="LiveId" clId="{615BB618-7E2B-418F-922A-24748A4009E3}" dt="2021-09-20T10:44:03.905" v="2370"/>
        <pc:sldMkLst>
          <pc:docMk/>
          <pc:sldMk cId="903850235" sldId="1249"/>
        </pc:sldMkLst>
        <pc:spChg chg="mod">
          <ac:chgData name="植野 芳彦" userId="86ab4e6fb1040a80" providerId="LiveId" clId="{615BB618-7E2B-418F-922A-24748A4009E3}" dt="2021-09-20T10:44:03.905" v="2370"/>
          <ac:spMkLst>
            <pc:docMk/>
            <pc:sldMk cId="903850235" sldId="1249"/>
            <ac:spMk id="2" creationId="{60581524-2E69-4F9B-896A-9F59CB093495}"/>
          </ac:spMkLst>
        </pc:spChg>
      </pc:sldChg>
      <pc:sldChg chg="del">
        <pc:chgData name="植野 芳彦" userId="86ab4e6fb1040a80" providerId="LiveId" clId="{615BB618-7E2B-418F-922A-24748A4009E3}" dt="2021-09-10T10:31:44.660" v="23" actId="2696"/>
        <pc:sldMkLst>
          <pc:docMk/>
          <pc:sldMk cId="1954341626" sldId="1251"/>
        </pc:sldMkLst>
      </pc:sldChg>
      <pc:sldChg chg="del">
        <pc:chgData name="植野 芳彦" userId="86ab4e6fb1040a80" providerId="LiveId" clId="{615BB618-7E2B-418F-922A-24748A4009E3}" dt="2021-08-20T05:33:13.889" v="3" actId="2696"/>
        <pc:sldMkLst>
          <pc:docMk/>
          <pc:sldMk cId="3176560934" sldId="1252"/>
        </pc:sldMkLst>
      </pc:sldChg>
      <pc:sldChg chg="del">
        <pc:chgData name="植野 芳彦" userId="86ab4e6fb1040a80" providerId="LiveId" clId="{615BB618-7E2B-418F-922A-24748A4009E3}" dt="2021-08-20T05:33:45.658" v="6" actId="2696"/>
        <pc:sldMkLst>
          <pc:docMk/>
          <pc:sldMk cId="341748213" sldId="1255"/>
        </pc:sldMkLst>
      </pc:sldChg>
      <pc:sldChg chg="add del">
        <pc:chgData name="植野 芳彦" userId="86ab4e6fb1040a80" providerId="LiveId" clId="{615BB618-7E2B-418F-922A-24748A4009E3}" dt="2021-09-19T10:17:18.844" v="1676"/>
        <pc:sldMkLst>
          <pc:docMk/>
          <pc:sldMk cId="4053322642" sldId="1257"/>
        </pc:sldMkLst>
      </pc:sldChg>
      <pc:sldChg chg="add del">
        <pc:chgData name="植野 芳彦" userId="86ab4e6fb1040a80" providerId="LiveId" clId="{615BB618-7E2B-418F-922A-24748A4009E3}" dt="2021-09-19T04:17:46.487" v="1675" actId="2696"/>
        <pc:sldMkLst>
          <pc:docMk/>
          <pc:sldMk cId="0" sldId="1259"/>
        </pc:sldMkLst>
      </pc:sldChg>
      <pc:sldChg chg="del">
        <pc:chgData name="植野 芳彦" userId="86ab4e6fb1040a80" providerId="LiveId" clId="{615BB618-7E2B-418F-922A-24748A4009E3}" dt="2021-09-05T23:11:03.675" v="13" actId="2696"/>
        <pc:sldMkLst>
          <pc:docMk/>
          <pc:sldMk cId="64144364" sldId="1259"/>
        </pc:sldMkLst>
      </pc:sldChg>
      <pc:sldChg chg="del">
        <pc:chgData name="植野 芳彦" userId="86ab4e6fb1040a80" providerId="LiveId" clId="{615BB618-7E2B-418F-922A-24748A4009E3}" dt="2021-09-18T05:16:44.744" v="865" actId="2696"/>
        <pc:sldMkLst>
          <pc:docMk/>
          <pc:sldMk cId="2017082073" sldId="1261"/>
        </pc:sldMkLst>
      </pc:sldChg>
      <pc:sldChg chg="del">
        <pc:chgData name="植野 芳彦" userId="86ab4e6fb1040a80" providerId="LiveId" clId="{615BB618-7E2B-418F-922A-24748A4009E3}" dt="2021-08-20T05:33:26.406" v="5" actId="2696"/>
        <pc:sldMkLst>
          <pc:docMk/>
          <pc:sldMk cId="48452452" sldId="1263"/>
        </pc:sldMkLst>
      </pc:sldChg>
      <pc:sldChg chg="del">
        <pc:chgData name="植野 芳彦" userId="86ab4e6fb1040a80" providerId="LiveId" clId="{615BB618-7E2B-418F-922A-24748A4009E3}" dt="2021-08-20T07:24:10.275" v="7" actId="2696"/>
        <pc:sldMkLst>
          <pc:docMk/>
          <pc:sldMk cId="4281560625" sldId="1265"/>
        </pc:sldMkLst>
      </pc:sldChg>
      <pc:sldChg chg="del">
        <pc:chgData name="植野 芳彦" userId="86ab4e6fb1040a80" providerId="LiveId" clId="{615BB618-7E2B-418F-922A-24748A4009E3}" dt="2021-08-20T07:24:23.979" v="9" actId="2696"/>
        <pc:sldMkLst>
          <pc:docMk/>
          <pc:sldMk cId="3330519855" sldId="1268"/>
        </pc:sldMkLst>
      </pc:sldChg>
      <pc:sldChg chg="del">
        <pc:chgData name="植野 芳彦" userId="86ab4e6fb1040a80" providerId="LiveId" clId="{615BB618-7E2B-418F-922A-24748A4009E3}" dt="2021-08-20T05:32:51.326" v="0" actId="2696"/>
        <pc:sldMkLst>
          <pc:docMk/>
          <pc:sldMk cId="3732602047" sldId="1269"/>
        </pc:sldMkLst>
      </pc:sldChg>
      <pc:sldChg chg="delSp del mod">
        <pc:chgData name="植野 芳彦" userId="86ab4e6fb1040a80" providerId="LiveId" clId="{615BB618-7E2B-418F-922A-24748A4009E3}" dt="2021-09-19T04:17:13.252" v="1673" actId="2696"/>
        <pc:sldMkLst>
          <pc:docMk/>
          <pc:sldMk cId="628131486" sldId="1279"/>
        </pc:sldMkLst>
        <pc:spChg chg="del">
          <ac:chgData name="植野 芳彦" userId="86ab4e6fb1040a80" providerId="LiveId" clId="{615BB618-7E2B-418F-922A-24748A4009E3}" dt="2021-09-10T10:32:43.176" v="25" actId="21"/>
          <ac:spMkLst>
            <pc:docMk/>
            <pc:sldMk cId="628131486" sldId="1279"/>
            <ac:spMk id="4" creationId="{1A882A0A-93E6-4711-AFE8-640F891E90A5}"/>
          </ac:spMkLst>
        </pc:spChg>
      </pc:sldChg>
      <pc:sldChg chg="modSp add">
        <pc:chgData name="植野 芳彦" userId="86ab4e6fb1040a80" providerId="LiveId" clId="{615BB618-7E2B-418F-922A-24748A4009E3}" dt="2021-09-20T10:44:03.905" v="2370"/>
        <pc:sldMkLst>
          <pc:docMk/>
          <pc:sldMk cId="1427239110" sldId="1279"/>
        </pc:sldMkLst>
        <pc:spChg chg="mod">
          <ac:chgData name="植野 芳彦" userId="86ab4e6fb1040a80" providerId="LiveId" clId="{615BB618-7E2B-418F-922A-24748A4009E3}" dt="2021-09-20T10:44:03.905" v="2370"/>
          <ac:spMkLst>
            <pc:docMk/>
            <pc:sldMk cId="1427239110" sldId="1279"/>
            <ac:spMk id="2" creationId="{82938571-0A58-4EDF-B589-BFB69C06708A}"/>
          </ac:spMkLst>
        </pc:spChg>
      </pc:sldChg>
      <pc:sldChg chg="delSp mod">
        <pc:chgData name="植野 芳彦" userId="86ab4e6fb1040a80" providerId="LiveId" clId="{615BB618-7E2B-418F-922A-24748A4009E3}" dt="2021-09-10T10:32:36.288" v="24" actId="21"/>
        <pc:sldMkLst>
          <pc:docMk/>
          <pc:sldMk cId="3462856745" sldId="1280"/>
        </pc:sldMkLst>
        <pc:spChg chg="del">
          <ac:chgData name="植野 芳彦" userId="86ab4e6fb1040a80" providerId="LiveId" clId="{615BB618-7E2B-418F-922A-24748A4009E3}" dt="2021-09-10T10:32:36.288" v="24" actId="21"/>
          <ac:spMkLst>
            <pc:docMk/>
            <pc:sldMk cId="3462856745" sldId="1280"/>
            <ac:spMk id="4" creationId="{C4B4FF5D-8034-48BB-B106-7A6DB2FFC2EC}"/>
          </ac:spMkLst>
        </pc:spChg>
      </pc:sldChg>
      <pc:sldChg chg="delSp del mod">
        <pc:chgData name="植野 芳彦" userId="86ab4e6fb1040a80" providerId="LiveId" clId="{615BB618-7E2B-418F-922A-24748A4009E3}" dt="2021-09-19T04:16:58.363" v="1671" actId="2696"/>
        <pc:sldMkLst>
          <pc:docMk/>
          <pc:sldMk cId="1002088801" sldId="1281"/>
        </pc:sldMkLst>
        <pc:spChg chg="del">
          <ac:chgData name="植野 芳彦" userId="86ab4e6fb1040a80" providerId="LiveId" clId="{615BB618-7E2B-418F-922A-24748A4009E3}" dt="2021-09-10T10:32:48.664" v="26" actId="21"/>
          <ac:spMkLst>
            <pc:docMk/>
            <pc:sldMk cId="1002088801" sldId="1281"/>
            <ac:spMk id="4" creationId="{83DE5482-184B-4171-B574-B4946F6CD34B}"/>
          </ac:spMkLst>
        </pc:spChg>
      </pc:sldChg>
      <pc:sldChg chg="modSp add mod">
        <pc:chgData name="植野 芳彦" userId="86ab4e6fb1040a80" providerId="LiveId" clId="{615BB618-7E2B-418F-922A-24748A4009E3}" dt="2021-09-20T10:45:31.409" v="2375" actId="14100"/>
        <pc:sldMkLst>
          <pc:docMk/>
          <pc:sldMk cId="1752295844" sldId="1281"/>
        </pc:sldMkLst>
        <pc:spChg chg="mod">
          <ac:chgData name="植野 芳彦" userId="86ab4e6fb1040a80" providerId="LiveId" clId="{615BB618-7E2B-418F-922A-24748A4009E3}" dt="2021-09-20T10:45:31.409" v="2375" actId="14100"/>
          <ac:spMkLst>
            <pc:docMk/>
            <pc:sldMk cId="1752295844" sldId="1281"/>
            <ac:spMk id="2" creationId="{84707CBE-4332-4E8E-AB21-F6FA04D317FB}"/>
          </ac:spMkLst>
        </pc:spChg>
      </pc:sldChg>
      <pc:sldChg chg="modSp mod">
        <pc:chgData name="植野 芳彦" userId="86ab4e6fb1040a80" providerId="LiveId" clId="{615BB618-7E2B-418F-922A-24748A4009E3}" dt="2021-09-19T01:40:32.010" v="1199" actId="20577"/>
        <pc:sldMkLst>
          <pc:docMk/>
          <pc:sldMk cId="1933097685" sldId="1287"/>
        </pc:sldMkLst>
        <pc:spChg chg="mod">
          <ac:chgData name="植野 芳彦" userId="86ab4e6fb1040a80" providerId="LiveId" clId="{615BB618-7E2B-418F-922A-24748A4009E3}" dt="2021-09-19T01:40:32.010" v="1199" actId="20577"/>
          <ac:spMkLst>
            <pc:docMk/>
            <pc:sldMk cId="1933097685" sldId="1287"/>
            <ac:spMk id="4" creationId="{1E11B6C7-C83B-497F-9CC6-A2CAECC017AA}"/>
          </ac:spMkLst>
        </pc:spChg>
      </pc:sldChg>
      <pc:sldChg chg="delSp modSp mod">
        <pc:chgData name="植野 芳彦" userId="86ab4e6fb1040a80" providerId="LiveId" clId="{615BB618-7E2B-418F-922A-24748A4009E3}" dt="2021-09-20T10:44:03.905" v="2370"/>
        <pc:sldMkLst>
          <pc:docMk/>
          <pc:sldMk cId="3011497487" sldId="1288"/>
        </pc:sldMkLst>
        <pc:spChg chg="del">
          <ac:chgData name="植野 芳彦" userId="86ab4e6fb1040a80" providerId="LiveId" clId="{615BB618-7E2B-418F-922A-24748A4009E3}" dt="2021-09-10T10:32:56.080" v="27" actId="21"/>
          <ac:spMkLst>
            <pc:docMk/>
            <pc:sldMk cId="3011497487" sldId="1288"/>
            <ac:spMk id="5" creationId="{3C5939FF-433F-4FA8-BD2C-72D8D1947C86}"/>
          </ac:spMkLst>
        </pc:spChg>
        <pc:spChg chg="mod">
          <ac:chgData name="植野 芳彦" userId="86ab4e6fb1040a80" providerId="LiveId" clId="{615BB618-7E2B-418F-922A-24748A4009E3}" dt="2021-09-20T09:12:38.523" v="2369" actId="20577"/>
          <ac:spMkLst>
            <pc:docMk/>
            <pc:sldMk cId="3011497487" sldId="1288"/>
            <ac:spMk id="6" creationId="{00000000-0000-0000-0000-000000000000}"/>
          </ac:spMkLst>
        </pc:spChg>
        <pc:spChg chg="mod">
          <ac:chgData name="植野 芳彦" userId="86ab4e6fb1040a80" providerId="LiveId" clId="{615BB618-7E2B-418F-922A-24748A4009E3}" dt="2021-09-20T08:22:28.460" v="1926" actId="20577"/>
          <ac:spMkLst>
            <pc:docMk/>
            <pc:sldMk cId="3011497487" sldId="1288"/>
            <ac:spMk id="7171" creationId="{00000000-0000-0000-0000-000000000000}"/>
          </ac:spMkLst>
        </pc:spChg>
        <pc:spChg chg="mod">
          <ac:chgData name="植野 芳彦" userId="86ab4e6fb1040a80" providerId="LiveId" clId="{615BB618-7E2B-418F-922A-24748A4009E3}" dt="2021-09-20T10:44:03.905" v="2370"/>
          <ac:spMkLst>
            <pc:docMk/>
            <pc:sldMk cId="3011497487" sldId="1288"/>
            <ac:spMk id="29698" creationId="{00000000-0000-0000-0000-000000000000}"/>
          </ac:spMkLst>
        </pc:spChg>
      </pc:sldChg>
      <pc:sldChg chg="modSp add">
        <pc:chgData name="植野 芳彦" userId="86ab4e6fb1040a80" providerId="LiveId" clId="{615BB618-7E2B-418F-922A-24748A4009E3}" dt="2021-09-20T10:44:03.905" v="2370"/>
        <pc:sldMkLst>
          <pc:docMk/>
          <pc:sldMk cId="1264750738" sldId="1289"/>
        </pc:sldMkLst>
        <pc:spChg chg="mod">
          <ac:chgData name="植野 芳彦" userId="86ab4e6fb1040a80" providerId="LiveId" clId="{615BB618-7E2B-418F-922A-24748A4009E3}" dt="2021-09-20T10:44:03.905" v="2370"/>
          <ac:spMkLst>
            <pc:docMk/>
            <pc:sldMk cId="1264750738" sldId="1289"/>
            <ac:spMk id="4" creationId="{13E3BE2B-E147-44D9-BD55-389BE9865115}"/>
          </ac:spMkLst>
        </pc:spChg>
      </pc:sldChg>
      <pc:sldChg chg="modSp add">
        <pc:chgData name="植野 芳彦" userId="86ab4e6fb1040a80" providerId="LiveId" clId="{615BB618-7E2B-418F-922A-24748A4009E3}" dt="2021-09-20T10:44:03.905" v="2370"/>
        <pc:sldMkLst>
          <pc:docMk/>
          <pc:sldMk cId="2043361911" sldId="1293"/>
        </pc:sldMkLst>
        <pc:spChg chg="mod">
          <ac:chgData name="植野 芳彦" userId="86ab4e6fb1040a80" providerId="LiveId" clId="{615BB618-7E2B-418F-922A-24748A4009E3}" dt="2021-09-20T10:44:03.905" v="2370"/>
          <ac:spMkLst>
            <pc:docMk/>
            <pc:sldMk cId="2043361911" sldId="1293"/>
            <ac:spMk id="28675" creationId="{00000000-0000-0000-0000-000000000000}"/>
          </ac:spMkLst>
        </pc:spChg>
      </pc:sldChg>
      <pc:sldChg chg="modSp add mod">
        <pc:chgData name="植野 芳彦" userId="86ab4e6fb1040a80" providerId="LiveId" clId="{615BB618-7E2B-418F-922A-24748A4009E3}" dt="2021-09-20T10:44:03.905" v="2370"/>
        <pc:sldMkLst>
          <pc:docMk/>
          <pc:sldMk cId="4229814017" sldId="1674"/>
        </pc:sldMkLst>
        <pc:spChg chg="mod">
          <ac:chgData name="植野 芳彦" userId="86ab4e6fb1040a80" providerId="LiveId" clId="{615BB618-7E2B-418F-922A-24748A4009E3}" dt="2021-09-20T10:44:03.905" v="2370"/>
          <ac:spMkLst>
            <pc:docMk/>
            <pc:sldMk cId="4229814017" sldId="1674"/>
            <ac:spMk id="2" creationId="{DAC90885-B8CF-441B-99FE-EE6DE5B07327}"/>
          </ac:spMkLst>
        </pc:spChg>
        <pc:spChg chg="mod">
          <ac:chgData name="植野 芳彦" userId="86ab4e6fb1040a80" providerId="LiveId" clId="{615BB618-7E2B-418F-922A-24748A4009E3}" dt="2021-09-20T06:31:54.986" v="1900" actId="20577"/>
          <ac:spMkLst>
            <pc:docMk/>
            <pc:sldMk cId="4229814017" sldId="1674"/>
            <ac:spMk id="11" creationId="{B9A9D51F-791D-42CE-BCEF-78851B3C4978}"/>
          </ac:spMkLst>
        </pc:spChg>
      </pc:sldChg>
      <pc:sldChg chg="add del">
        <pc:chgData name="植野 芳彦" userId="86ab4e6fb1040a80" providerId="LiveId" clId="{615BB618-7E2B-418F-922A-24748A4009E3}" dt="2021-09-18T05:17:09.886" v="866" actId="2696"/>
        <pc:sldMkLst>
          <pc:docMk/>
          <pc:sldMk cId="376481270" sldId="1675"/>
        </pc:sldMkLst>
      </pc:sldChg>
      <pc:sldChg chg="modSp add">
        <pc:chgData name="植野 芳彦" userId="86ab4e6fb1040a80" providerId="LiveId" clId="{615BB618-7E2B-418F-922A-24748A4009E3}" dt="2021-09-20T10:44:03.905" v="2370"/>
        <pc:sldMkLst>
          <pc:docMk/>
          <pc:sldMk cId="2153633169" sldId="1676"/>
        </pc:sldMkLst>
        <pc:spChg chg="mod">
          <ac:chgData name="植野 芳彦" userId="86ab4e6fb1040a80" providerId="LiveId" clId="{615BB618-7E2B-418F-922A-24748A4009E3}" dt="2021-09-20T10:44:03.905" v="2370"/>
          <ac:spMkLst>
            <pc:docMk/>
            <pc:sldMk cId="2153633169" sldId="1676"/>
            <ac:spMk id="3" creationId="{73433ECA-4C90-4C51-AB20-10166BF097ED}"/>
          </ac:spMkLst>
        </pc:spChg>
      </pc:sldChg>
      <pc:sldChg chg="modSp add">
        <pc:chgData name="植野 芳彦" userId="86ab4e6fb1040a80" providerId="LiveId" clId="{615BB618-7E2B-418F-922A-24748A4009E3}" dt="2021-09-20T10:44:03.905" v="2370"/>
        <pc:sldMkLst>
          <pc:docMk/>
          <pc:sldMk cId="3696117353" sldId="1677"/>
        </pc:sldMkLst>
        <pc:spChg chg="mod">
          <ac:chgData name="植野 芳彦" userId="86ab4e6fb1040a80" providerId="LiveId" clId="{615BB618-7E2B-418F-922A-24748A4009E3}" dt="2021-09-20T10:44:03.905" v="2370"/>
          <ac:spMkLst>
            <pc:docMk/>
            <pc:sldMk cId="3696117353" sldId="1677"/>
            <ac:spMk id="5" creationId="{00000000-0000-0000-0000-000000000000}"/>
          </ac:spMkLst>
        </pc:spChg>
      </pc:sldChg>
      <pc:sldChg chg="modSp add">
        <pc:chgData name="植野 芳彦" userId="86ab4e6fb1040a80" providerId="LiveId" clId="{615BB618-7E2B-418F-922A-24748A4009E3}" dt="2021-09-20T10:44:03.905" v="2370"/>
        <pc:sldMkLst>
          <pc:docMk/>
          <pc:sldMk cId="1135539397" sldId="1678"/>
        </pc:sldMkLst>
        <pc:spChg chg="mod">
          <ac:chgData name="植野 芳彦" userId="86ab4e6fb1040a80" providerId="LiveId" clId="{615BB618-7E2B-418F-922A-24748A4009E3}" dt="2021-09-20T10:44:03.905" v="2370"/>
          <ac:spMkLst>
            <pc:docMk/>
            <pc:sldMk cId="1135539397" sldId="1678"/>
            <ac:spMk id="4" creationId="{00000000-0000-0000-0000-000000000000}"/>
          </ac:spMkLst>
        </pc:spChg>
      </pc:sldChg>
      <pc:sldChg chg="modSp add mod">
        <pc:chgData name="植野 芳彦" userId="86ab4e6fb1040a80" providerId="LiveId" clId="{615BB618-7E2B-418F-922A-24748A4009E3}" dt="2021-09-20T10:44:03.905" v="2370"/>
        <pc:sldMkLst>
          <pc:docMk/>
          <pc:sldMk cId="405098307" sldId="1679"/>
        </pc:sldMkLst>
        <pc:spChg chg="mod">
          <ac:chgData name="植野 芳彦" userId="86ab4e6fb1040a80" providerId="LiveId" clId="{615BB618-7E2B-418F-922A-24748A4009E3}" dt="2021-09-20T10:44:03.905" v="2370"/>
          <ac:spMkLst>
            <pc:docMk/>
            <pc:sldMk cId="405098307" sldId="1679"/>
            <ac:spMk id="2" creationId="{8B6FED14-4693-403D-9D14-3CB50F7C87C7}"/>
          </ac:spMkLst>
        </pc:spChg>
        <pc:spChg chg="mod">
          <ac:chgData name="植野 芳彦" userId="86ab4e6fb1040a80" providerId="LiveId" clId="{615BB618-7E2B-418F-922A-24748A4009E3}" dt="2021-09-19T01:42:25.941" v="1230" actId="6549"/>
          <ac:spMkLst>
            <pc:docMk/>
            <pc:sldMk cId="405098307" sldId="1679"/>
            <ac:spMk id="7" creationId="{0B007122-EC92-4637-82BA-7F901968FCCA}"/>
          </ac:spMkLst>
        </pc:spChg>
      </pc:sldChg>
      <pc:sldChg chg="addSp modSp new mod">
        <pc:chgData name="植野 芳彦" userId="86ab4e6fb1040a80" providerId="LiveId" clId="{615BB618-7E2B-418F-922A-24748A4009E3}" dt="2021-09-18T05:18:13.626" v="872" actId="20577"/>
        <pc:sldMkLst>
          <pc:docMk/>
          <pc:sldMk cId="698348294" sldId="1680"/>
        </pc:sldMkLst>
        <pc:spChg chg="add mod">
          <ac:chgData name="植野 芳彦" userId="86ab4e6fb1040a80" providerId="LiveId" clId="{615BB618-7E2B-418F-922A-24748A4009E3}" dt="2021-09-18T05:18:13.626" v="872" actId="20577"/>
          <ac:spMkLst>
            <pc:docMk/>
            <pc:sldMk cId="698348294" sldId="1680"/>
            <ac:spMk id="2" creationId="{276F1751-8091-4D47-90F3-B46DCC5C9CCE}"/>
          </ac:spMkLst>
        </pc:spChg>
      </pc:sldChg>
      <pc:sldChg chg="addSp modSp new del mod">
        <pc:chgData name="植野 芳彦" userId="86ab4e6fb1040a80" providerId="LiveId" clId="{615BB618-7E2B-418F-922A-24748A4009E3}" dt="2021-09-18T05:18:46.222" v="873" actId="2696"/>
        <pc:sldMkLst>
          <pc:docMk/>
          <pc:sldMk cId="893266836" sldId="1681"/>
        </pc:sldMkLst>
        <pc:picChg chg="add mod">
          <ac:chgData name="植野 芳彦" userId="86ab4e6fb1040a80" providerId="LiveId" clId="{615BB618-7E2B-418F-922A-24748A4009E3}" dt="2021-09-12T02:33:13.138" v="189" actId="14100"/>
          <ac:picMkLst>
            <pc:docMk/>
            <pc:sldMk cId="893266836" sldId="1681"/>
            <ac:picMk id="2" creationId="{2D95677F-3C63-4F50-9F2B-A3384E2A690F}"/>
          </ac:picMkLst>
        </pc:picChg>
      </pc:sldChg>
      <pc:sldChg chg="addSp modSp new del mod">
        <pc:chgData name="植野 芳彦" userId="86ab4e6fb1040a80" providerId="LiveId" clId="{615BB618-7E2B-418F-922A-24748A4009E3}" dt="2021-09-18T05:18:47.488" v="874" actId="2696"/>
        <pc:sldMkLst>
          <pc:docMk/>
          <pc:sldMk cId="1402331812" sldId="1682"/>
        </pc:sldMkLst>
        <pc:picChg chg="add mod">
          <ac:chgData name="植野 芳彦" userId="86ab4e6fb1040a80" providerId="LiveId" clId="{615BB618-7E2B-418F-922A-24748A4009E3}" dt="2021-09-12T02:33:21.354" v="191" actId="14100"/>
          <ac:picMkLst>
            <pc:docMk/>
            <pc:sldMk cId="1402331812" sldId="1682"/>
            <ac:picMk id="2" creationId="{3A868A5E-58EC-4143-A926-80C3C47708E9}"/>
          </ac:picMkLst>
        </pc:picChg>
      </pc:sldChg>
      <pc:sldChg chg="addSp modSp new del mod">
        <pc:chgData name="植野 芳彦" userId="86ab4e6fb1040a80" providerId="LiveId" clId="{615BB618-7E2B-418F-922A-24748A4009E3}" dt="2021-09-18T05:18:56.519" v="875" actId="2696"/>
        <pc:sldMkLst>
          <pc:docMk/>
          <pc:sldMk cId="11613214" sldId="1683"/>
        </pc:sldMkLst>
        <pc:picChg chg="add mod">
          <ac:chgData name="植野 芳彦" userId="86ab4e6fb1040a80" providerId="LiveId" clId="{615BB618-7E2B-418F-922A-24748A4009E3}" dt="2021-09-12T02:32:55.284" v="187" actId="14100"/>
          <ac:picMkLst>
            <pc:docMk/>
            <pc:sldMk cId="11613214" sldId="1683"/>
            <ac:picMk id="2" creationId="{ED04327D-D05E-4882-A7EC-D776F094B2EF}"/>
          </ac:picMkLst>
        </pc:picChg>
      </pc:sldChg>
      <pc:sldChg chg="addSp modSp new mod">
        <pc:chgData name="植野 芳彦" userId="86ab4e6fb1040a80" providerId="LiveId" clId="{615BB618-7E2B-418F-922A-24748A4009E3}" dt="2021-09-20T10:44:54.953" v="2373" actId="1076"/>
        <pc:sldMkLst>
          <pc:docMk/>
          <pc:sldMk cId="1145609808" sldId="1684"/>
        </pc:sldMkLst>
        <pc:spChg chg="add mod">
          <ac:chgData name="植野 芳彦" userId="86ab4e6fb1040a80" providerId="LiveId" clId="{615BB618-7E2B-418F-922A-24748A4009E3}" dt="2021-09-17T23:37:02.034" v="641" actId="20577"/>
          <ac:spMkLst>
            <pc:docMk/>
            <pc:sldMk cId="1145609808" sldId="1684"/>
            <ac:spMk id="3" creationId="{9093D457-D74A-455E-92D2-30B08EDEDFBF}"/>
          </ac:spMkLst>
        </pc:spChg>
        <pc:spChg chg="add mod">
          <ac:chgData name="植野 芳彦" userId="86ab4e6fb1040a80" providerId="LiveId" clId="{615BB618-7E2B-418F-922A-24748A4009E3}" dt="2021-09-20T10:44:54.953" v="2373" actId="1076"/>
          <ac:spMkLst>
            <pc:docMk/>
            <pc:sldMk cId="1145609808" sldId="1684"/>
            <ac:spMk id="4" creationId="{DBB6DBEC-52E9-4EE6-AF02-DBBAAACF8689}"/>
          </ac:spMkLst>
        </pc:spChg>
        <pc:picChg chg="add mod">
          <ac:chgData name="植野 芳彦" userId="86ab4e6fb1040a80" providerId="LiveId" clId="{615BB618-7E2B-418F-922A-24748A4009E3}" dt="2021-09-17T23:37:13.989" v="642" actId="1076"/>
          <ac:picMkLst>
            <pc:docMk/>
            <pc:sldMk cId="1145609808" sldId="1684"/>
            <ac:picMk id="2" creationId="{D69F5C13-F1CF-4A9D-A844-0A11F702CE70}"/>
          </ac:picMkLst>
        </pc:picChg>
      </pc:sldChg>
      <pc:sldChg chg="addSp new">
        <pc:chgData name="植野 芳彦" userId="86ab4e6fb1040a80" providerId="LiveId" clId="{615BB618-7E2B-418F-922A-24748A4009E3}" dt="2021-09-17T20:11:21.909" v="287"/>
        <pc:sldMkLst>
          <pc:docMk/>
          <pc:sldMk cId="1075818964" sldId="1685"/>
        </pc:sldMkLst>
        <pc:picChg chg="add">
          <ac:chgData name="植野 芳彦" userId="86ab4e6fb1040a80" providerId="LiveId" clId="{615BB618-7E2B-418F-922A-24748A4009E3}" dt="2021-09-17T20:11:21.909" v="287"/>
          <ac:picMkLst>
            <pc:docMk/>
            <pc:sldMk cId="1075818964" sldId="1685"/>
            <ac:picMk id="2" creationId="{0B7AC739-8247-4DEC-A2DA-47D540D7C4CC}"/>
          </ac:picMkLst>
        </pc:picChg>
      </pc:sldChg>
      <pc:sldChg chg="addSp delSp modSp new mod">
        <pc:chgData name="植野 芳彦" userId="86ab4e6fb1040a80" providerId="LiveId" clId="{615BB618-7E2B-418F-922A-24748A4009E3}" dt="2021-09-19T01:36:27.943" v="956" actId="1076"/>
        <pc:sldMkLst>
          <pc:docMk/>
          <pc:sldMk cId="599878013" sldId="1686"/>
        </pc:sldMkLst>
        <pc:spChg chg="add mod">
          <ac:chgData name="植野 芳彦" userId="86ab4e6fb1040a80" providerId="LiveId" clId="{615BB618-7E2B-418F-922A-24748A4009E3}" dt="2021-09-19T01:36:27.943" v="956" actId="1076"/>
          <ac:spMkLst>
            <pc:docMk/>
            <pc:sldMk cId="599878013" sldId="1686"/>
            <ac:spMk id="2" creationId="{F86ADDF2-10FF-4C7E-A55E-578EF4698F2F}"/>
          </ac:spMkLst>
        </pc:spChg>
        <pc:picChg chg="add del mod">
          <ac:chgData name="植野 芳彦" userId="86ab4e6fb1040a80" providerId="LiveId" clId="{615BB618-7E2B-418F-922A-24748A4009E3}" dt="2021-09-17T20:13:43.806" v="294" actId="21"/>
          <ac:picMkLst>
            <pc:docMk/>
            <pc:sldMk cId="599878013" sldId="1686"/>
            <ac:picMk id="2" creationId="{D82D6E93-88B7-468A-A01F-C69E3D67CB90}"/>
          </ac:picMkLst>
        </pc:picChg>
        <pc:picChg chg="add mod">
          <ac:chgData name="植野 芳彦" userId="86ab4e6fb1040a80" providerId="LiveId" clId="{615BB618-7E2B-418F-922A-24748A4009E3}" dt="2021-09-17T23:22:10.815" v="321" actId="1076"/>
          <ac:picMkLst>
            <pc:docMk/>
            <pc:sldMk cId="599878013" sldId="1686"/>
            <ac:picMk id="1026" creationId="{EBEAD8FB-A4F2-4CB5-A11E-C8FC00680DD2}"/>
          </ac:picMkLst>
        </pc:picChg>
      </pc:sldChg>
      <pc:sldChg chg="addSp modSp new mod">
        <pc:chgData name="植野 芳彦" userId="86ab4e6fb1040a80" providerId="LiveId" clId="{615BB618-7E2B-418F-922A-24748A4009E3}" dt="2021-09-19T01:38:10.464" v="1055" actId="20577"/>
        <pc:sldMkLst>
          <pc:docMk/>
          <pc:sldMk cId="217751594" sldId="1687"/>
        </pc:sldMkLst>
        <pc:spChg chg="add mod">
          <ac:chgData name="植野 芳彦" userId="86ab4e6fb1040a80" providerId="LiveId" clId="{615BB618-7E2B-418F-922A-24748A4009E3}" dt="2021-09-19T01:38:10.464" v="1055" actId="20577"/>
          <ac:spMkLst>
            <pc:docMk/>
            <pc:sldMk cId="217751594" sldId="1687"/>
            <ac:spMk id="3" creationId="{67D957BE-3B45-4A07-A971-79B25D54808A}"/>
          </ac:spMkLst>
        </pc:spChg>
        <pc:picChg chg="add mod">
          <ac:chgData name="植野 芳彦" userId="86ab4e6fb1040a80" providerId="LiveId" clId="{615BB618-7E2B-418F-922A-24748A4009E3}" dt="2021-09-19T01:36:39.735" v="957" actId="1076"/>
          <ac:picMkLst>
            <pc:docMk/>
            <pc:sldMk cId="217751594" sldId="1687"/>
            <ac:picMk id="2" creationId="{37E27A0B-5B1A-4290-BD05-5443D0360C05}"/>
          </ac:picMkLst>
        </pc:picChg>
      </pc:sldChg>
      <pc:sldChg chg="addSp modSp new del mod">
        <pc:chgData name="植野 芳彦" userId="86ab4e6fb1040a80" providerId="LiveId" clId="{615BB618-7E2B-418F-922A-24748A4009E3}" dt="2021-09-20T06:31:19.304" v="1899" actId="2696"/>
        <pc:sldMkLst>
          <pc:docMk/>
          <pc:sldMk cId="2610525508" sldId="1688"/>
        </pc:sldMkLst>
        <pc:picChg chg="add mod">
          <ac:chgData name="植野 芳彦" userId="86ab4e6fb1040a80" providerId="LiveId" clId="{615BB618-7E2B-418F-922A-24748A4009E3}" dt="2021-09-17T23:27:45.190" v="326" actId="1076"/>
          <ac:picMkLst>
            <pc:docMk/>
            <pc:sldMk cId="2610525508" sldId="1688"/>
            <ac:picMk id="2" creationId="{6132E4C8-279A-41ED-8D35-689773D2003C}"/>
          </ac:picMkLst>
        </pc:picChg>
      </pc:sldChg>
      <pc:sldChg chg="addSp new del">
        <pc:chgData name="植野 芳彦" userId="86ab4e6fb1040a80" providerId="LiveId" clId="{615BB618-7E2B-418F-922A-24748A4009E3}" dt="2021-09-19T01:38:32.864" v="1056" actId="2696"/>
        <pc:sldMkLst>
          <pc:docMk/>
          <pc:sldMk cId="1937514474" sldId="1689"/>
        </pc:sldMkLst>
        <pc:picChg chg="add">
          <ac:chgData name="植野 芳彦" userId="86ab4e6fb1040a80" providerId="LiveId" clId="{615BB618-7E2B-418F-922A-24748A4009E3}" dt="2021-09-17T20:20:52.103" v="300"/>
          <ac:picMkLst>
            <pc:docMk/>
            <pc:sldMk cId="1937514474" sldId="1689"/>
            <ac:picMk id="2" creationId="{115ACD55-631E-4699-999A-6F9038A24E2B}"/>
          </ac:picMkLst>
        </pc:picChg>
      </pc:sldChg>
      <pc:sldChg chg="add">
        <pc:chgData name="植野 芳彦" userId="86ab4e6fb1040a80" providerId="LiveId" clId="{615BB618-7E2B-418F-922A-24748A4009E3}" dt="2021-09-19T01:38:35.035" v="1057"/>
        <pc:sldMkLst>
          <pc:docMk/>
          <pc:sldMk cId="3224476445" sldId="1689"/>
        </pc:sldMkLst>
      </pc:sldChg>
      <pc:sldChg chg="addSp delSp modSp new mod">
        <pc:chgData name="植野 芳彦" userId="86ab4e6fb1040a80" providerId="LiveId" clId="{615BB618-7E2B-418F-922A-24748A4009E3}" dt="2021-09-17T20:23:49.653" v="306" actId="1076"/>
        <pc:sldMkLst>
          <pc:docMk/>
          <pc:sldMk cId="4194384916" sldId="1690"/>
        </pc:sldMkLst>
        <pc:picChg chg="add del">
          <ac:chgData name="植野 芳彦" userId="86ab4e6fb1040a80" providerId="LiveId" clId="{615BB618-7E2B-418F-922A-24748A4009E3}" dt="2021-09-17T20:23:47.028" v="305" actId="21"/>
          <ac:picMkLst>
            <pc:docMk/>
            <pc:sldMk cId="4194384916" sldId="1690"/>
            <ac:picMk id="2" creationId="{01E5F3CE-1861-4E7D-B732-3158AAFB2496}"/>
          </ac:picMkLst>
        </pc:picChg>
        <pc:picChg chg="add mod">
          <ac:chgData name="植野 芳彦" userId="86ab4e6fb1040a80" providerId="LiveId" clId="{615BB618-7E2B-418F-922A-24748A4009E3}" dt="2021-09-17T20:23:49.653" v="306" actId="1076"/>
          <ac:picMkLst>
            <pc:docMk/>
            <pc:sldMk cId="4194384916" sldId="1690"/>
            <ac:picMk id="2050" creationId="{941BA971-4744-4962-906E-91DA27FACB91}"/>
          </ac:picMkLst>
        </pc:picChg>
      </pc:sldChg>
      <pc:sldChg chg="addSp delSp modSp new mod modClrScheme chgLayout">
        <pc:chgData name="植野 芳彦" userId="86ab4e6fb1040a80" providerId="LiveId" clId="{615BB618-7E2B-418F-922A-24748A4009E3}" dt="2021-09-20T10:44:04.163" v="2372" actId="27636"/>
        <pc:sldMkLst>
          <pc:docMk/>
          <pc:sldMk cId="3544108834" sldId="1691"/>
        </pc:sldMkLst>
        <pc:spChg chg="add mod">
          <ac:chgData name="植野 芳彦" userId="86ab4e6fb1040a80" providerId="LiveId" clId="{615BB618-7E2B-418F-922A-24748A4009E3}" dt="2021-09-20T10:44:04.106" v="2371" actId="27636"/>
          <ac:spMkLst>
            <pc:docMk/>
            <pc:sldMk cId="3544108834" sldId="1691"/>
            <ac:spMk id="3" creationId="{C934E619-07E5-4BB4-A166-199678DDC9E8}"/>
          </ac:spMkLst>
        </pc:spChg>
        <pc:spChg chg="add mod ord">
          <ac:chgData name="植野 芳彦" userId="86ab4e6fb1040a80" providerId="LiveId" clId="{615BB618-7E2B-418F-922A-24748A4009E3}" dt="2021-09-20T10:44:04.163" v="2372" actId="27636"/>
          <ac:spMkLst>
            <pc:docMk/>
            <pc:sldMk cId="3544108834" sldId="1691"/>
            <ac:spMk id="4" creationId="{67429EEE-62EC-4489-9606-8B883E49E0E7}"/>
          </ac:spMkLst>
        </pc:spChg>
        <pc:picChg chg="add del">
          <ac:chgData name="植野 芳彦" userId="86ab4e6fb1040a80" providerId="LiveId" clId="{615BB618-7E2B-418F-922A-24748A4009E3}" dt="2021-09-17T23:51:53.128" v="836" actId="21"/>
          <ac:picMkLst>
            <pc:docMk/>
            <pc:sldMk cId="3544108834" sldId="1691"/>
            <ac:picMk id="2" creationId="{BB20D883-80D6-406B-8BF1-4A27B4E7B014}"/>
          </ac:picMkLst>
        </pc:picChg>
        <pc:picChg chg="add mod">
          <ac:chgData name="植野 芳彦" userId="86ab4e6fb1040a80" providerId="LiveId" clId="{615BB618-7E2B-418F-922A-24748A4009E3}" dt="2021-09-17T23:55:36.443" v="857" actId="26606"/>
          <ac:picMkLst>
            <pc:docMk/>
            <pc:sldMk cId="3544108834" sldId="1691"/>
            <ac:picMk id="1026" creationId="{1D1DBCD2-8ECB-432E-BDB5-BA25AE3F7BD0}"/>
          </ac:picMkLst>
        </pc:picChg>
      </pc:sldChg>
      <pc:sldChg chg="addSp modSp new del mod">
        <pc:chgData name="植野 芳彦" userId="86ab4e6fb1040a80" providerId="LiveId" clId="{615BB618-7E2B-418F-922A-24748A4009E3}" dt="2021-09-18T00:07:30.020" v="863" actId="2696"/>
        <pc:sldMkLst>
          <pc:docMk/>
          <pc:sldMk cId="513475641" sldId="1692"/>
        </pc:sldMkLst>
        <pc:picChg chg="add mod">
          <ac:chgData name="植野 芳彦" userId="86ab4e6fb1040a80" providerId="LiveId" clId="{615BB618-7E2B-418F-922A-24748A4009E3}" dt="2021-09-17T21:56:42.221" v="314" actId="1076"/>
          <ac:picMkLst>
            <pc:docMk/>
            <pc:sldMk cId="513475641" sldId="1692"/>
            <ac:picMk id="2" creationId="{763F9A8C-F910-4FC6-8FE2-FA1C819B7723}"/>
          </ac:picMkLst>
        </pc:picChg>
      </pc:sldChg>
      <pc:sldChg chg="addSp modSp new mod">
        <pc:chgData name="植野 芳彦" userId="86ab4e6fb1040a80" providerId="LiveId" clId="{615BB618-7E2B-418F-922A-24748A4009E3}" dt="2021-09-17T23:36:34.125" v="600" actId="20577"/>
        <pc:sldMkLst>
          <pc:docMk/>
          <pc:sldMk cId="3561600202" sldId="1693"/>
        </pc:sldMkLst>
        <pc:spChg chg="add mod">
          <ac:chgData name="植野 芳彦" userId="86ab4e6fb1040a80" providerId="LiveId" clId="{615BB618-7E2B-418F-922A-24748A4009E3}" dt="2021-09-17T23:36:34.125" v="600" actId="20577"/>
          <ac:spMkLst>
            <pc:docMk/>
            <pc:sldMk cId="3561600202" sldId="1693"/>
            <ac:spMk id="2" creationId="{810AA163-94C2-4B42-9332-53B7B489EBA4}"/>
          </ac:spMkLst>
        </pc:spChg>
      </pc:sldChg>
      <pc:sldChg chg="addSp modSp new mod">
        <pc:chgData name="植野 芳彦" userId="86ab4e6fb1040a80" providerId="LiveId" clId="{615BB618-7E2B-418F-922A-24748A4009E3}" dt="2021-09-18T09:39:29.981" v="876" actId="14100"/>
        <pc:sldMkLst>
          <pc:docMk/>
          <pc:sldMk cId="1507813260" sldId="1694"/>
        </pc:sldMkLst>
        <pc:picChg chg="add mod">
          <ac:chgData name="植野 芳彦" userId="86ab4e6fb1040a80" providerId="LiveId" clId="{615BB618-7E2B-418F-922A-24748A4009E3}" dt="2021-09-18T09:39:29.981" v="876" actId="14100"/>
          <ac:picMkLst>
            <pc:docMk/>
            <pc:sldMk cId="1507813260" sldId="1694"/>
            <ac:picMk id="2" creationId="{572DF263-8BAF-455D-925E-71ED85D50009}"/>
          </ac:picMkLst>
        </pc:picChg>
      </pc:sldChg>
      <pc:sldChg chg="addSp modSp new mod">
        <pc:chgData name="植野 芳彦" userId="86ab4e6fb1040a80" providerId="LiveId" clId="{615BB618-7E2B-418F-922A-24748A4009E3}" dt="2021-09-19T04:14:59.730" v="1591" actId="1076"/>
        <pc:sldMkLst>
          <pc:docMk/>
          <pc:sldMk cId="2881554911" sldId="1695"/>
        </pc:sldMkLst>
        <pc:spChg chg="add mod">
          <ac:chgData name="植野 芳彦" userId="86ab4e6fb1040a80" providerId="LiveId" clId="{615BB618-7E2B-418F-922A-24748A4009E3}" dt="2021-09-19T04:14:59.730" v="1591" actId="1076"/>
          <ac:spMkLst>
            <pc:docMk/>
            <pc:sldMk cId="2881554911" sldId="1695"/>
            <ac:spMk id="2" creationId="{237A8617-695C-4C8D-826B-52C6931BFA09}"/>
          </ac:spMkLst>
        </pc:spChg>
      </pc:sldChg>
      <pc:sldChg chg="addSp modSp new mod">
        <pc:chgData name="植野 芳彦" userId="86ab4e6fb1040a80" providerId="LiveId" clId="{615BB618-7E2B-418F-922A-24748A4009E3}" dt="2021-09-19T04:16:37.938" v="1670" actId="113"/>
        <pc:sldMkLst>
          <pc:docMk/>
          <pc:sldMk cId="2877843334" sldId="1696"/>
        </pc:sldMkLst>
        <pc:spChg chg="add mod">
          <ac:chgData name="植野 芳彦" userId="86ab4e6fb1040a80" providerId="LiveId" clId="{615BB618-7E2B-418F-922A-24748A4009E3}" dt="2021-09-19T04:16:37.938" v="1670" actId="113"/>
          <ac:spMkLst>
            <pc:docMk/>
            <pc:sldMk cId="2877843334" sldId="1696"/>
            <ac:spMk id="2" creationId="{C37CEADF-3953-4CA6-9DC6-786E5C5C540B}"/>
          </ac:spMkLst>
        </pc:spChg>
      </pc:sldChg>
      <pc:sldChg chg="addSp modSp new mod">
        <pc:chgData name="植野 芳彦" userId="86ab4e6fb1040a80" providerId="LiveId" clId="{615BB618-7E2B-418F-922A-24748A4009E3}" dt="2021-09-19T19:52:00.991" v="1896" actId="20577"/>
        <pc:sldMkLst>
          <pc:docMk/>
          <pc:sldMk cId="3209306284" sldId="1697"/>
        </pc:sldMkLst>
        <pc:spChg chg="add mod">
          <ac:chgData name="植野 芳彦" userId="86ab4e6fb1040a80" providerId="LiveId" clId="{615BB618-7E2B-418F-922A-24748A4009E3}" dt="2021-09-19T19:52:00.991" v="1896" actId="20577"/>
          <ac:spMkLst>
            <pc:docMk/>
            <pc:sldMk cId="3209306284" sldId="1697"/>
            <ac:spMk id="2" creationId="{B4A41A18-051C-44BB-8CBB-9A3D906C6E99}"/>
          </ac:spMkLst>
        </pc:spChg>
      </pc:sldChg>
    </pc:docChg>
  </pc:docChgLst>
  <pc:docChgLst>
    <pc:chgData name="植野 芳彦" userId="86ab4e6fb1040a80" providerId="LiveId" clId="{3990C848-431B-4B77-9B75-03DB10B001AE}"/>
    <pc:docChg chg="undo redo custSel addSld delSld modSld">
      <pc:chgData name="植野 芳彦" userId="86ab4e6fb1040a80" providerId="LiveId" clId="{3990C848-431B-4B77-9B75-03DB10B001AE}" dt="2021-04-17T10:51:43.404" v="15096" actId="2696"/>
      <pc:docMkLst>
        <pc:docMk/>
      </pc:docMkLst>
      <pc:sldChg chg="modSp add del mod setBg">
        <pc:chgData name="植野 芳彦" userId="86ab4e6fb1040a80" providerId="LiveId" clId="{3990C848-431B-4B77-9B75-03DB10B001AE}" dt="2021-04-12T07:24:10.542" v="15082" actId="2696"/>
        <pc:sldMkLst>
          <pc:docMk/>
          <pc:sldMk cId="0" sldId="256"/>
        </pc:sldMkLst>
        <pc:spChg chg="mod">
          <ac:chgData name="植野 芳彦" userId="86ab4e6fb1040a80" providerId="LiveId" clId="{3990C848-431B-4B77-9B75-03DB10B001AE}" dt="2021-02-25T07:04:17.318" v="3828" actId="255"/>
          <ac:spMkLst>
            <pc:docMk/>
            <pc:sldMk cId="0" sldId="256"/>
            <ac:spMk id="2" creationId="{00000000-0000-0000-0000-000000000000}"/>
          </ac:spMkLst>
        </pc:spChg>
        <pc:spChg chg="mod">
          <ac:chgData name="植野 芳彦" userId="86ab4e6fb1040a80" providerId="LiveId" clId="{3990C848-431B-4B77-9B75-03DB10B001AE}" dt="2021-02-25T07:05:03.315" v="3830" actId="14100"/>
          <ac:spMkLst>
            <pc:docMk/>
            <pc:sldMk cId="0" sldId="256"/>
            <ac:spMk id="9" creationId="{00000000-0000-0000-0000-000000000000}"/>
          </ac:spMkLst>
        </pc:spChg>
      </pc:sldChg>
      <pc:sldChg chg="add del">
        <pc:chgData name="植野 芳彦" userId="86ab4e6fb1040a80" providerId="LiveId" clId="{3990C848-431B-4B77-9B75-03DB10B001AE}" dt="2021-02-25T06:52:31.018" v="3814" actId="2696"/>
        <pc:sldMkLst>
          <pc:docMk/>
          <pc:sldMk cId="156279163" sldId="257"/>
        </pc:sldMkLst>
      </pc:sldChg>
      <pc:sldChg chg="add del">
        <pc:chgData name="植野 芳彦" userId="86ab4e6fb1040a80" providerId="LiveId" clId="{3990C848-431B-4B77-9B75-03DB10B001AE}" dt="2021-02-25T00:57:18.427" v="3134"/>
        <pc:sldMkLst>
          <pc:docMk/>
          <pc:sldMk cId="587860247" sldId="257"/>
        </pc:sldMkLst>
      </pc:sldChg>
      <pc:sldChg chg="add del setBg">
        <pc:chgData name="植野 芳彦" userId="86ab4e6fb1040a80" providerId="LiveId" clId="{3990C848-431B-4B77-9B75-03DB10B001AE}" dt="2021-04-17T10:51:15.707" v="15093" actId="2696"/>
        <pc:sldMkLst>
          <pc:docMk/>
          <pc:sldMk cId="3645872272" sldId="258"/>
        </pc:sldMkLst>
      </pc:sldChg>
      <pc:sldChg chg="del">
        <pc:chgData name="植野 芳彦" userId="86ab4e6fb1040a80" providerId="LiveId" clId="{3990C848-431B-4B77-9B75-03DB10B001AE}" dt="2021-02-24T23:01:47.080" v="2104" actId="2696"/>
        <pc:sldMkLst>
          <pc:docMk/>
          <pc:sldMk cId="1330384525" sldId="259"/>
        </pc:sldMkLst>
      </pc:sldChg>
      <pc:sldChg chg="del">
        <pc:chgData name="植野 芳彦" userId="86ab4e6fb1040a80" providerId="LiveId" clId="{3990C848-431B-4B77-9B75-03DB10B001AE}" dt="2021-02-23T05:16:33.590" v="846" actId="2696"/>
        <pc:sldMkLst>
          <pc:docMk/>
          <pc:sldMk cId="510199281" sldId="260"/>
        </pc:sldMkLst>
      </pc:sldChg>
      <pc:sldChg chg="modSp del mod">
        <pc:chgData name="植野 芳彦" userId="86ab4e6fb1040a80" providerId="LiveId" clId="{3990C848-431B-4B77-9B75-03DB10B001AE}" dt="2021-02-25T06:52:40.145" v="3815" actId="2696"/>
        <pc:sldMkLst>
          <pc:docMk/>
          <pc:sldMk cId="403215762" sldId="262"/>
        </pc:sldMkLst>
        <pc:spChg chg="mod">
          <ac:chgData name="植野 芳彦" userId="86ab4e6fb1040a80" providerId="LiveId" clId="{3990C848-431B-4B77-9B75-03DB10B001AE}" dt="2021-02-23T05:08:43.994" v="628"/>
          <ac:spMkLst>
            <pc:docMk/>
            <pc:sldMk cId="403215762" sldId="262"/>
            <ac:spMk id="2" creationId="{00000000-0000-0000-0000-000000000000}"/>
          </ac:spMkLst>
        </pc:spChg>
      </pc:sldChg>
      <pc:sldChg chg="add del">
        <pc:chgData name="植野 芳彦" userId="86ab4e6fb1040a80" providerId="LiveId" clId="{3990C848-431B-4B77-9B75-03DB10B001AE}" dt="2021-02-25T06:53:27.958" v="3820" actId="2696"/>
        <pc:sldMkLst>
          <pc:docMk/>
          <pc:sldMk cId="1490514874" sldId="262"/>
        </pc:sldMkLst>
      </pc:sldChg>
      <pc:sldChg chg="add del">
        <pc:chgData name="植野 芳彦" userId="86ab4e6fb1040a80" providerId="LiveId" clId="{3990C848-431B-4B77-9B75-03DB10B001AE}" dt="2021-02-25T06:52:53.407" v="3817" actId="2696"/>
        <pc:sldMkLst>
          <pc:docMk/>
          <pc:sldMk cId="3918576769" sldId="262"/>
        </pc:sldMkLst>
      </pc:sldChg>
      <pc:sldChg chg="delSp modSp del mod">
        <pc:chgData name="植野 芳彦" userId="86ab4e6fb1040a80" providerId="LiveId" clId="{3990C848-431B-4B77-9B75-03DB10B001AE}" dt="2021-02-25T06:50:48.677" v="3810" actId="2696"/>
        <pc:sldMkLst>
          <pc:docMk/>
          <pc:sldMk cId="871099326" sldId="263"/>
        </pc:sldMkLst>
        <pc:spChg chg="mod">
          <ac:chgData name="植野 芳彦" userId="86ab4e6fb1040a80" providerId="LiveId" clId="{3990C848-431B-4B77-9B75-03DB10B001AE}" dt="2021-02-25T04:34:08.930" v="3292" actId="14100"/>
          <ac:spMkLst>
            <pc:docMk/>
            <pc:sldMk cId="871099326" sldId="263"/>
            <ac:spMk id="4" creationId="{00000000-0000-0000-0000-000000000000}"/>
          </ac:spMkLst>
        </pc:spChg>
        <pc:spChg chg="mod">
          <ac:chgData name="植野 芳彦" userId="86ab4e6fb1040a80" providerId="LiveId" clId="{3990C848-431B-4B77-9B75-03DB10B001AE}" dt="2021-02-24T22:54:09.426" v="1998" actId="1076"/>
          <ac:spMkLst>
            <pc:docMk/>
            <pc:sldMk cId="871099326" sldId="263"/>
            <ac:spMk id="17" creationId="{00000000-0000-0000-0000-000000000000}"/>
          </ac:spMkLst>
        </pc:spChg>
        <pc:spChg chg="mod">
          <ac:chgData name="植野 芳彦" userId="86ab4e6fb1040a80" providerId="LiveId" clId="{3990C848-431B-4B77-9B75-03DB10B001AE}" dt="2021-02-25T04:31:35.116" v="3227" actId="14100"/>
          <ac:spMkLst>
            <pc:docMk/>
            <pc:sldMk cId="871099326" sldId="263"/>
            <ac:spMk id="19" creationId="{00000000-0000-0000-0000-000000000000}"/>
          </ac:spMkLst>
        </pc:spChg>
        <pc:spChg chg="mod">
          <ac:chgData name="植野 芳彦" userId="86ab4e6fb1040a80" providerId="LiveId" clId="{3990C848-431B-4B77-9B75-03DB10B001AE}" dt="2021-02-25T04:32:29.591" v="3236" actId="14100"/>
          <ac:spMkLst>
            <pc:docMk/>
            <pc:sldMk cId="871099326" sldId="263"/>
            <ac:spMk id="20" creationId="{00000000-0000-0000-0000-000000000000}"/>
          </ac:spMkLst>
        </pc:spChg>
        <pc:spChg chg="mod">
          <ac:chgData name="植野 芳彦" userId="86ab4e6fb1040a80" providerId="LiveId" clId="{3990C848-431B-4B77-9B75-03DB10B001AE}" dt="2021-02-25T04:31:58.455" v="3230" actId="207"/>
          <ac:spMkLst>
            <pc:docMk/>
            <pc:sldMk cId="871099326" sldId="263"/>
            <ac:spMk id="22" creationId="{00000000-0000-0000-0000-000000000000}"/>
          </ac:spMkLst>
        </pc:spChg>
        <pc:spChg chg="mod">
          <ac:chgData name="植野 芳彦" userId="86ab4e6fb1040a80" providerId="LiveId" clId="{3990C848-431B-4B77-9B75-03DB10B001AE}" dt="2021-02-25T04:32:22.952" v="3235" actId="1076"/>
          <ac:spMkLst>
            <pc:docMk/>
            <pc:sldMk cId="871099326" sldId="263"/>
            <ac:spMk id="26" creationId="{00000000-0000-0000-0000-000000000000}"/>
          </ac:spMkLst>
        </pc:spChg>
        <pc:spChg chg="mod">
          <ac:chgData name="植野 芳彦" userId="86ab4e6fb1040a80" providerId="LiveId" clId="{3990C848-431B-4B77-9B75-03DB10B001AE}" dt="2021-02-25T04:33:50.316" v="3279" actId="14100"/>
          <ac:spMkLst>
            <pc:docMk/>
            <pc:sldMk cId="871099326" sldId="263"/>
            <ac:spMk id="28" creationId="{00000000-0000-0000-0000-000000000000}"/>
          </ac:spMkLst>
        </pc:spChg>
        <pc:spChg chg="mod">
          <ac:chgData name="植野 芳彦" userId="86ab4e6fb1040a80" providerId="LiveId" clId="{3990C848-431B-4B77-9B75-03DB10B001AE}" dt="2021-02-25T04:33:57.714" v="3291" actId="6549"/>
          <ac:spMkLst>
            <pc:docMk/>
            <pc:sldMk cId="871099326" sldId="263"/>
            <ac:spMk id="30" creationId="{00000000-0000-0000-0000-000000000000}"/>
          </ac:spMkLst>
        </pc:spChg>
        <pc:spChg chg="mod">
          <ac:chgData name="植野 芳彦" userId="86ab4e6fb1040a80" providerId="LiveId" clId="{3990C848-431B-4B77-9B75-03DB10B001AE}" dt="2021-02-25T04:35:07.399" v="3358"/>
          <ac:spMkLst>
            <pc:docMk/>
            <pc:sldMk cId="871099326" sldId="263"/>
            <ac:spMk id="31" creationId="{00000000-0000-0000-0000-000000000000}"/>
          </ac:spMkLst>
        </pc:spChg>
        <pc:spChg chg="mod">
          <ac:chgData name="植野 芳彦" userId="86ab4e6fb1040a80" providerId="LiveId" clId="{3990C848-431B-4B77-9B75-03DB10B001AE}" dt="2021-02-25T04:34:26.469" v="3307"/>
          <ac:spMkLst>
            <pc:docMk/>
            <pc:sldMk cId="871099326" sldId="263"/>
            <ac:spMk id="32" creationId="{00000000-0000-0000-0000-000000000000}"/>
          </ac:spMkLst>
        </pc:spChg>
        <pc:spChg chg="mod">
          <ac:chgData name="植野 芳彦" userId="86ab4e6fb1040a80" providerId="LiveId" clId="{3990C848-431B-4B77-9B75-03DB10B001AE}" dt="2021-02-25T04:29:47.875" v="3205" actId="6549"/>
          <ac:spMkLst>
            <pc:docMk/>
            <pc:sldMk cId="871099326" sldId="263"/>
            <ac:spMk id="21507" creationId="{00000000-0000-0000-0000-000000000000}"/>
          </ac:spMkLst>
        </pc:spChg>
        <pc:spChg chg="mod">
          <ac:chgData name="植野 芳彦" userId="86ab4e6fb1040a80" providerId="LiveId" clId="{3990C848-431B-4B77-9B75-03DB10B001AE}" dt="2021-02-24T22:54:14.397" v="1999" actId="1076"/>
          <ac:spMkLst>
            <pc:docMk/>
            <pc:sldMk cId="871099326" sldId="263"/>
            <ac:spMk id="21512" creationId="{00000000-0000-0000-0000-000000000000}"/>
          </ac:spMkLst>
        </pc:spChg>
        <pc:spChg chg="mod">
          <ac:chgData name="植野 芳彦" userId="86ab4e6fb1040a80" providerId="LiveId" clId="{3990C848-431B-4B77-9B75-03DB10B001AE}" dt="2021-02-25T04:31:27.266" v="3226"/>
          <ac:spMkLst>
            <pc:docMk/>
            <pc:sldMk cId="871099326" sldId="263"/>
            <ac:spMk id="21514" creationId="{00000000-0000-0000-0000-000000000000}"/>
          </ac:spMkLst>
        </pc:spChg>
        <pc:spChg chg="mod">
          <ac:chgData name="植野 芳彦" userId="86ab4e6fb1040a80" providerId="LiveId" clId="{3990C848-431B-4B77-9B75-03DB10B001AE}" dt="2021-02-25T04:36:12.183" v="3388" actId="1076"/>
          <ac:spMkLst>
            <pc:docMk/>
            <pc:sldMk cId="871099326" sldId="263"/>
            <ac:spMk id="21518" creationId="{00000000-0000-0000-0000-000000000000}"/>
          </ac:spMkLst>
        </pc:spChg>
        <pc:picChg chg="del">
          <ac:chgData name="植野 芳彦" userId="86ab4e6fb1040a80" providerId="LiveId" clId="{3990C848-431B-4B77-9B75-03DB10B001AE}" dt="2021-02-24T22:54:05.427" v="1997" actId="21"/>
          <ac:picMkLst>
            <pc:docMk/>
            <pc:sldMk cId="871099326" sldId="263"/>
            <ac:picMk id="1026" creationId="{00000000-0000-0000-0000-000000000000}"/>
          </ac:picMkLst>
        </pc:picChg>
      </pc:sldChg>
      <pc:sldChg chg="add del">
        <pc:chgData name="植野 芳彦" userId="86ab4e6fb1040a80" providerId="LiveId" clId="{3990C848-431B-4B77-9B75-03DB10B001AE}" dt="2021-02-25T06:51:36.450" v="3813" actId="2696"/>
        <pc:sldMkLst>
          <pc:docMk/>
          <pc:sldMk cId="2252242007" sldId="263"/>
        </pc:sldMkLst>
      </pc:sldChg>
      <pc:sldChg chg="addSp modSp del mod">
        <pc:chgData name="植野 芳彦" userId="86ab4e6fb1040a80" providerId="LiveId" clId="{3990C848-431B-4B77-9B75-03DB10B001AE}" dt="2021-03-31T02:59:01.469" v="15062" actId="2696"/>
        <pc:sldMkLst>
          <pc:docMk/>
          <pc:sldMk cId="3106764624" sldId="265"/>
        </pc:sldMkLst>
        <pc:spChg chg="mod">
          <ac:chgData name="植野 芳彦" userId="86ab4e6fb1040a80" providerId="LiveId" clId="{3990C848-431B-4B77-9B75-03DB10B001AE}" dt="2021-02-27T05:55:08.415" v="7234" actId="20577"/>
          <ac:spMkLst>
            <pc:docMk/>
            <pc:sldMk cId="3106764624" sldId="265"/>
            <ac:spMk id="3" creationId="{00000000-0000-0000-0000-000000000000}"/>
          </ac:spMkLst>
        </pc:spChg>
        <pc:spChg chg="mod">
          <ac:chgData name="植野 芳彦" userId="86ab4e6fb1040a80" providerId="LiveId" clId="{3990C848-431B-4B77-9B75-03DB10B001AE}" dt="2021-02-27T05:55:43.400" v="7267"/>
          <ac:spMkLst>
            <pc:docMk/>
            <pc:sldMk cId="3106764624" sldId="265"/>
            <ac:spMk id="4" creationId="{00000000-0000-0000-0000-000000000000}"/>
          </ac:spMkLst>
        </pc:spChg>
        <pc:spChg chg="add mod">
          <ac:chgData name="植野 芳彦" userId="86ab4e6fb1040a80" providerId="LiveId" clId="{3990C848-431B-4B77-9B75-03DB10B001AE}" dt="2021-02-23T05:10:10.750" v="693" actId="1076"/>
          <ac:spMkLst>
            <pc:docMk/>
            <pc:sldMk cId="3106764624" sldId="265"/>
            <ac:spMk id="6" creationId="{8FDE5EC8-9496-4460-8EEB-4A18185E3CE3}"/>
          </ac:spMkLst>
        </pc:spChg>
      </pc:sldChg>
      <pc:sldChg chg="modSp del mod">
        <pc:chgData name="植野 芳彦" userId="86ab4e6fb1040a80" providerId="LiveId" clId="{3990C848-431B-4B77-9B75-03DB10B001AE}" dt="2021-03-31T02:59:04.906" v="15063" actId="2696"/>
        <pc:sldMkLst>
          <pc:docMk/>
          <pc:sldMk cId="1336515047" sldId="266"/>
        </pc:sldMkLst>
        <pc:spChg chg="mod">
          <ac:chgData name="植野 芳彦" userId="86ab4e6fb1040a80" providerId="LiveId" clId="{3990C848-431B-4B77-9B75-03DB10B001AE}" dt="2021-02-25T11:22:25.953" v="5495" actId="6549"/>
          <ac:spMkLst>
            <pc:docMk/>
            <pc:sldMk cId="1336515047" sldId="266"/>
            <ac:spMk id="3" creationId="{00000000-0000-0000-0000-000000000000}"/>
          </ac:spMkLst>
        </pc:spChg>
      </pc:sldChg>
      <pc:sldChg chg="add del">
        <pc:chgData name="植野 芳彦" userId="86ab4e6fb1040a80" providerId="LiveId" clId="{3990C848-431B-4B77-9B75-03DB10B001AE}" dt="2021-04-17T10:51:32.984" v="15095" actId="2696"/>
        <pc:sldMkLst>
          <pc:docMk/>
          <pc:sldMk cId="786136228" sldId="267"/>
        </pc:sldMkLst>
      </pc:sldChg>
      <pc:sldChg chg="delSp modSp del mod">
        <pc:chgData name="植野 芳彦" userId="86ab4e6fb1040a80" providerId="LiveId" clId="{3990C848-431B-4B77-9B75-03DB10B001AE}" dt="2021-02-25T06:53:43.314" v="3821" actId="2696"/>
        <pc:sldMkLst>
          <pc:docMk/>
          <pc:sldMk cId="860337589" sldId="267"/>
        </pc:sldMkLst>
        <pc:spChg chg="del mod">
          <ac:chgData name="植野 芳彦" userId="86ab4e6fb1040a80" providerId="LiveId" clId="{3990C848-431B-4B77-9B75-03DB10B001AE}" dt="2021-02-25T00:54:39.129" v="3120" actId="21"/>
          <ac:spMkLst>
            <pc:docMk/>
            <pc:sldMk cId="860337589" sldId="267"/>
            <ac:spMk id="6" creationId="{00000000-0000-0000-0000-000000000000}"/>
          </ac:spMkLst>
        </pc:spChg>
        <pc:spChg chg="mod">
          <ac:chgData name="植野 芳彦" userId="86ab4e6fb1040a80" providerId="LiveId" clId="{3990C848-431B-4B77-9B75-03DB10B001AE}" dt="2021-02-25T00:55:26.092" v="3128" actId="1076"/>
          <ac:spMkLst>
            <pc:docMk/>
            <pc:sldMk cId="860337589" sldId="267"/>
            <ac:spMk id="4100" creationId="{00000000-0000-0000-0000-000000000000}"/>
          </ac:spMkLst>
        </pc:spChg>
      </pc:sldChg>
      <pc:sldChg chg="modSp add del mod">
        <pc:chgData name="植野 芳彦" userId="86ab4e6fb1040a80" providerId="LiveId" clId="{3990C848-431B-4B77-9B75-03DB10B001AE}" dt="2021-02-25T00:58:17.406" v="3138" actId="2696"/>
        <pc:sldMkLst>
          <pc:docMk/>
          <pc:sldMk cId="2795523523" sldId="268"/>
        </pc:sldMkLst>
        <pc:spChg chg="mod">
          <ac:chgData name="植野 芳彦" userId="86ab4e6fb1040a80" providerId="LiveId" clId="{3990C848-431B-4B77-9B75-03DB10B001AE}" dt="2021-02-23T05:12:54.534" v="766" actId="21"/>
          <ac:spMkLst>
            <pc:docMk/>
            <pc:sldMk cId="2795523523" sldId="268"/>
            <ac:spMk id="5123" creationId="{00000000-0000-0000-0000-000000000000}"/>
          </ac:spMkLst>
        </pc:spChg>
        <pc:spChg chg="mod">
          <ac:chgData name="植野 芳彦" userId="86ab4e6fb1040a80" providerId="LiveId" clId="{3990C848-431B-4B77-9B75-03DB10B001AE}" dt="2021-02-23T05:14:15.337" v="843" actId="6549"/>
          <ac:spMkLst>
            <pc:docMk/>
            <pc:sldMk cId="2795523523" sldId="268"/>
            <ac:spMk id="5124" creationId="{00000000-0000-0000-0000-000000000000}"/>
          </ac:spMkLst>
        </pc:spChg>
      </pc:sldChg>
      <pc:sldChg chg="add del setBg">
        <pc:chgData name="植野 芳彦" userId="86ab4e6fb1040a80" providerId="LiveId" clId="{3990C848-431B-4B77-9B75-03DB10B001AE}" dt="2021-02-25T20:17:41.029" v="6178" actId="2696"/>
        <pc:sldMkLst>
          <pc:docMk/>
          <pc:sldMk cId="0" sldId="269"/>
        </pc:sldMkLst>
      </pc:sldChg>
      <pc:sldChg chg="modSp del mod">
        <pc:chgData name="植野 芳彦" userId="86ab4e6fb1040a80" providerId="LiveId" clId="{3990C848-431B-4B77-9B75-03DB10B001AE}" dt="2021-02-23T05:11:48.183" v="695" actId="2696"/>
        <pc:sldMkLst>
          <pc:docMk/>
          <pc:sldMk cId="3246878895" sldId="269"/>
        </pc:sldMkLst>
        <pc:spChg chg="mod">
          <ac:chgData name="植野 芳彦" userId="86ab4e6fb1040a80" providerId="LiveId" clId="{3990C848-431B-4B77-9B75-03DB10B001AE}" dt="2021-02-23T01:45:02.530" v="466" actId="207"/>
          <ac:spMkLst>
            <pc:docMk/>
            <pc:sldMk cId="3246878895" sldId="269"/>
            <ac:spMk id="8" creationId="{00000000-0000-0000-0000-000000000000}"/>
          </ac:spMkLst>
        </pc:spChg>
      </pc:sldChg>
      <pc:sldChg chg="del">
        <pc:chgData name="植野 芳彦" userId="86ab4e6fb1040a80" providerId="LiveId" clId="{3990C848-431B-4B77-9B75-03DB10B001AE}" dt="2021-02-23T05:11:51.665" v="696" actId="2696"/>
        <pc:sldMkLst>
          <pc:docMk/>
          <pc:sldMk cId="3922898260" sldId="270"/>
        </pc:sldMkLst>
      </pc:sldChg>
      <pc:sldChg chg="del">
        <pc:chgData name="植野 芳彦" userId="86ab4e6fb1040a80" providerId="LiveId" clId="{3990C848-431B-4B77-9B75-03DB10B001AE}" dt="2021-03-31T02:59:05.828" v="15064" actId="2696"/>
        <pc:sldMkLst>
          <pc:docMk/>
          <pc:sldMk cId="429021871" sldId="271"/>
        </pc:sldMkLst>
      </pc:sldChg>
      <pc:sldChg chg="del">
        <pc:chgData name="植野 芳彦" userId="86ab4e6fb1040a80" providerId="LiveId" clId="{3990C848-431B-4B77-9B75-03DB10B001AE}" dt="2021-03-31T02:59:06.593" v="15065" actId="2696"/>
        <pc:sldMkLst>
          <pc:docMk/>
          <pc:sldMk cId="44776568" sldId="272"/>
        </pc:sldMkLst>
      </pc:sldChg>
      <pc:sldChg chg="del">
        <pc:chgData name="植野 芳彦" userId="86ab4e6fb1040a80" providerId="LiveId" clId="{3990C848-431B-4B77-9B75-03DB10B001AE}" dt="2021-03-31T02:59:07.280" v="15066" actId="2696"/>
        <pc:sldMkLst>
          <pc:docMk/>
          <pc:sldMk cId="2048963750" sldId="273"/>
        </pc:sldMkLst>
      </pc:sldChg>
      <pc:sldChg chg="del">
        <pc:chgData name="植野 芳彦" userId="86ab4e6fb1040a80" providerId="LiveId" clId="{3990C848-431B-4B77-9B75-03DB10B001AE}" dt="2021-03-31T02:59:07.858" v="15067" actId="2696"/>
        <pc:sldMkLst>
          <pc:docMk/>
          <pc:sldMk cId="76965181" sldId="274"/>
        </pc:sldMkLst>
      </pc:sldChg>
      <pc:sldChg chg="del">
        <pc:chgData name="植野 芳彦" userId="86ab4e6fb1040a80" providerId="LiveId" clId="{3990C848-431B-4B77-9B75-03DB10B001AE}" dt="2021-03-31T02:59:08.436" v="15068" actId="2696"/>
        <pc:sldMkLst>
          <pc:docMk/>
          <pc:sldMk cId="2604264332" sldId="275"/>
        </pc:sldMkLst>
      </pc:sldChg>
      <pc:sldChg chg="del">
        <pc:chgData name="植野 芳彦" userId="86ab4e6fb1040a80" providerId="LiveId" clId="{3990C848-431B-4B77-9B75-03DB10B001AE}" dt="2021-03-31T02:59:08.999" v="15069" actId="2696"/>
        <pc:sldMkLst>
          <pc:docMk/>
          <pc:sldMk cId="3382116981" sldId="276"/>
        </pc:sldMkLst>
      </pc:sldChg>
      <pc:sldChg chg="del">
        <pc:chgData name="植野 芳彦" userId="86ab4e6fb1040a80" providerId="LiveId" clId="{3990C848-431B-4B77-9B75-03DB10B001AE}" dt="2021-02-24T23:02:32.397" v="2106" actId="2696"/>
        <pc:sldMkLst>
          <pc:docMk/>
          <pc:sldMk cId="660122259" sldId="277"/>
        </pc:sldMkLst>
      </pc:sldChg>
      <pc:sldChg chg="del">
        <pc:chgData name="植野 芳彦" userId="86ab4e6fb1040a80" providerId="LiveId" clId="{3990C848-431B-4B77-9B75-03DB10B001AE}" dt="2021-02-24T23:02:33.997" v="2107" actId="2696"/>
        <pc:sldMkLst>
          <pc:docMk/>
          <pc:sldMk cId="1672057147" sldId="278"/>
        </pc:sldMkLst>
      </pc:sldChg>
      <pc:sldChg chg="del">
        <pc:chgData name="植野 芳彦" userId="86ab4e6fb1040a80" providerId="LiveId" clId="{3990C848-431B-4B77-9B75-03DB10B001AE}" dt="2021-02-23T09:37:35.087" v="1119" actId="2696"/>
        <pc:sldMkLst>
          <pc:docMk/>
          <pc:sldMk cId="3128223802" sldId="279"/>
        </pc:sldMkLst>
      </pc:sldChg>
      <pc:sldChg chg="del">
        <pc:chgData name="植野 芳彦" userId="86ab4e6fb1040a80" providerId="LiveId" clId="{3990C848-431B-4B77-9B75-03DB10B001AE}" dt="2021-02-23T09:37:43.616" v="1120" actId="2696"/>
        <pc:sldMkLst>
          <pc:docMk/>
          <pc:sldMk cId="3042458524" sldId="280"/>
        </pc:sldMkLst>
      </pc:sldChg>
      <pc:sldChg chg="modSp del mod">
        <pc:chgData name="植野 芳彦" userId="86ab4e6fb1040a80" providerId="LiveId" clId="{3990C848-431B-4B77-9B75-03DB10B001AE}" dt="2021-03-31T02:59:10.748" v="15070" actId="2696"/>
        <pc:sldMkLst>
          <pc:docMk/>
          <pc:sldMk cId="2904614391" sldId="281"/>
        </pc:sldMkLst>
        <pc:spChg chg="mod">
          <ac:chgData name="植野 芳彦" userId="86ab4e6fb1040a80" providerId="LiveId" clId="{3990C848-431B-4B77-9B75-03DB10B001AE}" dt="2021-02-24T23:06:42.577" v="2502" actId="255"/>
          <ac:spMkLst>
            <pc:docMk/>
            <pc:sldMk cId="2904614391" sldId="281"/>
            <ac:spMk id="18434" creationId="{00000000-0000-0000-0000-000000000000}"/>
          </ac:spMkLst>
        </pc:spChg>
        <pc:spChg chg="mod">
          <ac:chgData name="植野 芳彦" userId="86ab4e6fb1040a80" providerId="LiveId" clId="{3990C848-431B-4B77-9B75-03DB10B001AE}" dt="2021-02-24T23:07:09.252" v="2506" actId="1076"/>
          <ac:spMkLst>
            <pc:docMk/>
            <pc:sldMk cId="2904614391" sldId="281"/>
            <ac:spMk id="18437" creationId="{00000000-0000-0000-0000-000000000000}"/>
          </ac:spMkLst>
        </pc:spChg>
        <pc:spChg chg="mod">
          <ac:chgData name="植野 芳彦" userId="86ab4e6fb1040a80" providerId="LiveId" clId="{3990C848-431B-4B77-9B75-03DB10B001AE}" dt="2021-02-24T23:07:01.754" v="2505" actId="1076"/>
          <ac:spMkLst>
            <pc:docMk/>
            <pc:sldMk cId="2904614391" sldId="281"/>
            <ac:spMk id="18438" creationId="{00000000-0000-0000-0000-000000000000}"/>
          </ac:spMkLst>
        </pc:spChg>
        <pc:spChg chg="mod">
          <ac:chgData name="植野 芳彦" userId="86ab4e6fb1040a80" providerId="LiveId" clId="{3990C848-431B-4B77-9B75-03DB10B001AE}" dt="2021-02-24T23:07:14.235" v="2507" actId="1076"/>
          <ac:spMkLst>
            <pc:docMk/>
            <pc:sldMk cId="2904614391" sldId="281"/>
            <ac:spMk id="18439" creationId="{00000000-0000-0000-0000-000000000000}"/>
          </ac:spMkLst>
        </pc:spChg>
        <pc:spChg chg="mod">
          <ac:chgData name="植野 芳彦" userId="86ab4e6fb1040a80" providerId="LiveId" clId="{3990C848-431B-4B77-9B75-03DB10B001AE}" dt="2021-02-24T23:07:21.640" v="2509" actId="1076"/>
          <ac:spMkLst>
            <pc:docMk/>
            <pc:sldMk cId="2904614391" sldId="281"/>
            <ac:spMk id="18440" creationId="{00000000-0000-0000-0000-000000000000}"/>
          </ac:spMkLst>
        </pc:spChg>
        <pc:spChg chg="mod">
          <ac:chgData name="植野 芳彦" userId="86ab4e6fb1040a80" providerId="LiveId" clId="{3990C848-431B-4B77-9B75-03DB10B001AE}" dt="2021-02-24T23:07:25.467" v="2510" actId="1076"/>
          <ac:spMkLst>
            <pc:docMk/>
            <pc:sldMk cId="2904614391" sldId="281"/>
            <ac:spMk id="18441" creationId="{00000000-0000-0000-0000-000000000000}"/>
          </ac:spMkLst>
        </pc:spChg>
        <pc:spChg chg="mod">
          <ac:chgData name="植野 芳彦" userId="86ab4e6fb1040a80" providerId="LiveId" clId="{3990C848-431B-4B77-9B75-03DB10B001AE}" dt="2021-02-24T23:07:51.980" v="2545"/>
          <ac:spMkLst>
            <pc:docMk/>
            <pc:sldMk cId="2904614391" sldId="281"/>
            <ac:spMk id="19460" creationId="{00000000-0000-0000-0000-000000000000}"/>
          </ac:spMkLst>
        </pc:spChg>
      </pc:sldChg>
      <pc:sldChg chg="del">
        <pc:chgData name="植野 芳彦" userId="86ab4e6fb1040a80" providerId="LiveId" clId="{3990C848-431B-4B77-9B75-03DB10B001AE}" dt="2021-02-24T23:08:20.489" v="2546" actId="2696"/>
        <pc:sldMkLst>
          <pc:docMk/>
          <pc:sldMk cId="2581113980" sldId="282"/>
        </pc:sldMkLst>
      </pc:sldChg>
      <pc:sldChg chg="del">
        <pc:chgData name="植野 芳彦" userId="86ab4e6fb1040a80" providerId="LiveId" clId="{3990C848-431B-4B77-9B75-03DB10B001AE}" dt="2021-02-20T06:31:26.830" v="154" actId="2696"/>
        <pc:sldMkLst>
          <pc:docMk/>
          <pc:sldMk cId="2318707706" sldId="283"/>
        </pc:sldMkLst>
      </pc:sldChg>
      <pc:sldChg chg="modSp del mod">
        <pc:chgData name="植野 芳彦" userId="86ab4e6fb1040a80" providerId="LiveId" clId="{3990C848-431B-4B77-9B75-03DB10B001AE}" dt="2021-03-31T02:59:22.152" v="15071" actId="2696"/>
        <pc:sldMkLst>
          <pc:docMk/>
          <pc:sldMk cId="1003848558" sldId="284"/>
        </pc:sldMkLst>
        <pc:spChg chg="mod">
          <ac:chgData name="植野 芳彦" userId="86ab4e6fb1040a80" providerId="LiveId" clId="{3990C848-431B-4B77-9B75-03DB10B001AE}" dt="2021-02-28T08:54:44.948" v="15054" actId="207"/>
          <ac:spMkLst>
            <pc:docMk/>
            <pc:sldMk cId="1003848558" sldId="284"/>
            <ac:spMk id="21507" creationId="{00000000-0000-0000-0000-000000000000}"/>
          </ac:spMkLst>
        </pc:spChg>
        <pc:spChg chg="mod">
          <ac:chgData name="植野 芳彦" userId="86ab4e6fb1040a80" providerId="LiveId" clId="{3990C848-431B-4B77-9B75-03DB10B001AE}" dt="2021-02-28T08:53:27.538" v="15044" actId="207"/>
          <ac:spMkLst>
            <pc:docMk/>
            <pc:sldMk cId="1003848558" sldId="284"/>
            <ac:spMk id="21508" creationId="{00000000-0000-0000-0000-000000000000}"/>
          </ac:spMkLst>
        </pc:spChg>
        <pc:spChg chg="mod">
          <ac:chgData name="植野 芳彦" userId="86ab4e6fb1040a80" providerId="LiveId" clId="{3990C848-431B-4B77-9B75-03DB10B001AE}" dt="2021-02-28T08:54:02.743" v="15049" actId="207"/>
          <ac:spMkLst>
            <pc:docMk/>
            <pc:sldMk cId="1003848558" sldId="284"/>
            <ac:spMk id="21509" creationId="{00000000-0000-0000-0000-000000000000}"/>
          </ac:spMkLst>
        </pc:spChg>
        <pc:spChg chg="mod">
          <ac:chgData name="植野 芳彦" userId="86ab4e6fb1040a80" providerId="LiveId" clId="{3990C848-431B-4B77-9B75-03DB10B001AE}" dt="2021-02-28T08:54:09.617" v="15050" actId="207"/>
          <ac:spMkLst>
            <pc:docMk/>
            <pc:sldMk cId="1003848558" sldId="284"/>
            <ac:spMk id="21510" creationId="{00000000-0000-0000-0000-000000000000}"/>
          </ac:spMkLst>
        </pc:spChg>
        <pc:spChg chg="mod">
          <ac:chgData name="植野 芳彦" userId="86ab4e6fb1040a80" providerId="LiveId" clId="{3990C848-431B-4B77-9B75-03DB10B001AE}" dt="2021-02-28T08:53:36.848" v="15045" actId="207"/>
          <ac:spMkLst>
            <pc:docMk/>
            <pc:sldMk cId="1003848558" sldId="284"/>
            <ac:spMk id="21511" creationId="{00000000-0000-0000-0000-000000000000}"/>
          </ac:spMkLst>
        </pc:spChg>
        <pc:spChg chg="mod">
          <ac:chgData name="植野 芳彦" userId="86ab4e6fb1040a80" providerId="LiveId" clId="{3990C848-431B-4B77-9B75-03DB10B001AE}" dt="2021-02-28T08:53:18.516" v="15043" actId="207"/>
          <ac:spMkLst>
            <pc:docMk/>
            <pc:sldMk cId="1003848558" sldId="284"/>
            <ac:spMk id="21512" creationId="{00000000-0000-0000-0000-000000000000}"/>
          </ac:spMkLst>
        </pc:spChg>
        <pc:spChg chg="mod">
          <ac:chgData name="植野 芳彦" userId="86ab4e6fb1040a80" providerId="LiveId" clId="{3990C848-431B-4B77-9B75-03DB10B001AE}" dt="2021-02-28T08:53:45.275" v="15047" actId="207"/>
          <ac:spMkLst>
            <pc:docMk/>
            <pc:sldMk cId="1003848558" sldId="284"/>
            <ac:spMk id="21513" creationId="{00000000-0000-0000-0000-000000000000}"/>
          </ac:spMkLst>
        </pc:spChg>
        <pc:spChg chg="mod">
          <ac:chgData name="植野 芳彦" userId="86ab4e6fb1040a80" providerId="LiveId" clId="{3990C848-431B-4B77-9B75-03DB10B001AE}" dt="2021-02-28T08:52:47.317" v="15041" actId="207"/>
          <ac:spMkLst>
            <pc:docMk/>
            <pc:sldMk cId="1003848558" sldId="284"/>
            <ac:spMk id="21514" creationId="{00000000-0000-0000-0000-000000000000}"/>
          </ac:spMkLst>
        </pc:spChg>
        <pc:spChg chg="mod">
          <ac:chgData name="植野 芳彦" userId="86ab4e6fb1040a80" providerId="LiveId" clId="{3990C848-431B-4B77-9B75-03DB10B001AE}" dt="2021-02-28T08:54:17.865" v="15051" actId="207"/>
          <ac:spMkLst>
            <pc:docMk/>
            <pc:sldMk cId="1003848558" sldId="284"/>
            <ac:spMk id="21515" creationId="{00000000-0000-0000-0000-000000000000}"/>
          </ac:spMkLst>
        </pc:spChg>
        <pc:spChg chg="mod">
          <ac:chgData name="植野 芳彦" userId="86ab4e6fb1040a80" providerId="LiveId" clId="{3990C848-431B-4B77-9B75-03DB10B001AE}" dt="2021-02-28T08:53:53.589" v="15048" actId="207"/>
          <ac:spMkLst>
            <pc:docMk/>
            <pc:sldMk cId="1003848558" sldId="284"/>
            <ac:spMk id="21516" creationId="{00000000-0000-0000-0000-000000000000}"/>
          </ac:spMkLst>
        </pc:spChg>
        <pc:spChg chg="mod">
          <ac:chgData name="植野 芳彦" userId="86ab4e6fb1040a80" providerId="LiveId" clId="{3990C848-431B-4B77-9B75-03DB10B001AE}" dt="2021-02-28T08:53:05.877" v="15042" actId="207"/>
          <ac:spMkLst>
            <pc:docMk/>
            <pc:sldMk cId="1003848558" sldId="284"/>
            <ac:spMk id="21517" creationId="{00000000-0000-0000-0000-000000000000}"/>
          </ac:spMkLst>
        </pc:spChg>
        <pc:spChg chg="mod">
          <ac:chgData name="植野 芳彦" userId="86ab4e6fb1040a80" providerId="LiveId" clId="{3990C848-431B-4B77-9B75-03DB10B001AE}" dt="2021-02-28T08:54:26.885" v="15052" actId="207"/>
          <ac:spMkLst>
            <pc:docMk/>
            <pc:sldMk cId="1003848558" sldId="284"/>
            <ac:spMk id="21518" creationId="{00000000-0000-0000-0000-000000000000}"/>
          </ac:spMkLst>
        </pc:spChg>
        <pc:spChg chg="mod">
          <ac:chgData name="植野 芳彦" userId="86ab4e6fb1040a80" providerId="LiveId" clId="{3990C848-431B-4B77-9B75-03DB10B001AE}" dt="2021-02-28T08:54:34.461" v="15053" actId="207"/>
          <ac:spMkLst>
            <pc:docMk/>
            <pc:sldMk cId="1003848558" sldId="284"/>
            <ac:spMk id="21519" creationId="{00000000-0000-0000-0000-000000000000}"/>
          </ac:spMkLst>
        </pc:spChg>
      </pc:sldChg>
      <pc:sldChg chg="addSp delSp modSp mod">
        <pc:chgData name="植野 芳彦" userId="86ab4e6fb1040a80" providerId="LiveId" clId="{3990C848-431B-4B77-9B75-03DB10B001AE}" dt="2021-02-25T04:28:59.975" v="3185"/>
        <pc:sldMkLst>
          <pc:docMk/>
          <pc:sldMk cId="3415352116" sldId="285"/>
        </pc:sldMkLst>
        <pc:spChg chg="add del mod">
          <ac:chgData name="植野 芳彦" userId="86ab4e6fb1040a80" providerId="LiveId" clId="{3990C848-431B-4B77-9B75-03DB10B001AE}" dt="2021-02-25T04:28:59.975" v="3185"/>
          <ac:spMkLst>
            <pc:docMk/>
            <pc:sldMk cId="3415352116" sldId="285"/>
            <ac:spMk id="9219" creationId="{00000000-0000-0000-0000-000000000000}"/>
          </ac:spMkLst>
        </pc:spChg>
        <pc:spChg chg="mod">
          <ac:chgData name="植野 芳彦" userId="86ab4e6fb1040a80" providerId="LiveId" clId="{3990C848-431B-4B77-9B75-03DB10B001AE}" dt="2021-02-20T06:27:42.796" v="68"/>
          <ac:spMkLst>
            <pc:docMk/>
            <pc:sldMk cId="3415352116" sldId="285"/>
            <ac:spMk id="9220" creationId="{00000000-0000-0000-0000-000000000000}"/>
          </ac:spMkLst>
        </pc:spChg>
        <pc:picChg chg="mod">
          <ac:chgData name="植野 芳彦" userId="86ab4e6fb1040a80" providerId="LiveId" clId="{3990C848-431B-4B77-9B75-03DB10B001AE}" dt="2021-02-20T06:27:12.235" v="25" actId="1076"/>
          <ac:picMkLst>
            <pc:docMk/>
            <pc:sldMk cId="3415352116" sldId="285"/>
            <ac:picMk id="9218" creationId="{00000000-0000-0000-0000-000000000000}"/>
          </ac:picMkLst>
        </pc:picChg>
      </pc:sldChg>
      <pc:sldChg chg="add del modTransition">
        <pc:chgData name="植野 芳彦" userId="86ab4e6fb1040a80" providerId="LiveId" clId="{3990C848-431B-4B77-9B75-03DB10B001AE}" dt="2021-02-25T00:58:58.609" v="3139" actId="2696"/>
        <pc:sldMkLst>
          <pc:docMk/>
          <pc:sldMk cId="937725430" sldId="369"/>
        </pc:sldMkLst>
      </pc:sldChg>
      <pc:sldChg chg="add del">
        <pc:chgData name="植野 芳彦" userId="86ab4e6fb1040a80" providerId="LiveId" clId="{3990C848-431B-4B77-9B75-03DB10B001AE}" dt="2021-02-23T09:39:05.389" v="1144" actId="2696"/>
        <pc:sldMkLst>
          <pc:docMk/>
          <pc:sldMk cId="0" sldId="521"/>
        </pc:sldMkLst>
      </pc:sldChg>
      <pc:sldChg chg="add del">
        <pc:chgData name="植野 芳彦" userId="86ab4e6fb1040a80" providerId="LiveId" clId="{3990C848-431B-4B77-9B75-03DB10B001AE}" dt="2021-02-24T23:02:25.238" v="2105" actId="2696"/>
        <pc:sldMkLst>
          <pc:docMk/>
          <pc:sldMk cId="0" sldId="535"/>
        </pc:sldMkLst>
      </pc:sldChg>
      <pc:sldChg chg="modSp add del mod">
        <pc:chgData name="植野 芳彦" userId="86ab4e6fb1040a80" providerId="LiveId" clId="{3990C848-431B-4B77-9B75-03DB10B001AE}" dt="2021-03-31T02:58:43.699" v="15059" actId="2696"/>
        <pc:sldMkLst>
          <pc:docMk/>
          <pc:sldMk cId="0" sldId="655"/>
        </pc:sldMkLst>
        <pc:spChg chg="mod">
          <ac:chgData name="植野 芳彦" userId="86ab4e6fb1040a80" providerId="LiveId" clId="{3990C848-431B-4B77-9B75-03DB10B001AE}" dt="2021-02-28T04:02:05.905" v="11795"/>
          <ac:spMkLst>
            <pc:docMk/>
            <pc:sldMk cId="0" sldId="655"/>
            <ac:spMk id="2" creationId="{5B59E9F4-9D46-4D86-8AA4-DE9F1454FD5D}"/>
          </ac:spMkLst>
        </pc:spChg>
        <pc:spChg chg="mod">
          <ac:chgData name="植野 芳彦" userId="86ab4e6fb1040a80" providerId="LiveId" clId="{3990C848-431B-4B77-9B75-03DB10B001AE}" dt="2021-02-28T08:50:59.685" v="15039" actId="207"/>
          <ac:spMkLst>
            <pc:docMk/>
            <pc:sldMk cId="0" sldId="655"/>
            <ac:spMk id="5" creationId="{877440C8-3083-45F0-89CA-ABF46F860DC3}"/>
          </ac:spMkLst>
        </pc:spChg>
      </pc:sldChg>
      <pc:sldChg chg="addSp modSp add mod modTransition">
        <pc:chgData name="植野 芳彦" userId="86ab4e6fb1040a80" providerId="LiveId" clId="{3990C848-431B-4B77-9B75-03DB10B001AE}" dt="2021-02-28T04:31:49.684" v="12613" actId="1076"/>
        <pc:sldMkLst>
          <pc:docMk/>
          <pc:sldMk cId="1435757445" sldId="762"/>
        </pc:sldMkLst>
        <pc:spChg chg="mod">
          <ac:chgData name="植野 芳彦" userId="86ab4e6fb1040a80" providerId="LiveId" clId="{3990C848-431B-4B77-9B75-03DB10B001AE}" dt="2021-02-25T05:03:42.527" v="3805" actId="255"/>
          <ac:spMkLst>
            <pc:docMk/>
            <pc:sldMk cId="1435757445" sldId="762"/>
            <ac:spMk id="2" creationId="{00000000-0000-0000-0000-000000000000}"/>
          </ac:spMkLst>
        </pc:spChg>
        <pc:spChg chg="add mod">
          <ac:chgData name="植野 芳彦" userId="86ab4e6fb1040a80" providerId="LiveId" clId="{3990C848-431B-4B77-9B75-03DB10B001AE}" dt="2021-02-28T04:31:49.684" v="12613" actId="1076"/>
          <ac:spMkLst>
            <pc:docMk/>
            <pc:sldMk cId="1435757445" sldId="762"/>
            <ac:spMk id="10" creationId="{715B2663-2371-414A-B5F5-5B8E99207924}"/>
          </ac:spMkLst>
        </pc:spChg>
        <pc:spChg chg="mod">
          <ac:chgData name="植野 芳彦" userId="86ab4e6fb1040a80" providerId="LiveId" clId="{3990C848-431B-4B77-9B75-03DB10B001AE}" dt="2021-02-25T05:04:06.630" v="3809"/>
          <ac:spMkLst>
            <pc:docMk/>
            <pc:sldMk cId="1435757445" sldId="762"/>
            <ac:spMk id="11" creationId="{00000000-0000-0000-0000-000000000000}"/>
          </ac:spMkLst>
        </pc:spChg>
      </pc:sldChg>
      <pc:sldChg chg="add del">
        <pc:chgData name="植野 芳彦" userId="86ab4e6fb1040a80" providerId="LiveId" clId="{3990C848-431B-4B77-9B75-03DB10B001AE}" dt="2021-02-28T04:10:54.435" v="11855" actId="2696"/>
        <pc:sldMkLst>
          <pc:docMk/>
          <pc:sldMk cId="1258592758" sldId="765"/>
        </pc:sldMkLst>
      </pc:sldChg>
      <pc:sldChg chg="modSp add del mod">
        <pc:chgData name="植野 芳彦" userId="86ab4e6fb1040a80" providerId="LiveId" clId="{3990C848-431B-4B77-9B75-03DB10B001AE}" dt="2021-02-28T04:10:39.798" v="11853" actId="2696"/>
        <pc:sldMkLst>
          <pc:docMk/>
          <pc:sldMk cId="2211351702" sldId="765"/>
        </pc:sldMkLst>
        <pc:spChg chg="mod">
          <ac:chgData name="植野 芳彦" userId="86ab4e6fb1040a80" providerId="LiveId" clId="{3990C848-431B-4B77-9B75-03DB10B001AE}" dt="2021-02-25T04:47:19.339" v="3722"/>
          <ac:spMkLst>
            <pc:docMk/>
            <pc:sldMk cId="2211351702" sldId="765"/>
            <ac:spMk id="3075" creationId="{00000000-0000-0000-0000-000000000000}"/>
          </ac:spMkLst>
        </pc:spChg>
      </pc:sldChg>
      <pc:sldChg chg="add">
        <pc:chgData name="植野 芳彦" userId="86ab4e6fb1040a80" providerId="LiveId" clId="{3990C848-431B-4B77-9B75-03DB10B001AE}" dt="2021-02-28T04:11:04.361" v="11856"/>
        <pc:sldMkLst>
          <pc:docMk/>
          <pc:sldMk cId="3834375026" sldId="765"/>
        </pc:sldMkLst>
      </pc:sldChg>
      <pc:sldChg chg="modSp add del mod modTransition">
        <pc:chgData name="植野 芳彦" userId="86ab4e6fb1040a80" providerId="LiveId" clId="{3990C848-431B-4B77-9B75-03DB10B001AE}" dt="2021-02-28T04:06:46.917" v="11836" actId="2696"/>
        <pc:sldMkLst>
          <pc:docMk/>
          <pc:sldMk cId="2910229753" sldId="769"/>
        </pc:sldMkLst>
        <pc:spChg chg="mod">
          <ac:chgData name="植野 芳彦" userId="86ab4e6fb1040a80" providerId="LiveId" clId="{3990C848-431B-4B77-9B75-03DB10B001AE}" dt="2021-02-25T04:40:21.735" v="3601"/>
          <ac:spMkLst>
            <pc:docMk/>
            <pc:sldMk cId="2910229753" sldId="769"/>
            <ac:spMk id="18" creationId="{00000000-0000-0000-0000-000000000000}"/>
          </ac:spMkLst>
        </pc:spChg>
        <pc:spChg chg="mod">
          <ac:chgData name="植野 芳彦" userId="86ab4e6fb1040a80" providerId="LiveId" clId="{3990C848-431B-4B77-9B75-03DB10B001AE}" dt="2021-02-24T23:00:04.066" v="2103" actId="1076"/>
          <ac:spMkLst>
            <pc:docMk/>
            <pc:sldMk cId="2910229753" sldId="769"/>
            <ac:spMk id="16387" creationId="{00000000-0000-0000-0000-000000000000}"/>
          </ac:spMkLst>
        </pc:spChg>
      </pc:sldChg>
      <pc:sldChg chg="modSp add mod">
        <pc:chgData name="植野 芳彦" userId="86ab4e6fb1040a80" providerId="LiveId" clId="{3990C848-431B-4B77-9B75-03DB10B001AE}" dt="2021-02-28T04:19:52.542" v="12324"/>
        <pc:sldMkLst>
          <pc:docMk/>
          <pc:sldMk cId="2278124977" sldId="798"/>
        </pc:sldMkLst>
        <pc:spChg chg="mod">
          <ac:chgData name="植野 芳彦" userId="86ab4e6fb1040a80" providerId="LiveId" clId="{3990C848-431B-4B77-9B75-03DB10B001AE}" dt="2021-02-28T04:19:52.542" v="12324"/>
          <ac:spMkLst>
            <pc:docMk/>
            <pc:sldMk cId="2278124977" sldId="798"/>
            <ac:spMk id="3" creationId="{00000000-0000-0000-0000-000000000000}"/>
          </ac:spMkLst>
        </pc:spChg>
      </pc:sldChg>
      <pc:sldChg chg="add del modTransition">
        <pc:chgData name="植野 芳彦" userId="86ab4e6fb1040a80" providerId="LiveId" clId="{3990C848-431B-4B77-9B75-03DB10B001AE}" dt="2021-02-28T04:12:09.782" v="11859" actId="2696"/>
        <pc:sldMkLst>
          <pc:docMk/>
          <pc:sldMk cId="2401491006" sldId="798"/>
        </pc:sldMkLst>
      </pc:sldChg>
      <pc:sldChg chg="addSp modSp add mod">
        <pc:chgData name="植野 芳彦" userId="86ab4e6fb1040a80" providerId="LiveId" clId="{3990C848-431B-4B77-9B75-03DB10B001AE}" dt="2021-02-28T04:32:02.096" v="12619" actId="6549"/>
        <pc:sldMkLst>
          <pc:docMk/>
          <pc:sldMk cId="185790526" sldId="801"/>
        </pc:sldMkLst>
        <pc:spChg chg="add mod">
          <ac:chgData name="植野 芳彦" userId="86ab4e6fb1040a80" providerId="LiveId" clId="{3990C848-431B-4B77-9B75-03DB10B001AE}" dt="2021-02-28T04:32:02.096" v="12619" actId="6549"/>
          <ac:spMkLst>
            <pc:docMk/>
            <pc:sldMk cId="185790526" sldId="801"/>
            <ac:spMk id="14" creationId="{8545C327-9848-453D-9F6A-3B5112403601}"/>
          </ac:spMkLst>
        </pc:spChg>
        <pc:spChg chg="mod">
          <ac:chgData name="植野 芳彦" userId="86ab4e6fb1040a80" providerId="LiveId" clId="{3990C848-431B-4B77-9B75-03DB10B001AE}" dt="2021-02-27T05:39:18.028" v="7170"/>
          <ac:spMkLst>
            <pc:docMk/>
            <pc:sldMk cId="185790526" sldId="801"/>
            <ac:spMk id="19" creationId="{889DDE9C-83E3-4F57-BC34-75DE5041C053}"/>
          </ac:spMkLst>
        </pc:spChg>
        <pc:spChg chg="mod">
          <ac:chgData name="植野 芳彦" userId="86ab4e6fb1040a80" providerId="LiveId" clId="{3990C848-431B-4B77-9B75-03DB10B001AE}" dt="2021-02-27T05:40:40.955" v="7215"/>
          <ac:spMkLst>
            <pc:docMk/>
            <pc:sldMk cId="185790526" sldId="801"/>
            <ac:spMk id="24" creationId="{E628693A-997C-4B62-80BE-438DE03F7F81}"/>
          </ac:spMkLst>
        </pc:spChg>
        <pc:spChg chg="mod">
          <ac:chgData name="植野 芳彦" userId="86ab4e6fb1040a80" providerId="LiveId" clId="{3990C848-431B-4B77-9B75-03DB10B001AE}" dt="2021-02-27T05:39:38.688" v="7193"/>
          <ac:spMkLst>
            <pc:docMk/>
            <pc:sldMk cId="185790526" sldId="801"/>
            <ac:spMk id="35843" creationId="{EB25B437-E1E4-4842-9C90-CF5A097FB8EB}"/>
          </ac:spMkLst>
        </pc:spChg>
      </pc:sldChg>
      <pc:sldChg chg="add del modTransition">
        <pc:chgData name="植野 芳彦" userId="86ab4e6fb1040a80" providerId="LiveId" clId="{3990C848-431B-4B77-9B75-03DB10B001AE}" dt="2021-02-25T11:26:34.505" v="5516" actId="2696"/>
        <pc:sldMkLst>
          <pc:docMk/>
          <pc:sldMk cId="873082520" sldId="801"/>
        </pc:sldMkLst>
      </pc:sldChg>
      <pc:sldChg chg="addSp modSp add del mod modTransition">
        <pc:chgData name="植野 芳彦" userId="86ab4e6fb1040a80" providerId="LiveId" clId="{3990C848-431B-4B77-9B75-03DB10B001AE}" dt="2021-04-12T07:25:03.682" v="15090" actId="2696"/>
        <pc:sldMkLst>
          <pc:docMk/>
          <pc:sldMk cId="1648371031" sldId="804"/>
        </pc:sldMkLst>
        <pc:spChg chg="add mod">
          <ac:chgData name="植野 芳彦" userId="86ab4e6fb1040a80" providerId="LiveId" clId="{3990C848-431B-4B77-9B75-03DB10B001AE}" dt="2021-02-28T04:34:16.959" v="12665" actId="14100"/>
          <ac:spMkLst>
            <pc:docMk/>
            <pc:sldMk cId="1648371031" sldId="804"/>
            <ac:spMk id="5" creationId="{3C5939FF-433F-4FA8-BD2C-72D8D1947C86}"/>
          </ac:spMkLst>
        </pc:spChg>
        <pc:spChg chg="mod">
          <ac:chgData name="植野 芳彦" userId="86ab4e6fb1040a80" providerId="LiveId" clId="{3990C848-431B-4B77-9B75-03DB10B001AE}" dt="2021-02-28T04:38:43.321" v="12939"/>
          <ac:spMkLst>
            <pc:docMk/>
            <pc:sldMk cId="1648371031" sldId="804"/>
            <ac:spMk id="6" creationId="{00000000-0000-0000-0000-000000000000}"/>
          </ac:spMkLst>
        </pc:spChg>
        <pc:spChg chg="mod">
          <ac:chgData name="植野 芳彦" userId="86ab4e6fb1040a80" providerId="LiveId" clId="{3990C848-431B-4B77-9B75-03DB10B001AE}" dt="2021-02-28T05:36:25.811" v="13165" actId="207"/>
          <ac:spMkLst>
            <pc:docMk/>
            <pc:sldMk cId="1648371031" sldId="804"/>
            <ac:spMk id="7171" creationId="{00000000-0000-0000-0000-000000000000}"/>
          </ac:spMkLst>
        </pc:spChg>
      </pc:sldChg>
      <pc:sldChg chg="add del modTransition">
        <pc:chgData name="植野 芳彦" userId="86ab4e6fb1040a80" providerId="LiveId" clId="{3990C848-431B-4B77-9B75-03DB10B001AE}" dt="2021-02-23T09:37:21.041" v="1118" actId="2696"/>
        <pc:sldMkLst>
          <pc:docMk/>
          <pc:sldMk cId="1429174837" sldId="806"/>
        </pc:sldMkLst>
      </pc:sldChg>
      <pc:sldChg chg="add del">
        <pc:chgData name="植野 芳彦" userId="86ab4e6fb1040a80" providerId="LiveId" clId="{3990C848-431B-4B77-9B75-03DB10B001AE}" dt="2021-03-31T02:59:54.245" v="15074" actId="2696"/>
        <pc:sldMkLst>
          <pc:docMk/>
          <pc:sldMk cId="1377726424" sldId="814"/>
        </pc:sldMkLst>
      </pc:sldChg>
      <pc:sldChg chg="add del">
        <pc:chgData name="植野 芳彦" userId="86ab4e6fb1040a80" providerId="LiveId" clId="{3990C848-431B-4B77-9B75-03DB10B001AE}" dt="2021-02-28T08:56:37.489" v="15057" actId="2696"/>
        <pc:sldMkLst>
          <pc:docMk/>
          <pc:sldMk cId="1619431480" sldId="814"/>
        </pc:sldMkLst>
      </pc:sldChg>
      <pc:sldChg chg="add del modTransition">
        <pc:chgData name="植野 芳彦" userId="86ab4e6fb1040a80" providerId="LiveId" clId="{3990C848-431B-4B77-9B75-03DB10B001AE}" dt="2021-02-28T04:39:48.991" v="12940" actId="2696"/>
        <pc:sldMkLst>
          <pc:docMk/>
          <pc:sldMk cId="1976226378" sldId="814"/>
        </pc:sldMkLst>
      </pc:sldChg>
      <pc:sldChg chg="modSp add del mod modTransition">
        <pc:chgData name="植野 芳彦" userId="86ab4e6fb1040a80" providerId="LiveId" clId="{3990C848-431B-4B77-9B75-03DB10B001AE}" dt="2021-02-27T05:47:36.458" v="7216" actId="2696"/>
        <pc:sldMkLst>
          <pc:docMk/>
          <pc:sldMk cId="3695220286" sldId="1133"/>
        </pc:sldMkLst>
        <pc:spChg chg="mod">
          <ac:chgData name="植野 芳彦" userId="86ab4e6fb1040a80" providerId="LiveId" clId="{3990C848-431B-4B77-9B75-03DB10B001AE}" dt="2021-02-24T22:59:02.471" v="2098" actId="1076"/>
          <ac:spMkLst>
            <pc:docMk/>
            <pc:sldMk cId="3695220286" sldId="1133"/>
            <ac:spMk id="10" creationId="{A3F58D89-8365-44BA-9866-B8940675D067}"/>
          </ac:spMkLst>
        </pc:spChg>
        <pc:spChg chg="mod">
          <ac:chgData name="植野 芳彦" userId="86ab4e6fb1040a80" providerId="LiveId" clId="{3990C848-431B-4B77-9B75-03DB10B001AE}" dt="2021-02-26T23:25:37.646" v="6211"/>
          <ac:spMkLst>
            <pc:docMk/>
            <pc:sldMk cId="3695220286" sldId="1133"/>
            <ac:spMk id="13" creationId="{DC970FE4-4AED-45A0-8DBA-57414D3E715A}"/>
          </ac:spMkLst>
        </pc:spChg>
        <pc:spChg chg="mod">
          <ac:chgData name="植野 芳彦" userId="86ab4e6fb1040a80" providerId="LiveId" clId="{3990C848-431B-4B77-9B75-03DB10B001AE}" dt="2021-02-24T22:59:13" v="2100" actId="1076"/>
          <ac:spMkLst>
            <pc:docMk/>
            <pc:sldMk cId="3695220286" sldId="1133"/>
            <ac:spMk id="14" creationId="{E0D2437F-56D0-466F-9FA7-A490976B34E5}"/>
          </ac:spMkLst>
        </pc:spChg>
        <pc:spChg chg="mod">
          <ac:chgData name="植野 芳彦" userId="86ab4e6fb1040a80" providerId="LiveId" clId="{3990C848-431B-4B77-9B75-03DB10B001AE}" dt="2021-02-26T23:25:24.071" v="6200" actId="6549"/>
          <ac:spMkLst>
            <pc:docMk/>
            <pc:sldMk cId="3695220286" sldId="1133"/>
            <ac:spMk id="16388" creationId="{6CFBC39B-E512-4651-BCF1-48B09F3C6E04}"/>
          </ac:spMkLst>
        </pc:spChg>
        <pc:spChg chg="mod">
          <ac:chgData name="植野 芳彦" userId="86ab4e6fb1040a80" providerId="LiveId" clId="{3990C848-431B-4B77-9B75-03DB10B001AE}" dt="2021-02-24T22:59:06.923" v="2099" actId="1076"/>
          <ac:spMkLst>
            <pc:docMk/>
            <pc:sldMk cId="3695220286" sldId="1133"/>
            <ac:spMk id="16395" creationId="{4DDC9E8F-8F27-4235-8521-B9DE0E4567B3}"/>
          </ac:spMkLst>
        </pc:spChg>
      </pc:sldChg>
      <pc:sldChg chg="add">
        <pc:chgData name="植野 芳彦" userId="86ab4e6fb1040a80" providerId="LiveId" clId="{3990C848-431B-4B77-9B75-03DB10B001AE}" dt="2021-02-28T04:09:21.924" v="11848"/>
        <pc:sldMkLst>
          <pc:docMk/>
          <pc:sldMk cId="2706021457" sldId="1134"/>
        </pc:sldMkLst>
      </pc:sldChg>
      <pc:sldChg chg="add del">
        <pc:chgData name="植野 芳彦" userId="86ab4e6fb1040a80" providerId="LiveId" clId="{3990C848-431B-4B77-9B75-03DB10B001AE}" dt="2021-02-28T04:08:47.665" v="11847" actId="2696"/>
        <pc:sldMkLst>
          <pc:docMk/>
          <pc:sldMk cId="3648558691" sldId="1134"/>
        </pc:sldMkLst>
        <pc:spChg chg="mod">
          <ac:chgData name="植野 芳彦" userId="86ab4e6fb1040a80" providerId="LiveId" clId="{3990C848-431B-4B77-9B75-03DB10B001AE}" dt="2021-02-24T22:58:07.877" v="2094" actId="1076"/>
          <ac:spMkLst>
            <pc:docMk/>
            <pc:sldMk cId="3648558691" sldId="1134"/>
            <ac:spMk id="9" creationId="{4E90C7D7-86C7-46CF-85D6-91B29441E090}"/>
          </ac:spMkLst>
        </pc:spChg>
        <pc:spChg chg="mod">
          <ac:chgData name="植野 芳彦" userId="86ab4e6fb1040a80" providerId="LiveId" clId="{3990C848-431B-4B77-9B75-03DB10B001AE}" dt="2021-02-24T22:58:12.158" v="2095" actId="14100"/>
          <ac:spMkLst>
            <pc:docMk/>
            <pc:sldMk cId="3648558691" sldId="1134"/>
            <ac:spMk id="10" creationId="{A74FD456-6D60-44D1-8901-09B59C6DA54B}"/>
          </ac:spMkLst>
        </pc:spChg>
        <pc:spChg chg="mod">
          <ac:chgData name="植野 芳彦" userId="86ab4e6fb1040a80" providerId="LiveId" clId="{3990C848-431B-4B77-9B75-03DB10B001AE}" dt="2021-02-24T22:56:46.208" v="2048" actId="207"/>
          <ac:spMkLst>
            <pc:docMk/>
            <pc:sldMk cId="3648558691" sldId="1134"/>
            <ac:spMk id="11" creationId="{C26586CB-8843-4F2D-8EF1-B01135F6DE22}"/>
          </ac:spMkLst>
        </pc:spChg>
        <pc:spChg chg="mod">
          <ac:chgData name="植野 芳彦" userId="86ab4e6fb1040a80" providerId="LiveId" clId="{3990C848-431B-4B77-9B75-03DB10B001AE}" dt="2021-02-24T22:58:01.754" v="2092" actId="1076"/>
          <ac:spMkLst>
            <pc:docMk/>
            <pc:sldMk cId="3648558691" sldId="1134"/>
            <ac:spMk id="12" creationId="{69945978-271B-4FFA-89C5-BA56E5AA83F5}"/>
          </ac:spMkLst>
        </pc:spChg>
        <pc:spChg chg="mod">
          <ac:chgData name="植野 芳彦" userId="86ab4e6fb1040a80" providerId="LiveId" clId="{3990C848-431B-4B77-9B75-03DB10B001AE}" dt="2021-02-25T11:21:15.755" v="5479"/>
          <ac:spMkLst>
            <pc:docMk/>
            <pc:sldMk cId="3648558691" sldId="1134"/>
            <ac:spMk id="15372" creationId="{B4AF59CC-B511-4897-AD25-64C242F90CCF}"/>
          </ac:spMkLst>
        </pc:spChg>
        <pc:picChg chg="mod">
          <ac:chgData name="植野 芳彦" userId="86ab4e6fb1040a80" providerId="LiveId" clId="{3990C848-431B-4B77-9B75-03DB10B001AE}" dt="2021-02-24T22:58:04.441" v="2093" actId="1076"/>
          <ac:picMkLst>
            <pc:docMk/>
            <pc:sldMk cId="3648558691" sldId="1134"/>
            <ac:picMk id="15371" creationId="{B4258DCF-34F4-4B40-BA62-EEFF2E57AA75}"/>
          </ac:picMkLst>
        </pc:picChg>
      </pc:sldChg>
      <pc:sldChg chg="add del modTransition">
        <pc:chgData name="植野 芳彦" userId="86ab4e6fb1040a80" providerId="LiveId" clId="{3990C848-431B-4B77-9B75-03DB10B001AE}" dt="2021-02-25T04:46:42.349" v="3706" actId="2696"/>
        <pc:sldMkLst>
          <pc:docMk/>
          <pc:sldMk cId="0" sldId="1145"/>
        </pc:sldMkLst>
      </pc:sldChg>
      <pc:sldChg chg="add del modTransition">
        <pc:chgData name="植野 芳彦" userId="86ab4e6fb1040a80" providerId="LiveId" clId="{3990C848-431B-4B77-9B75-03DB10B001AE}" dt="2021-02-28T04:11:42.876" v="11857" actId="2696"/>
        <pc:sldMkLst>
          <pc:docMk/>
          <pc:sldMk cId="1773753492" sldId="1230"/>
        </pc:sldMkLst>
      </pc:sldChg>
      <pc:sldChg chg="modSp add del mod modTransition">
        <pc:chgData name="植野 芳彦" userId="86ab4e6fb1040a80" providerId="LiveId" clId="{3990C848-431B-4B77-9B75-03DB10B001AE}" dt="2021-04-12T07:24:33.347" v="15085" actId="2696"/>
        <pc:sldMkLst>
          <pc:docMk/>
          <pc:sldMk cId="2960793048" sldId="1233"/>
        </pc:sldMkLst>
        <pc:spChg chg="mod">
          <ac:chgData name="植野 芳彦" userId="86ab4e6fb1040a80" providerId="LiveId" clId="{3990C848-431B-4B77-9B75-03DB10B001AE}" dt="2021-02-25T11:25:56.676" v="5515"/>
          <ac:spMkLst>
            <pc:docMk/>
            <pc:sldMk cId="2960793048" sldId="1233"/>
            <ac:spMk id="5" creationId="{00000000-0000-0000-0000-000000000000}"/>
          </ac:spMkLst>
        </pc:spChg>
        <pc:spChg chg="mod">
          <ac:chgData name="植野 芳彦" userId="86ab4e6fb1040a80" providerId="LiveId" clId="{3990C848-431B-4B77-9B75-03DB10B001AE}" dt="2021-02-25T08:33:53.663" v="5318" actId="20577"/>
          <ac:spMkLst>
            <pc:docMk/>
            <pc:sldMk cId="2960793048" sldId="1233"/>
            <ac:spMk id="6148" creationId="{00000000-0000-0000-0000-000000000000}"/>
          </ac:spMkLst>
        </pc:spChg>
      </pc:sldChg>
      <pc:sldChg chg="add del modTransition">
        <pc:chgData name="植野 芳彦" userId="86ab4e6fb1040a80" providerId="LiveId" clId="{3990C848-431B-4B77-9B75-03DB10B001AE}" dt="2021-04-12T07:23:45.399" v="15080" actId="2696"/>
        <pc:sldMkLst>
          <pc:docMk/>
          <pc:sldMk cId="0" sldId="1238"/>
        </pc:sldMkLst>
      </pc:sldChg>
      <pc:sldChg chg="add del modTransition">
        <pc:chgData name="植野 芳彦" userId="86ab4e6fb1040a80" providerId="LiveId" clId="{3990C848-431B-4B77-9B75-03DB10B001AE}" dt="2021-02-25T04:46:45.671" v="3707" actId="2696"/>
        <pc:sldMkLst>
          <pc:docMk/>
          <pc:sldMk cId="1364258283" sldId="1244"/>
        </pc:sldMkLst>
      </pc:sldChg>
      <pc:sldChg chg="modSp add del mod">
        <pc:chgData name="植野 芳彦" userId="86ab4e6fb1040a80" providerId="LiveId" clId="{3990C848-431B-4B77-9B75-03DB10B001AE}" dt="2021-03-31T02:59:59.424" v="15075" actId="2696"/>
        <pc:sldMkLst>
          <pc:docMk/>
          <pc:sldMk cId="2458561234" sldId="1245"/>
        </pc:sldMkLst>
        <pc:graphicFrameChg chg="mod modGraphic">
          <ac:chgData name="植野 芳彦" userId="86ab4e6fb1040a80" providerId="LiveId" clId="{3990C848-431B-4B77-9B75-03DB10B001AE}" dt="2021-02-25T08:23:11.301" v="4612"/>
          <ac:graphicFrameMkLst>
            <pc:docMk/>
            <pc:sldMk cId="2458561234" sldId="1245"/>
            <ac:graphicFrameMk id="6" creationId="{B10CB9F4-84A6-4751-963F-F7281D039658}"/>
          </ac:graphicFrameMkLst>
        </pc:graphicFrameChg>
      </pc:sldChg>
      <pc:sldChg chg="add del">
        <pc:chgData name="植野 芳彦" userId="86ab4e6fb1040a80" providerId="LiveId" clId="{3990C848-431B-4B77-9B75-03DB10B001AE}" dt="2021-02-28T04:06:42.371" v="11835" actId="2696"/>
        <pc:sldMkLst>
          <pc:docMk/>
          <pc:sldMk cId="178308824" sldId="1248"/>
        </pc:sldMkLst>
      </pc:sldChg>
      <pc:sldChg chg="addSp delSp modSp add del mod modTransition setBg delDesignElem">
        <pc:chgData name="植野 芳彦" userId="86ab4e6fb1040a80" providerId="LiveId" clId="{3990C848-431B-4B77-9B75-03DB10B001AE}" dt="2021-02-28T04:06:08.470" v="11832" actId="2696"/>
        <pc:sldMkLst>
          <pc:docMk/>
          <pc:sldMk cId="738112100" sldId="1248"/>
        </pc:sldMkLst>
        <pc:spChg chg="add mod">
          <ac:chgData name="植野 芳彦" userId="86ab4e6fb1040a80" providerId="LiveId" clId="{3990C848-431B-4B77-9B75-03DB10B001AE}" dt="2021-02-25T04:38:39.412" v="3559"/>
          <ac:spMkLst>
            <pc:docMk/>
            <pc:sldMk cId="738112100" sldId="1248"/>
            <ac:spMk id="4" creationId="{1E11B6C7-C83B-497F-9CC6-A2CAECC017AA}"/>
          </ac:spMkLst>
        </pc:spChg>
        <pc:spChg chg="del">
          <ac:chgData name="植野 芳彦" userId="86ab4e6fb1040a80" providerId="LiveId" clId="{3990C848-431B-4B77-9B75-03DB10B001AE}" dt="2021-02-23T04:43:15.515" v="469"/>
          <ac:spMkLst>
            <pc:docMk/>
            <pc:sldMk cId="738112100" sldId="1248"/>
            <ac:spMk id="21" creationId="{A2509F26-B5DC-4BA7-B476-4CB044237A2E}"/>
          </ac:spMkLst>
        </pc:spChg>
        <pc:spChg chg="del">
          <ac:chgData name="植野 芳彦" userId="86ab4e6fb1040a80" providerId="LiveId" clId="{3990C848-431B-4B77-9B75-03DB10B001AE}" dt="2021-02-23T04:43:15.515" v="469"/>
          <ac:spMkLst>
            <pc:docMk/>
            <pc:sldMk cId="738112100" sldId="1248"/>
            <ac:spMk id="22" creationId="{DB103EB1-B135-4526-B883-33228FC27FF1}"/>
          </ac:spMkLst>
        </pc:spChg>
      </pc:sldChg>
      <pc:sldChg chg="add">
        <pc:chgData name="植野 芳彦" userId="86ab4e6fb1040a80" providerId="LiveId" clId="{3990C848-431B-4B77-9B75-03DB10B001AE}" dt="2021-02-28T04:07:27.749" v="11840"/>
        <pc:sldMkLst>
          <pc:docMk/>
          <pc:sldMk cId="903850235" sldId="1249"/>
        </pc:sldMkLst>
      </pc:sldChg>
      <pc:sldChg chg="modSp add del mod modTransition">
        <pc:chgData name="植野 芳彦" userId="86ab4e6fb1040a80" providerId="LiveId" clId="{3990C848-431B-4B77-9B75-03DB10B001AE}" dt="2021-02-28T04:07:18.064" v="11839" actId="2696"/>
        <pc:sldMkLst>
          <pc:docMk/>
          <pc:sldMk cId="3283045945" sldId="1249"/>
        </pc:sldMkLst>
        <pc:spChg chg="mod">
          <ac:chgData name="植野 芳彦" userId="86ab4e6fb1040a80" providerId="LiveId" clId="{3990C848-431B-4B77-9B75-03DB10B001AE}" dt="2021-02-25T04:39:10.145" v="3577" actId="1076"/>
          <ac:spMkLst>
            <pc:docMk/>
            <pc:sldMk cId="3283045945" sldId="1249"/>
            <ac:spMk id="5" creationId="{EFEF4B88-D688-413C-8EE7-FA0F1A13B210}"/>
          </ac:spMkLst>
        </pc:spChg>
      </pc:sldChg>
      <pc:sldChg chg="add del modTransition">
        <pc:chgData name="植野 芳彦" userId="86ab4e6fb1040a80" providerId="LiveId" clId="{3990C848-431B-4B77-9B75-03DB10B001AE}" dt="2021-02-23T04:58:49.474" v="478" actId="2696"/>
        <pc:sldMkLst>
          <pc:docMk/>
          <pc:sldMk cId="676943525" sldId="1250"/>
        </pc:sldMkLst>
      </pc:sldChg>
      <pc:sldChg chg="add">
        <pc:chgData name="植野 芳彦" userId="86ab4e6fb1040a80" providerId="LiveId" clId="{3990C848-431B-4B77-9B75-03DB10B001AE}" dt="2021-02-28T04:07:50.360" v="11842"/>
        <pc:sldMkLst>
          <pc:docMk/>
          <pc:sldMk cId="1954341626" sldId="1251"/>
        </pc:sldMkLst>
      </pc:sldChg>
      <pc:sldChg chg="add del">
        <pc:chgData name="植野 芳彦" userId="86ab4e6fb1040a80" providerId="LiveId" clId="{3990C848-431B-4B77-9B75-03DB10B001AE}" dt="2021-02-28T04:07:40.934" v="11841" actId="2696"/>
        <pc:sldMkLst>
          <pc:docMk/>
          <pc:sldMk cId="2123547364" sldId="1251"/>
        </pc:sldMkLst>
      </pc:sldChg>
      <pc:sldChg chg="modSp add del mod modTransition">
        <pc:chgData name="植野 芳彦" userId="86ab4e6fb1040a80" providerId="LiveId" clId="{3990C848-431B-4B77-9B75-03DB10B001AE}" dt="2021-02-28T04:06:57.348" v="11837" actId="2696"/>
        <pc:sldMkLst>
          <pc:docMk/>
          <pc:sldMk cId="2844987934" sldId="1251"/>
        </pc:sldMkLst>
        <pc:spChg chg="mod">
          <ac:chgData name="植野 芳彦" userId="86ab4e6fb1040a80" providerId="LiveId" clId="{3990C848-431B-4B77-9B75-03DB10B001AE}" dt="2021-02-25T04:40:58.514" v="3645"/>
          <ac:spMkLst>
            <pc:docMk/>
            <pc:sldMk cId="2844987934" sldId="1251"/>
            <ac:spMk id="4" creationId="{006D9012-CC1A-42EA-AB5D-5FF0DC1E34C3}"/>
          </ac:spMkLst>
        </pc:spChg>
      </pc:sldChg>
      <pc:sldChg chg="add del">
        <pc:chgData name="植野 芳彦" userId="86ab4e6fb1040a80" providerId="LiveId" clId="{3990C848-431B-4B77-9B75-03DB10B001AE}" dt="2021-02-28T04:10:10.335" v="11851" actId="2696"/>
        <pc:sldMkLst>
          <pc:docMk/>
          <pc:sldMk cId="544705698" sldId="1252"/>
        </pc:sldMkLst>
      </pc:sldChg>
      <pc:sldChg chg="add del modTransition">
        <pc:chgData name="植野 芳彦" userId="86ab4e6fb1040a80" providerId="LiveId" clId="{3990C848-431B-4B77-9B75-03DB10B001AE}" dt="2021-02-28T04:08:23.217" v="11845" actId="2696"/>
        <pc:sldMkLst>
          <pc:docMk/>
          <pc:sldMk cId="2899325909" sldId="1252"/>
        </pc:sldMkLst>
      </pc:sldChg>
      <pc:sldChg chg="add">
        <pc:chgData name="植野 芳彦" userId="86ab4e6fb1040a80" providerId="LiveId" clId="{3990C848-431B-4B77-9B75-03DB10B001AE}" dt="2021-02-28T04:10:19.005" v="11852"/>
        <pc:sldMkLst>
          <pc:docMk/>
          <pc:sldMk cId="3176560934" sldId="1252"/>
        </pc:sldMkLst>
      </pc:sldChg>
      <pc:sldChg chg="addSp delSp modSp add mod modTransition">
        <pc:chgData name="植野 芳彦" userId="86ab4e6fb1040a80" providerId="LiveId" clId="{3990C848-431B-4B77-9B75-03DB10B001AE}" dt="2021-02-28T04:32:14.860" v="12624" actId="6549"/>
        <pc:sldMkLst>
          <pc:docMk/>
          <pc:sldMk cId="341748213" sldId="1255"/>
        </pc:sldMkLst>
        <pc:spChg chg="add mod">
          <ac:chgData name="植野 芳彦" userId="86ab4e6fb1040a80" providerId="LiveId" clId="{3990C848-431B-4B77-9B75-03DB10B001AE}" dt="2021-02-20T06:38:18.491" v="408" actId="207"/>
          <ac:spMkLst>
            <pc:docMk/>
            <pc:sldMk cId="341748213" sldId="1255"/>
            <ac:spMk id="11" creationId="{AB2840F2-EAF4-4D0A-8BBF-CF274FA21674}"/>
          </ac:spMkLst>
        </pc:spChg>
        <pc:spChg chg="add mod">
          <ac:chgData name="植野 芳彦" userId="86ab4e6fb1040a80" providerId="LiveId" clId="{3990C848-431B-4B77-9B75-03DB10B001AE}" dt="2021-02-20T06:39:02.532" v="432"/>
          <ac:spMkLst>
            <pc:docMk/>
            <pc:sldMk cId="341748213" sldId="1255"/>
            <ac:spMk id="12" creationId="{B17BD19E-A757-4E58-9BF4-92C89CC4B47A}"/>
          </ac:spMkLst>
        </pc:spChg>
        <pc:spChg chg="add mod">
          <ac:chgData name="植野 芳彦" userId="86ab4e6fb1040a80" providerId="LiveId" clId="{3990C848-431B-4B77-9B75-03DB10B001AE}" dt="2021-02-28T04:32:14.860" v="12624" actId="6549"/>
          <ac:spMkLst>
            <pc:docMk/>
            <pc:sldMk cId="341748213" sldId="1255"/>
            <ac:spMk id="14" creationId="{D22FEAD5-8BCA-48D0-9245-D7488273D24C}"/>
          </ac:spMkLst>
        </pc:spChg>
        <pc:spChg chg="del">
          <ac:chgData name="植野 芳彦" userId="86ab4e6fb1040a80" providerId="LiveId" clId="{3990C848-431B-4B77-9B75-03DB10B001AE}" dt="2021-02-20T06:34:57.917" v="376" actId="21"/>
          <ac:spMkLst>
            <pc:docMk/>
            <pc:sldMk cId="341748213" sldId="1255"/>
            <ac:spMk id="16" creationId="{AFA34FB5-F82F-4492-83C9-AC3A842BF9AE}"/>
          </ac:spMkLst>
        </pc:spChg>
        <pc:spChg chg="del">
          <ac:chgData name="植野 芳彦" userId="86ab4e6fb1040a80" providerId="LiveId" clId="{3990C848-431B-4B77-9B75-03DB10B001AE}" dt="2021-02-20T06:34:51.659" v="375" actId="21"/>
          <ac:spMkLst>
            <pc:docMk/>
            <pc:sldMk cId="341748213" sldId="1255"/>
            <ac:spMk id="17" creationId="{760596B8-21C3-4E1D-8E47-D35D99D2B784}"/>
          </ac:spMkLst>
        </pc:spChg>
        <pc:spChg chg="mod">
          <ac:chgData name="植野 芳彦" userId="86ab4e6fb1040a80" providerId="LiveId" clId="{3990C848-431B-4B77-9B75-03DB10B001AE}" dt="2021-02-20T06:37:56.761" v="406" actId="1076"/>
          <ac:spMkLst>
            <pc:docMk/>
            <pc:sldMk cId="341748213" sldId="1255"/>
            <ac:spMk id="18" creationId="{4520C686-9A16-4787-8834-C7ECF2F214DD}"/>
          </ac:spMkLst>
        </pc:spChg>
        <pc:spChg chg="mod">
          <ac:chgData name="植野 芳彦" userId="86ab4e6fb1040a80" providerId="LiveId" clId="{3990C848-431B-4B77-9B75-03DB10B001AE}" dt="2021-02-26T23:38:28.627" v="6450" actId="6549"/>
          <ac:spMkLst>
            <pc:docMk/>
            <pc:sldMk cId="341748213" sldId="1255"/>
            <ac:spMk id="12300" creationId="{D3C89C84-EFB6-4B9E-BABF-410E59219817}"/>
          </ac:spMkLst>
        </pc:spChg>
        <pc:grpChg chg="add mod">
          <ac:chgData name="植野 芳彦" userId="86ab4e6fb1040a80" providerId="LiveId" clId="{3990C848-431B-4B77-9B75-03DB10B001AE}" dt="2021-02-20T06:38:49.886" v="413" actId="14100"/>
          <ac:grpSpMkLst>
            <pc:docMk/>
            <pc:sldMk cId="341748213" sldId="1255"/>
            <ac:grpSpMk id="9" creationId="{7778FB36-0ABE-4856-A8FE-0DBE4C8E3D75}"/>
          </ac:grpSpMkLst>
        </pc:grpChg>
        <pc:graphicFrameChg chg="mod">
          <ac:chgData name="植野 芳彦" userId="86ab4e6fb1040a80" providerId="LiveId" clId="{3990C848-431B-4B77-9B75-03DB10B001AE}" dt="2021-02-20T06:41:48.595" v="452"/>
          <ac:graphicFrameMkLst>
            <pc:docMk/>
            <pc:sldMk cId="341748213" sldId="1255"/>
            <ac:graphicFrameMk id="10" creationId="{FCC4842B-EE1B-46AF-AC37-9BA73DC786E1}"/>
          </ac:graphicFrameMkLst>
        </pc:graphicFrameChg>
        <pc:picChg chg="mod">
          <ac:chgData name="植野 芳彦" userId="86ab4e6fb1040a80" providerId="LiveId" clId="{3990C848-431B-4B77-9B75-03DB10B001AE}" dt="2021-02-20T06:37:31.064" v="401" actId="1076"/>
          <ac:picMkLst>
            <pc:docMk/>
            <pc:sldMk cId="341748213" sldId="1255"/>
            <ac:picMk id="13" creationId="{4F792F57-44C7-48DB-9B50-A38B9E817A6A}"/>
          </ac:picMkLst>
        </pc:picChg>
      </pc:sldChg>
      <pc:sldChg chg="addSp delSp modSp new del mod">
        <pc:chgData name="植野 芳彦" userId="86ab4e6fb1040a80" providerId="LiveId" clId="{3990C848-431B-4B77-9B75-03DB10B001AE}" dt="2021-04-17T10:51:43.404" v="15096" actId="2696"/>
        <pc:sldMkLst>
          <pc:docMk/>
          <pc:sldMk cId="1175745605" sldId="1256"/>
        </pc:sldMkLst>
        <pc:spChg chg="add mod">
          <ac:chgData name="植野 芳彦" userId="86ab4e6fb1040a80" providerId="LiveId" clId="{3990C848-431B-4B77-9B75-03DB10B001AE}" dt="2021-02-28T08:16:09.404" v="14904"/>
          <ac:spMkLst>
            <pc:docMk/>
            <pc:sldMk cId="1175745605" sldId="1256"/>
            <ac:spMk id="3" creationId="{9EA1D7CA-31A2-472C-AAAA-1C159EAAB7EA}"/>
          </ac:spMkLst>
        </pc:spChg>
        <pc:picChg chg="add del mod">
          <ac:chgData name="植野 芳彦" userId="86ab4e6fb1040a80" providerId="LiveId" clId="{3990C848-431B-4B77-9B75-03DB10B001AE}" dt="2021-02-28T08:15:31.993" v="14856" actId="21"/>
          <ac:picMkLst>
            <pc:docMk/>
            <pc:sldMk cId="1175745605" sldId="1256"/>
            <ac:picMk id="2" creationId="{1AE809A4-E129-473B-8BB6-6CA84C2AF563}"/>
          </ac:picMkLst>
        </pc:picChg>
      </pc:sldChg>
      <pc:sldChg chg="addSp delSp modSp new mod">
        <pc:chgData name="植野 芳彦" userId="86ab4e6fb1040a80" providerId="LiveId" clId="{3990C848-431B-4B77-9B75-03DB10B001AE}" dt="2021-02-25T06:56:36.479" v="3827" actId="255"/>
        <pc:sldMkLst>
          <pc:docMk/>
          <pc:sldMk cId="4053322642" sldId="1257"/>
        </pc:sldMkLst>
        <pc:graphicFrameChg chg="add del mod">
          <ac:chgData name="植野 芳彦" userId="86ab4e6fb1040a80" providerId="LiveId" clId="{3990C848-431B-4B77-9B75-03DB10B001AE}" dt="2021-02-25T06:56:36.479" v="3827" actId="255"/>
          <ac:graphicFrameMkLst>
            <pc:docMk/>
            <pc:sldMk cId="4053322642" sldId="1257"/>
            <ac:graphicFrameMk id="2" creationId="{6E089910-E741-4754-B2B2-69274BD754DD}"/>
          </ac:graphicFrameMkLst>
        </pc:graphicFrameChg>
        <pc:graphicFrameChg chg="add mod modGraphic">
          <ac:chgData name="植野 芳彦" userId="86ab4e6fb1040a80" providerId="LiveId" clId="{3990C848-431B-4B77-9B75-03DB10B001AE}" dt="2021-02-25T06:55:32.940" v="3824" actId="1076"/>
          <ac:graphicFrameMkLst>
            <pc:docMk/>
            <pc:sldMk cId="4053322642" sldId="1257"/>
            <ac:graphicFrameMk id="3" creationId="{B81D116D-50EB-47BD-A06F-E48B3328C2B9}"/>
          </ac:graphicFrameMkLst>
        </pc:graphicFrameChg>
      </pc:sldChg>
      <pc:sldChg chg="modSp add del mod modTransition">
        <pc:chgData name="植野 芳彦" userId="86ab4e6fb1040a80" providerId="LiveId" clId="{3990C848-431B-4B77-9B75-03DB10B001AE}" dt="2021-02-28T04:06:02.409" v="11831" actId="2696"/>
        <pc:sldMkLst>
          <pc:docMk/>
          <pc:sldMk cId="1077432982" sldId="1258"/>
        </pc:sldMkLst>
        <pc:spChg chg="mod">
          <ac:chgData name="植野 芳彦" userId="86ab4e6fb1040a80" providerId="LiveId" clId="{3990C848-431B-4B77-9B75-03DB10B001AE}" dt="2021-02-25T04:37:52.801" v="3497"/>
          <ac:spMkLst>
            <pc:docMk/>
            <pc:sldMk cId="1077432982" sldId="1258"/>
            <ac:spMk id="5" creationId="{139746F1-4222-40CE-ACBA-8283DD12372D}"/>
          </ac:spMkLst>
        </pc:spChg>
        <pc:picChg chg="mod">
          <ac:chgData name="植野 芳彦" userId="86ab4e6fb1040a80" providerId="LiveId" clId="{3990C848-431B-4B77-9B75-03DB10B001AE}" dt="2021-02-25T04:37:54.645" v="3498" actId="1076"/>
          <ac:picMkLst>
            <pc:docMk/>
            <pc:sldMk cId="1077432982" sldId="1258"/>
            <ac:picMk id="4" creationId="{014F837D-B071-4066-8C8B-4C2B69A24B53}"/>
          </ac:picMkLst>
        </pc:picChg>
      </pc:sldChg>
      <pc:sldChg chg="addSp modSp add mod modTransition">
        <pc:chgData name="植野 芳彦" userId="86ab4e6fb1040a80" providerId="LiveId" clId="{3990C848-431B-4B77-9B75-03DB10B001AE}" dt="2021-02-26T23:39:56.209" v="6486"/>
        <pc:sldMkLst>
          <pc:docMk/>
          <pc:sldMk cId="64144364" sldId="1259"/>
        </pc:sldMkLst>
        <pc:spChg chg="mod">
          <ac:chgData name="植野 芳彦" userId="86ab4e6fb1040a80" providerId="LiveId" clId="{3990C848-431B-4B77-9B75-03DB10B001AE}" dt="2021-02-25T08:37:44.728" v="5385" actId="1582"/>
          <ac:spMkLst>
            <pc:docMk/>
            <pc:sldMk cId="64144364" sldId="1259"/>
            <ac:spMk id="2" creationId="{8C01E94D-3190-4233-A840-2F8A4911F309}"/>
          </ac:spMkLst>
        </pc:spChg>
        <pc:spChg chg="mod">
          <ac:chgData name="植野 芳彦" userId="86ab4e6fb1040a80" providerId="LiveId" clId="{3990C848-431B-4B77-9B75-03DB10B001AE}" dt="2021-02-26T23:39:56.209" v="6486"/>
          <ac:spMkLst>
            <pc:docMk/>
            <pc:sldMk cId="64144364" sldId="1259"/>
            <ac:spMk id="3" creationId="{00000000-0000-0000-0000-000000000000}"/>
          </ac:spMkLst>
        </pc:spChg>
        <pc:spChg chg="mod">
          <ac:chgData name="植野 芳彦" userId="86ab4e6fb1040a80" providerId="LiveId" clId="{3990C848-431B-4B77-9B75-03DB10B001AE}" dt="2021-02-26T23:38:43.671" v="6452" actId="1076"/>
          <ac:spMkLst>
            <pc:docMk/>
            <pc:sldMk cId="64144364" sldId="1259"/>
            <ac:spMk id="19" creationId="{00000000-0000-0000-0000-000000000000}"/>
          </ac:spMkLst>
        </pc:spChg>
        <pc:spChg chg="mod">
          <ac:chgData name="植野 芳彦" userId="86ab4e6fb1040a80" providerId="LiveId" clId="{3990C848-431B-4B77-9B75-03DB10B001AE}" dt="2021-02-26T23:38:56.527" v="6454" actId="1076"/>
          <ac:spMkLst>
            <pc:docMk/>
            <pc:sldMk cId="64144364" sldId="1259"/>
            <ac:spMk id="20" creationId="{00000000-0000-0000-0000-000000000000}"/>
          </ac:spMkLst>
        </pc:spChg>
        <pc:spChg chg="mod">
          <ac:chgData name="植野 芳彦" userId="86ab4e6fb1040a80" providerId="LiveId" clId="{3990C848-431B-4B77-9B75-03DB10B001AE}" dt="2021-02-25T08:38:21.338" v="5390" actId="14100"/>
          <ac:spMkLst>
            <pc:docMk/>
            <pc:sldMk cId="64144364" sldId="1259"/>
            <ac:spMk id="22" creationId="{00000000-0000-0000-0000-000000000000}"/>
          </ac:spMkLst>
        </pc:spChg>
        <pc:spChg chg="mod">
          <ac:chgData name="植野 芳彦" userId="86ab4e6fb1040a80" providerId="LiveId" clId="{3990C848-431B-4B77-9B75-03DB10B001AE}" dt="2021-02-26T23:39:04.197" v="6456" actId="1076"/>
          <ac:spMkLst>
            <pc:docMk/>
            <pc:sldMk cId="64144364" sldId="1259"/>
            <ac:spMk id="24" creationId="{00000000-0000-0000-0000-000000000000}"/>
          </ac:spMkLst>
        </pc:spChg>
        <pc:spChg chg="mod">
          <ac:chgData name="植野 芳彦" userId="86ab4e6fb1040a80" providerId="LiveId" clId="{3990C848-431B-4B77-9B75-03DB10B001AE}" dt="2021-02-25T08:38:16.432" v="5388" actId="14100"/>
          <ac:spMkLst>
            <pc:docMk/>
            <pc:sldMk cId="64144364" sldId="1259"/>
            <ac:spMk id="26" creationId="{00000000-0000-0000-0000-000000000000}"/>
          </ac:spMkLst>
        </pc:spChg>
        <pc:spChg chg="mod">
          <ac:chgData name="植野 芳彦" userId="86ab4e6fb1040a80" providerId="LiveId" clId="{3990C848-431B-4B77-9B75-03DB10B001AE}" dt="2021-02-25T08:38:11.431" v="5386" actId="14100"/>
          <ac:spMkLst>
            <pc:docMk/>
            <pc:sldMk cId="64144364" sldId="1259"/>
            <ac:spMk id="29" creationId="{E1F5D3A6-8D8F-4F6B-9E06-95D17276B034}"/>
          </ac:spMkLst>
        </pc:spChg>
        <pc:spChg chg="add mod">
          <ac:chgData name="植野 芳彦" userId="86ab4e6fb1040a80" providerId="LiveId" clId="{3990C848-431B-4B77-9B75-03DB10B001AE}" dt="2021-02-26T23:39:08.399" v="6457" actId="1076"/>
          <ac:spMkLst>
            <pc:docMk/>
            <pc:sldMk cId="64144364" sldId="1259"/>
            <ac:spMk id="31" creationId="{AE8D3CF5-660F-4DBB-B09D-BF637FCF0D37}"/>
          </ac:spMkLst>
        </pc:spChg>
        <pc:spChg chg="add mod">
          <ac:chgData name="植野 芳彦" userId="86ab4e6fb1040a80" providerId="LiveId" clId="{3990C848-431B-4B77-9B75-03DB10B001AE}" dt="2021-02-25T08:35:55.694" v="5340" actId="1076"/>
          <ac:spMkLst>
            <pc:docMk/>
            <pc:sldMk cId="64144364" sldId="1259"/>
            <ac:spMk id="32" creationId="{17977A2B-BF0B-41AE-8BC4-F9A07F119649}"/>
          </ac:spMkLst>
        </pc:spChg>
        <pc:spChg chg="add mod">
          <ac:chgData name="植野 芳彦" userId="86ab4e6fb1040a80" providerId="LiveId" clId="{3990C848-431B-4B77-9B75-03DB10B001AE}" dt="2021-02-25T08:36:20.049" v="5342" actId="1076"/>
          <ac:spMkLst>
            <pc:docMk/>
            <pc:sldMk cId="64144364" sldId="1259"/>
            <ac:spMk id="33" creationId="{01CBE999-02CC-4547-B9AE-0370B53C76DB}"/>
          </ac:spMkLst>
        </pc:spChg>
        <pc:spChg chg="mod">
          <ac:chgData name="植野 芳彦" userId="86ab4e6fb1040a80" providerId="LiveId" clId="{3990C848-431B-4B77-9B75-03DB10B001AE}" dt="2021-02-25T08:36:59.736" v="5384"/>
          <ac:spMkLst>
            <pc:docMk/>
            <pc:sldMk cId="64144364" sldId="1259"/>
            <ac:spMk id="30723" creationId="{00000000-0000-0000-0000-000000000000}"/>
          </ac:spMkLst>
        </pc:spChg>
        <pc:spChg chg="mod">
          <ac:chgData name="植野 芳彦" userId="86ab4e6fb1040a80" providerId="LiveId" clId="{3990C848-431B-4B77-9B75-03DB10B001AE}" dt="2021-02-26T23:38:48.591" v="6453" actId="1076"/>
          <ac:spMkLst>
            <pc:docMk/>
            <pc:sldMk cId="64144364" sldId="1259"/>
            <ac:spMk id="30728" creationId="{00000000-0000-0000-0000-000000000000}"/>
          </ac:spMkLst>
        </pc:spChg>
        <pc:spChg chg="mod">
          <ac:chgData name="植野 芳彦" userId="86ab4e6fb1040a80" providerId="LiveId" clId="{3990C848-431B-4B77-9B75-03DB10B001AE}" dt="2021-02-26T23:39:00.167" v="6455" actId="1076"/>
          <ac:spMkLst>
            <pc:docMk/>
            <pc:sldMk cId="64144364" sldId="1259"/>
            <ac:spMk id="30731" creationId="{00000000-0000-0000-0000-000000000000}"/>
          </ac:spMkLst>
        </pc:spChg>
        <pc:spChg chg="mod">
          <ac:chgData name="植野 芳彦" userId="86ab4e6fb1040a80" providerId="LiveId" clId="{3990C848-431B-4B77-9B75-03DB10B001AE}" dt="2021-02-25T04:50:06.764" v="3724" actId="1076"/>
          <ac:spMkLst>
            <pc:docMk/>
            <pc:sldMk cId="64144364" sldId="1259"/>
            <ac:spMk id="50180" creationId="{00000000-0000-0000-0000-000000000000}"/>
          </ac:spMkLst>
        </pc:spChg>
      </pc:sldChg>
      <pc:sldChg chg="modSp add del mod modTransition">
        <pc:chgData name="植野 芳彦" userId="86ab4e6fb1040a80" providerId="LiveId" clId="{3990C848-431B-4B77-9B75-03DB10B001AE}" dt="2021-02-25T04:43:06.902" v="3700" actId="2696"/>
        <pc:sldMkLst>
          <pc:docMk/>
          <pc:sldMk cId="497908995" sldId="1260"/>
        </pc:sldMkLst>
        <pc:spChg chg="mod">
          <ac:chgData name="植野 芳彦" userId="86ab4e6fb1040a80" providerId="LiveId" clId="{3990C848-431B-4B77-9B75-03DB10B001AE}" dt="2021-02-25T04:41:56.577" v="3699"/>
          <ac:spMkLst>
            <pc:docMk/>
            <pc:sldMk cId="497908995" sldId="1260"/>
            <ac:spMk id="52" creationId="{E4A0B9D3-589E-4E18-BA5D-648274A38859}"/>
          </ac:spMkLst>
        </pc:spChg>
      </pc:sldChg>
      <pc:sldChg chg="add">
        <pc:chgData name="植野 芳彦" userId="86ab4e6fb1040a80" providerId="LiveId" clId="{3990C848-431B-4B77-9B75-03DB10B001AE}" dt="2021-02-28T04:08:11.098" v="11844"/>
        <pc:sldMkLst>
          <pc:docMk/>
          <pc:sldMk cId="2017082073" sldId="1261"/>
        </pc:sldMkLst>
      </pc:sldChg>
      <pc:sldChg chg="add del modTransition">
        <pc:chgData name="植野 芳彦" userId="86ab4e6fb1040a80" providerId="LiveId" clId="{3990C848-431B-4B77-9B75-03DB10B001AE}" dt="2021-02-28T04:08:01.006" v="11843" actId="2696"/>
        <pc:sldMkLst>
          <pc:docMk/>
          <pc:sldMk cId="2305436165" sldId="1261"/>
        </pc:sldMkLst>
      </pc:sldChg>
      <pc:sldChg chg="addSp modSp new del mod">
        <pc:chgData name="植野 芳彦" userId="86ab4e6fb1040a80" providerId="LiveId" clId="{3990C848-431B-4B77-9B75-03DB10B001AE}" dt="2021-02-25T00:57:36.590" v="3137" actId="2696"/>
        <pc:sldMkLst>
          <pc:docMk/>
          <pc:sldMk cId="229711669" sldId="1262"/>
        </pc:sldMkLst>
        <pc:picChg chg="add mod">
          <ac:chgData name="植野 芳彦" userId="86ab4e6fb1040a80" providerId="LiveId" clId="{3990C848-431B-4B77-9B75-03DB10B001AE}" dt="2021-02-23T05:03:32.869" v="482" actId="14100"/>
          <ac:picMkLst>
            <pc:docMk/>
            <pc:sldMk cId="229711669" sldId="1262"/>
            <ac:picMk id="2" creationId="{0E0E6BFC-C4D3-412F-9DCA-969FB9D7ADAB}"/>
          </ac:picMkLst>
        </pc:picChg>
      </pc:sldChg>
      <pc:sldChg chg="add modTransition">
        <pc:chgData name="植野 芳彦" userId="86ab4e6fb1040a80" providerId="LiveId" clId="{3990C848-431B-4B77-9B75-03DB10B001AE}" dt="2021-02-23T05:18:08.697" v="848"/>
        <pc:sldMkLst>
          <pc:docMk/>
          <pc:sldMk cId="48452452" sldId="1263"/>
        </pc:sldMkLst>
      </pc:sldChg>
      <pc:sldChg chg="addSp modSp new del mod">
        <pc:chgData name="植野 芳彦" userId="86ab4e6fb1040a80" providerId="LiveId" clId="{3990C848-431B-4B77-9B75-03DB10B001AE}" dt="2021-02-25T08:23:52.615" v="4613" actId="2696"/>
        <pc:sldMkLst>
          <pc:docMk/>
          <pc:sldMk cId="1488467008" sldId="1264"/>
        </pc:sldMkLst>
        <pc:spChg chg="add mod">
          <ac:chgData name="植野 芳彦" userId="86ab4e6fb1040a80" providerId="LiveId" clId="{3990C848-431B-4B77-9B75-03DB10B001AE}" dt="2021-02-25T08:22:00.451" v="4585" actId="20577"/>
          <ac:spMkLst>
            <pc:docMk/>
            <pc:sldMk cId="1488467008" sldId="1264"/>
            <ac:spMk id="2" creationId="{B937596D-66DE-46B4-A595-90E628921CD4}"/>
          </ac:spMkLst>
        </pc:spChg>
      </pc:sldChg>
      <pc:sldChg chg="addSp modSp add del mod">
        <pc:chgData name="植野 芳彦" userId="86ab4e6fb1040a80" providerId="LiveId" clId="{3990C848-431B-4B77-9B75-03DB10B001AE}" dt="2021-04-12T07:24:31.050" v="15084" actId="2696"/>
        <pc:sldMkLst>
          <pc:docMk/>
          <pc:sldMk cId="1958910074" sldId="1264"/>
        </pc:sldMkLst>
        <pc:spChg chg="mod">
          <ac:chgData name="植野 芳彦" userId="86ab4e6fb1040a80" providerId="LiveId" clId="{3990C848-431B-4B77-9B75-03DB10B001AE}" dt="2021-02-28T04:21:18.974" v="12330" actId="6549"/>
          <ac:spMkLst>
            <pc:docMk/>
            <pc:sldMk cId="1958910074" sldId="1264"/>
            <ac:spMk id="2" creationId="{B937596D-66DE-46B4-A595-90E628921CD4}"/>
          </ac:spMkLst>
        </pc:spChg>
        <pc:spChg chg="add mod">
          <ac:chgData name="植野 芳彦" userId="86ab4e6fb1040a80" providerId="LiveId" clId="{3990C848-431B-4B77-9B75-03DB10B001AE}" dt="2021-02-28T04:30:15.242" v="12590" actId="1076"/>
          <ac:spMkLst>
            <pc:docMk/>
            <pc:sldMk cId="1958910074" sldId="1264"/>
            <ac:spMk id="3" creationId="{0A3610C7-4845-49F0-A471-E68F7925BFB4}"/>
          </ac:spMkLst>
        </pc:spChg>
      </pc:sldChg>
      <pc:sldChg chg="add">
        <pc:chgData name="植野 芳彦" userId="86ab4e6fb1040a80" providerId="LiveId" clId="{3990C848-431B-4B77-9B75-03DB10B001AE}" dt="2021-04-17T10:51:09.178" v="15092"/>
        <pc:sldMkLst>
          <pc:docMk/>
          <pc:sldMk cId="4281560625" sldId="1265"/>
        </pc:sldMkLst>
        <pc:spChg chg="add mod">
          <ac:chgData name="植野 芳彦" userId="86ab4e6fb1040a80" providerId="LiveId" clId="{3990C848-431B-4B77-9B75-03DB10B001AE}" dt="2021-02-28T04:14:59.910" v="11984"/>
          <ac:spMkLst>
            <pc:docMk/>
            <pc:sldMk cId="4281560625" sldId="1265"/>
            <ac:spMk id="15" creationId="{2D8B7C5F-A7F7-4AA5-A9B4-B8EB36E0C102}"/>
          </ac:spMkLst>
        </pc:spChg>
      </pc:sldChg>
      <pc:sldChg chg="add del">
        <pc:chgData name="植野 芳彦" userId="86ab4e6fb1040a80" providerId="LiveId" clId="{3990C848-431B-4B77-9B75-03DB10B001AE}" dt="2021-03-31T03:00:16.233" v="15076" actId="2696"/>
        <pc:sldMkLst>
          <pc:docMk/>
          <pc:sldMk cId="387569377" sldId="1266"/>
        </pc:sldMkLst>
      </pc:sldChg>
      <pc:sldChg chg="modSp add del mod">
        <pc:chgData name="植野 芳彦" userId="86ab4e6fb1040a80" providerId="LiveId" clId="{3990C848-431B-4B77-9B75-03DB10B001AE}" dt="2021-02-28T08:55:30.729" v="15055" actId="2696"/>
        <pc:sldMkLst>
          <pc:docMk/>
          <pc:sldMk cId="3037820070" sldId="1266"/>
        </pc:sldMkLst>
        <pc:spChg chg="mod">
          <ac:chgData name="植野 芳彦" userId="86ab4e6fb1040a80" providerId="LiveId" clId="{3990C848-431B-4B77-9B75-03DB10B001AE}" dt="2021-02-25T20:18:20.579" v="6197"/>
          <ac:spMkLst>
            <pc:docMk/>
            <pc:sldMk cId="3037820070" sldId="1266"/>
            <ac:spMk id="4" creationId="{00000000-0000-0000-0000-000000000000}"/>
          </ac:spMkLst>
        </pc:spChg>
      </pc:sldChg>
      <pc:sldChg chg="addSp modSp add del mod setBg">
        <pc:chgData name="植野 芳彦" userId="86ab4e6fb1040a80" providerId="LiveId" clId="{3990C848-431B-4B77-9B75-03DB10B001AE}" dt="2021-04-12T07:24:15.877" v="15083" actId="2696"/>
        <pc:sldMkLst>
          <pc:docMk/>
          <pc:sldMk cId="0" sldId="1267"/>
        </pc:sldMkLst>
        <pc:spChg chg="add mod">
          <ac:chgData name="植野 芳彦" userId="86ab4e6fb1040a80" providerId="LiveId" clId="{3990C848-431B-4B77-9B75-03DB10B001AE}" dt="2021-02-28T00:50:24.970" v="11730" actId="6549"/>
          <ac:spMkLst>
            <pc:docMk/>
            <pc:sldMk cId="0" sldId="1267"/>
            <ac:spMk id="3" creationId="{5F671EB8-016B-4A30-BB5A-A1408805899F}"/>
          </ac:spMkLst>
        </pc:spChg>
        <pc:spChg chg="add mod">
          <ac:chgData name="植野 芳彦" userId="86ab4e6fb1040a80" providerId="LiveId" clId="{3990C848-431B-4B77-9B75-03DB10B001AE}" dt="2021-02-25T07:07:12.030" v="3882" actId="14100"/>
          <ac:spMkLst>
            <pc:docMk/>
            <pc:sldMk cId="0" sldId="1267"/>
            <ac:spMk id="4" creationId="{827F8AD2-16CD-480D-BF62-5F63001265A2}"/>
          </ac:spMkLst>
        </pc:spChg>
      </pc:sldChg>
      <pc:sldChg chg="addSp modSp new mod">
        <pc:chgData name="植野 芳彦" userId="86ab4e6fb1040a80" providerId="LiveId" clId="{3990C848-431B-4B77-9B75-03DB10B001AE}" dt="2021-02-26T23:29:22.952" v="6221" actId="255"/>
        <pc:sldMkLst>
          <pc:docMk/>
          <pc:sldMk cId="3330519855" sldId="1268"/>
        </pc:sldMkLst>
        <pc:spChg chg="add mod">
          <ac:chgData name="植野 芳彦" userId="86ab4e6fb1040a80" providerId="LiveId" clId="{3990C848-431B-4B77-9B75-03DB10B001AE}" dt="2021-02-26T23:29:22.952" v="6221" actId="255"/>
          <ac:spMkLst>
            <pc:docMk/>
            <pc:sldMk cId="3330519855" sldId="1268"/>
            <ac:spMk id="3" creationId="{54C2600A-EDFC-45BC-B651-E21925D1631C}"/>
          </ac:spMkLst>
        </pc:spChg>
        <pc:spChg chg="add mod">
          <ac:chgData name="植野 芳彦" userId="86ab4e6fb1040a80" providerId="LiveId" clId="{3990C848-431B-4B77-9B75-03DB10B001AE}" dt="2021-02-26T23:28:20.091" v="6215" actId="255"/>
          <ac:spMkLst>
            <pc:docMk/>
            <pc:sldMk cId="3330519855" sldId="1268"/>
            <ac:spMk id="4" creationId="{C9665207-4C7D-41C9-B795-AD7F69C1F43E}"/>
          </ac:spMkLst>
        </pc:spChg>
      </pc:sldChg>
      <pc:sldChg chg="addSp modSp new del mod">
        <pc:chgData name="植野 芳彦" userId="86ab4e6fb1040a80" providerId="LiveId" clId="{3990C848-431B-4B77-9B75-03DB10B001AE}" dt="2021-02-24T09:23:17.015" v="1642" actId="2696"/>
        <pc:sldMkLst>
          <pc:docMk/>
          <pc:sldMk cId="475079403" sldId="1269"/>
        </pc:sldMkLst>
        <pc:spChg chg="add mod">
          <ac:chgData name="植野 芳彦" userId="86ab4e6fb1040a80" providerId="LiveId" clId="{3990C848-431B-4B77-9B75-03DB10B001AE}" dt="2021-02-24T09:20:22.485" v="1591" actId="6549"/>
          <ac:spMkLst>
            <pc:docMk/>
            <pc:sldMk cId="475079403" sldId="1269"/>
            <ac:spMk id="3" creationId="{3C28EAE0-B65D-49FC-B107-A1CBD36141B4}"/>
          </ac:spMkLst>
        </pc:spChg>
      </pc:sldChg>
      <pc:sldChg chg="addSp modSp new del mod">
        <pc:chgData name="植野 芳彦" userId="86ab4e6fb1040a80" providerId="LiveId" clId="{3990C848-431B-4B77-9B75-03DB10B001AE}" dt="2021-02-24T20:35:15.136" v="1972" actId="2696"/>
        <pc:sldMkLst>
          <pc:docMk/>
          <pc:sldMk cId="3680482940" sldId="1269"/>
        </pc:sldMkLst>
        <pc:spChg chg="add mod">
          <ac:chgData name="植野 芳彦" userId="86ab4e6fb1040a80" providerId="LiveId" clId="{3990C848-431B-4B77-9B75-03DB10B001AE}" dt="2021-02-24T20:31:07.693" v="1970" actId="1076"/>
          <ac:spMkLst>
            <pc:docMk/>
            <pc:sldMk cId="3680482940" sldId="1269"/>
            <ac:spMk id="3" creationId="{558C201D-DA75-4A39-B262-00A88832784D}"/>
          </ac:spMkLst>
        </pc:spChg>
      </pc:sldChg>
      <pc:sldChg chg="addSp modSp new mod">
        <pc:chgData name="植野 芳彦" userId="86ab4e6fb1040a80" providerId="LiveId" clId="{3990C848-431B-4B77-9B75-03DB10B001AE}" dt="2021-02-25T20:17:27.908" v="6177"/>
        <pc:sldMkLst>
          <pc:docMk/>
          <pc:sldMk cId="3732602047" sldId="1269"/>
        </pc:sldMkLst>
        <pc:spChg chg="mod">
          <ac:chgData name="植野 芳彦" userId="86ab4e6fb1040a80" providerId="LiveId" clId="{3990C848-431B-4B77-9B75-03DB10B001AE}" dt="2021-02-25T20:12:03.444" v="5518" actId="1076"/>
          <ac:spMkLst>
            <pc:docMk/>
            <pc:sldMk cId="3732602047" sldId="1269"/>
            <ac:spMk id="2" creationId="{C47ADDA6-178A-46E7-B16B-83087015DD36}"/>
          </ac:spMkLst>
        </pc:spChg>
        <pc:spChg chg="add mod">
          <ac:chgData name="植野 芳彦" userId="86ab4e6fb1040a80" providerId="LiveId" clId="{3990C848-431B-4B77-9B75-03DB10B001AE}" dt="2021-02-25T20:17:27.908" v="6177"/>
          <ac:spMkLst>
            <pc:docMk/>
            <pc:sldMk cId="3732602047" sldId="1269"/>
            <ac:spMk id="3" creationId="{349E4B88-5227-4313-8C16-6B13A64F82E0}"/>
          </ac:spMkLst>
        </pc:spChg>
      </pc:sldChg>
      <pc:sldChg chg="addSp modSp new del mod">
        <pc:chgData name="植野 芳彦" userId="86ab4e6fb1040a80" providerId="LiveId" clId="{3990C848-431B-4B77-9B75-03DB10B001AE}" dt="2021-03-31T02:59:34.649" v="15072" actId="2696"/>
        <pc:sldMkLst>
          <pc:docMk/>
          <pc:sldMk cId="1567989567" sldId="1270"/>
        </pc:sldMkLst>
        <pc:spChg chg="mod">
          <ac:chgData name="植野 芳彦" userId="86ab4e6fb1040a80" providerId="LiveId" clId="{3990C848-431B-4B77-9B75-03DB10B001AE}" dt="2021-02-24T23:13:22.348" v="2960"/>
          <ac:spMkLst>
            <pc:docMk/>
            <pc:sldMk cId="1567989567" sldId="1270"/>
            <ac:spMk id="2" creationId="{9DCB359C-3E6F-4A6C-B9E3-35A6B6E497BC}"/>
          </ac:spMkLst>
        </pc:spChg>
        <pc:spChg chg="add mod">
          <ac:chgData name="植野 芳彦" userId="86ab4e6fb1040a80" providerId="LiveId" clId="{3990C848-431B-4B77-9B75-03DB10B001AE}" dt="2021-02-28T08:09:55.554" v="14097"/>
          <ac:spMkLst>
            <pc:docMk/>
            <pc:sldMk cId="1567989567" sldId="1270"/>
            <ac:spMk id="3" creationId="{7CA472AA-EA87-4B58-A766-8D4E8AF8C33A}"/>
          </ac:spMkLst>
        </pc:spChg>
      </pc:sldChg>
      <pc:sldChg chg="modSp add del mod">
        <pc:chgData name="植野 芳彦" userId="86ab4e6fb1040a80" providerId="LiveId" clId="{3990C848-431B-4B77-9B75-03DB10B001AE}" dt="2021-02-27T05:23:29.137" v="6673" actId="2696"/>
        <pc:sldMkLst>
          <pc:docMk/>
          <pc:sldMk cId="47175947" sldId="1271"/>
        </pc:sldMkLst>
        <pc:spChg chg="mod">
          <ac:chgData name="植野 芳彦" userId="86ab4e6fb1040a80" providerId="LiveId" clId="{3990C848-431B-4B77-9B75-03DB10B001AE}" dt="2021-02-25T04:45:05.963" v="3703" actId="14100"/>
          <ac:spMkLst>
            <pc:docMk/>
            <pc:sldMk cId="47175947" sldId="1271"/>
            <ac:spMk id="14" creationId="{E563A34B-788A-486E-B5A1-50615D48EC18}"/>
          </ac:spMkLst>
        </pc:spChg>
        <pc:spChg chg="mod">
          <ac:chgData name="植野 芳彦" userId="86ab4e6fb1040a80" providerId="LiveId" clId="{3990C848-431B-4B77-9B75-03DB10B001AE}" dt="2021-02-25T04:45:41.737" v="3705" actId="14100"/>
          <ac:spMkLst>
            <pc:docMk/>
            <pc:sldMk cId="47175947" sldId="1271"/>
            <ac:spMk id="22" creationId="{1514D363-233F-4D82-ADB9-F33C291427C7}"/>
          </ac:spMkLst>
        </pc:spChg>
      </pc:sldChg>
      <pc:sldChg chg="add del">
        <pc:chgData name="植野 芳彦" userId="86ab4e6fb1040a80" providerId="LiveId" clId="{3990C848-431B-4B77-9B75-03DB10B001AE}" dt="2021-02-25T00:57:17.437" v="3133"/>
        <pc:sldMkLst>
          <pc:docMk/>
          <pc:sldMk cId="207883081" sldId="1271"/>
        </pc:sldMkLst>
      </pc:sldChg>
      <pc:sldChg chg="add del">
        <pc:chgData name="植野 芳彦" userId="86ab4e6fb1040a80" providerId="LiveId" clId="{3990C848-431B-4B77-9B75-03DB10B001AE}" dt="2021-02-27T05:24:03.381" v="6676" actId="2696"/>
        <pc:sldMkLst>
          <pc:docMk/>
          <pc:sldMk cId="2888295037" sldId="1271"/>
        </pc:sldMkLst>
      </pc:sldChg>
      <pc:sldChg chg="add del">
        <pc:chgData name="植野 芳彦" userId="86ab4e6fb1040a80" providerId="LiveId" clId="{3990C848-431B-4B77-9B75-03DB10B001AE}" dt="2021-02-27T05:24:25.400" v="6678" actId="2696"/>
        <pc:sldMkLst>
          <pc:docMk/>
          <pc:sldMk cId="3044381431" sldId="1272"/>
        </pc:sldMkLst>
      </pc:sldChg>
      <pc:sldChg chg="add del">
        <pc:chgData name="植野 芳彦" userId="86ab4e6fb1040a80" providerId="LiveId" clId="{3990C848-431B-4B77-9B75-03DB10B001AE}" dt="2021-02-25T08:36:34.102" v="5343" actId="2696"/>
        <pc:sldMkLst>
          <pc:docMk/>
          <pc:sldMk cId="1781051294" sldId="1273"/>
        </pc:sldMkLst>
      </pc:sldChg>
      <pc:sldChg chg="add del">
        <pc:chgData name="植野 芳彦" userId="86ab4e6fb1040a80" providerId="LiveId" clId="{3990C848-431B-4B77-9B75-03DB10B001AE}" dt="2021-04-12T07:23:48.014" v="15081" actId="2696"/>
        <pc:sldMkLst>
          <pc:docMk/>
          <pc:sldMk cId="1947511894" sldId="1274"/>
        </pc:sldMkLst>
      </pc:sldChg>
      <pc:sldChg chg="modSp add del mod">
        <pc:chgData name="植野 芳彦" userId="86ab4e6fb1040a80" providerId="LiveId" clId="{3990C848-431B-4B77-9B75-03DB10B001AE}" dt="2021-02-27T07:52:49.355" v="7340" actId="2696"/>
        <pc:sldMkLst>
          <pc:docMk/>
          <pc:sldMk cId="186993738" sldId="1275"/>
        </pc:sldMkLst>
        <pc:spChg chg="mod">
          <ac:chgData name="植野 芳彦" userId="86ab4e6fb1040a80" providerId="LiveId" clId="{3990C848-431B-4B77-9B75-03DB10B001AE}" dt="2021-02-27T07:52:02.862" v="7339" actId="14100"/>
          <ac:spMkLst>
            <pc:docMk/>
            <pc:sldMk cId="186993738" sldId="1275"/>
            <ac:spMk id="2" creationId="{56BF684E-7CE0-4890-9F99-9AF12F387B6B}"/>
          </ac:spMkLst>
        </pc:spChg>
        <pc:spChg chg="mod">
          <ac:chgData name="植野 芳彦" userId="86ab4e6fb1040a80" providerId="LiveId" clId="{3990C848-431B-4B77-9B75-03DB10B001AE}" dt="2021-02-27T07:51:58.723" v="7338" actId="1076"/>
          <ac:spMkLst>
            <pc:docMk/>
            <pc:sldMk cId="186993738" sldId="1275"/>
            <ac:spMk id="3" creationId="{5947CF7B-6D11-4F5C-860D-FB2C59F3029A}"/>
          </ac:spMkLst>
        </pc:spChg>
      </pc:sldChg>
      <pc:sldChg chg="addSp modSp new del mod">
        <pc:chgData name="植野 芳彦" userId="86ab4e6fb1040a80" providerId="LiveId" clId="{3990C848-431B-4B77-9B75-03DB10B001AE}" dt="2021-02-27T05:59:01.289" v="7291" actId="2696"/>
        <pc:sldMkLst>
          <pc:docMk/>
          <pc:sldMk cId="486061001" sldId="1275"/>
        </pc:sldMkLst>
        <pc:spChg chg="mod">
          <ac:chgData name="植野 芳彦" userId="86ab4e6fb1040a80" providerId="LiveId" clId="{3990C848-431B-4B77-9B75-03DB10B001AE}" dt="2021-02-27T05:57:05.997" v="7269" actId="1076"/>
          <ac:spMkLst>
            <pc:docMk/>
            <pc:sldMk cId="486061001" sldId="1275"/>
            <ac:spMk id="2" creationId="{56BF684E-7CE0-4890-9F99-9AF12F387B6B}"/>
          </ac:spMkLst>
        </pc:spChg>
        <pc:spChg chg="add mod">
          <ac:chgData name="植野 芳彦" userId="86ab4e6fb1040a80" providerId="LiveId" clId="{3990C848-431B-4B77-9B75-03DB10B001AE}" dt="2021-02-27T05:58:22.921" v="7290"/>
          <ac:spMkLst>
            <pc:docMk/>
            <pc:sldMk cId="486061001" sldId="1275"/>
            <ac:spMk id="3" creationId="{5947CF7B-6D11-4F5C-860D-FB2C59F3029A}"/>
          </ac:spMkLst>
        </pc:spChg>
      </pc:sldChg>
      <pc:sldChg chg="add del">
        <pc:chgData name="植野 芳彦" userId="86ab4e6fb1040a80" providerId="LiveId" clId="{3990C848-431B-4B77-9B75-03DB10B001AE}" dt="2021-02-27T07:53:37.552" v="7342" actId="2696"/>
        <pc:sldMkLst>
          <pc:docMk/>
          <pc:sldMk cId="1008860335" sldId="1275"/>
        </pc:sldMkLst>
      </pc:sldChg>
      <pc:sldChg chg="add del">
        <pc:chgData name="植野 芳彦" userId="86ab4e6fb1040a80" providerId="LiveId" clId="{3990C848-431B-4B77-9B75-03DB10B001AE}" dt="2021-02-28T00:17:29.294" v="11481" actId="2696"/>
        <pc:sldMkLst>
          <pc:docMk/>
          <pc:sldMk cId="2829650294" sldId="1275"/>
        </pc:sldMkLst>
      </pc:sldChg>
      <pc:sldChg chg="addSp modSp add del mod">
        <pc:chgData name="植野 芳彦" userId="86ab4e6fb1040a80" providerId="LiveId" clId="{3990C848-431B-4B77-9B75-03DB10B001AE}" dt="2021-04-12T07:23:34.495" v="15078" actId="2696"/>
        <pc:sldMkLst>
          <pc:docMk/>
          <pc:sldMk cId="552020208" sldId="1276"/>
        </pc:sldMkLst>
        <pc:spChg chg="mod">
          <ac:chgData name="植野 芳彦" userId="86ab4e6fb1040a80" providerId="LiveId" clId="{3990C848-431B-4B77-9B75-03DB10B001AE}" dt="2021-02-28T08:16:55.916" v="14905" actId="1076"/>
          <ac:spMkLst>
            <pc:docMk/>
            <pc:sldMk cId="552020208" sldId="1276"/>
            <ac:spMk id="2" creationId="{6D1AF3A9-5BA9-47C7-8C5A-A235DA0D6E11}"/>
          </ac:spMkLst>
        </pc:spChg>
        <pc:spChg chg="add mod">
          <ac:chgData name="植野 芳彦" userId="86ab4e6fb1040a80" providerId="LiveId" clId="{3990C848-431B-4B77-9B75-03DB10B001AE}" dt="2021-02-28T08:48:19.032" v="14973" actId="14100"/>
          <ac:spMkLst>
            <pc:docMk/>
            <pc:sldMk cId="552020208" sldId="1276"/>
            <ac:spMk id="15" creationId="{F3B55889-BDC8-45C5-9490-078623926E82}"/>
          </ac:spMkLst>
        </pc:spChg>
        <pc:spChg chg="add mod">
          <ac:chgData name="植野 芳彦" userId="86ab4e6fb1040a80" providerId="LiveId" clId="{3990C848-431B-4B77-9B75-03DB10B001AE}" dt="2021-02-28T08:48:13.557" v="14972" actId="14100"/>
          <ac:spMkLst>
            <pc:docMk/>
            <pc:sldMk cId="552020208" sldId="1276"/>
            <ac:spMk id="27" creationId="{89520A2E-503D-4C09-9EB8-8956C70778B6}"/>
          </ac:spMkLst>
        </pc:spChg>
        <pc:cxnChg chg="add mod">
          <ac:chgData name="植野 芳彦" userId="86ab4e6fb1040a80" providerId="LiveId" clId="{3990C848-431B-4B77-9B75-03DB10B001AE}" dt="2021-02-28T08:48:23.859" v="14974" actId="1076"/>
          <ac:cxnSpMkLst>
            <pc:docMk/>
            <pc:sldMk cId="552020208" sldId="1276"/>
            <ac:cxnSpMk id="4" creationId="{21B423ED-3AF6-4B27-9CA4-9186A3E9A19F}"/>
          </ac:cxnSpMkLst>
        </pc:cxnChg>
        <pc:cxnChg chg="add mod">
          <ac:chgData name="植野 芳彦" userId="86ab4e6fb1040a80" providerId="LiveId" clId="{3990C848-431B-4B77-9B75-03DB10B001AE}" dt="2021-02-28T08:46:19.204" v="14934" actId="1582"/>
          <ac:cxnSpMkLst>
            <pc:docMk/>
            <pc:sldMk cId="552020208" sldId="1276"/>
            <ac:cxnSpMk id="29" creationId="{07F13051-D8DB-4150-9165-ABD4AFE5B6F1}"/>
          </ac:cxnSpMkLst>
        </pc:cxnChg>
      </pc:sldChg>
      <pc:sldChg chg="add del">
        <pc:chgData name="植野 芳彦" userId="86ab4e6fb1040a80" providerId="LiveId" clId="{3990C848-431B-4B77-9B75-03DB10B001AE}" dt="2021-04-12T07:23:36.417" v="15079" actId="2696"/>
        <pc:sldMkLst>
          <pc:docMk/>
          <pc:sldMk cId="3668472325" sldId="1277"/>
        </pc:sldMkLst>
      </pc:sldChg>
      <pc:sldChg chg="add del">
        <pc:chgData name="植野 芳彦" userId="86ab4e6fb1040a80" providerId="LiveId" clId="{3990C848-431B-4B77-9B75-03DB10B001AE}" dt="2021-03-31T02:59:44.038" v="15073" actId="2696"/>
        <pc:sldMkLst>
          <pc:docMk/>
          <pc:sldMk cId="126877373" sldId="1278"/>
        </pc:sldMkLst>
      </pc:sldChg>
      <pc:sldChg chg="add del">
        <pc:chgData name="植野 芳彦" userId="86ab4e6fb1040a80" providerId="LiveId" clId="{3990C848-431B-4B77-9B75-03DB10B001AE}" dt="2021-02-28T04:09:34.181" v="11849" actId="2696"/>
        <pc:sldMkLst>
          <pc:docMk/>
          <pc:sldMk cId="3168498127" sldId="1278"/>
        </pc:sldMkLst>
      </pc:sldChg>
      <pc:sldChg chg="addSp modSp add mod">
        <pc:chgData name="植野 芳彦" userId="86ab4e6fb1040a80" providerId="LiveId" clId="{3990C848-431B-4B77-9B75-03DB10B001AE}" dt="2021-02-28T04:32:42.920" v="12634" actId="6549"/>
        <pc:sldMkLst>
          <pc:docMk/>
          <pc:sldMk cId="628131486" sldId="1279"/>
        </pc:sldMkLst>
        <pc:spChg chg="mod">
          <ac:chgData name="植野 芳彦" userId="86ab4e6fb1040a80" providerId="LiveId" clId="{3990C848-431B-4B77-9B75-03DB10B001AE}" dt="2021-02-27T23:58:30.535" v="9360"/>
          <ac:spMkLst>
            <pc:docMk/>
            <pc:sldMk cId="628131486" sldId="1279"/>
            <ac:spMk id="3" creationId="{506AEB8A-0004-44B9-98AF-FB9ECD01FCDC}"/>
          </ac:spMkLst>
        </pc:spChg>
        <pc:spChg chg="add mod">
          <ac:chgData name="植野 芳彦" userId="86ab4e6fb1040a80" providerId="LiveId" clId="{3990C848-431B-4B77-9B75-03DB10B001AE}" dt="2021-02-28T04:32:42.920" v="12634" actId="6549"/>
          <ac:spMkLst>
            <pc:docMk/>
            <pc:sldMk cId="628131486" sldId="1279"/>
            <ac:spMk id="4" creationId="{1A882A0A-93E6-4711-AFE8-640F891E90A5}"/>
          </ac:spMkLst>
        </pc:spChg>
      </pc:sldChg>
      <pc:sldChg chg="addSp modSp new del mod">
        <pc:chgData name="植野 芳彦" userId="86ab4e6fb1040a80" providerId="LiveId" clId="{3990C848-431B-4B77-9B75-03DB10B001AE}" dt="2021-02-27T07:57:34.425" v="7345" actId="2696"/>
        <pc:sldMkLst>
          <pc:docMk/>
          <pc:sldMk cId="4105156398" sldId="1279"/>
        </pc:sldMkLst>
        <pc:spChg chg="mod">
          <ac:chgData name="植野 芳彦" userId="86ab4e6fb1040a80" providerId="LiveId" clId="{3990C848-431B-4B77-9B75-03DB10B001AE}" dt="2021-02-27T05:35:12.056" v="6712"/>
          <ac:spMkLst>
            <pc:docMk/>
            <pc:sldMk cId="4105156398" sldId="1279"/>
            <ac:spMk id="2" creationId="{82938571-0A58-4EDF-B589-BFB69C06708A}"/>
          </ac:spMkLst>
        </pc:spChg>
        <pc:spChg chg="add mod">
          <ac:chgData name="植野 芳彦" userId="86ab4e6fb1040a80" providerId="LiveId" clId="{3990C848-431B-4B77-9B75-03DB10B001AE}" dt="2021-02-27T05:36:57.406" v="6955" actId="20577"/>
          <ac:spMkLst>
            <pc:docMk/>
            <pc:sldMk cId="4105156398" sldId="1279"/>
            <ac:spMk id="3" creationId="{506AEB8A-0004-44B9-98AF-FB9ECD01FCDC}"/>
          </ac:spMkLst>
        </pc:spChg>
      </pc:sldChg>
      <pc:sldChg chg="addSp modSp add mod">
        <pc:chgData name="植野 芳彦" userId="86ab4e6fb1040a80" providerId="LiveId" clId="{3990C848-431B-4B77-9B75-03DB10B001AE}" dt="2021-02-28T04:32:32.594" v="12629" actId="6549"/>
        <pc:sldMkLst>
          <pc:docMk/>
          <pc:sldMk cId="3462856745" sldId="1280"/>
        </pc:sldMkLst>
        <pc:spChg chg="mod">
          <ac:chgData name="植野 芳彦" userId="86ab4e6fb1040a80" providerId="LiveId" clId="{3990C848-431B-4B77-9B75-03DB10B001AE}" dt="2021-02-28T04:28:43.304" v="12571" actId="207"/>
          <ac:spMkLst>
            <pc:docMk/>
            <pc:sldMk cId="3462856745" sldId="1280"/>
            <ac:spMk id="3" creationId="{5947CF7B-6D11-4F5C-860D-FB2C59F3029A}"/>
          </ac:spMkLst>
        </pc:spChg>
        <pc:spChg chg="add mod">
          <ac:chgData name="植野 芳彦" userId="86ab4e6fb1040a80" providerId="LiveId" clId="{3990C848-431B-4B77-9B75-03DB10B001AE}" dt="2021-02-28T04:32:32.594" v="12629" actId="6549"/>
          <ac:spMkLst>
            <pc:docMk/>
            <pc:sldMk cId="3462856745" sldId="1280"/>
            <ac:spMk id="4" creationId="{C4B4FF5D-8034-48BB-B106-7A6DB2FFC2EC}"/>
          </ac:spMkLst>
        </pc:spChg>
      </pc:sldChg>
      <pc:sldChg chg="addSp modSp new mod">
        <pc:chgData name="植野 芳彦" userId="86ab4e6fb1040a80" providerId="LiveId" clId="{3990C848-431B-4B77-9B75-03DB10B001AE}" dt="2021-02-28T05:34:22.920" v="13067" actId="1076"/>
        <pc:sldMkLst>
          <pc:docMk/>
          <pc:sldMk cId="1002088801" sldId="1281"/>
        </pc:sldMkLst>
        <pc:spChg chg="mod">
          <ac:chgData name="植野 芳彦" userId="86ab4e6fb1040a80" providerId="LiveId" clId="{3990C848-431B-4B77-9B75-03DB10B001AE}" dt="2021-02-28T05:34:18.639" v="13066" actId="1076"/>
          <ac:spMkLst>
            <pc:docMk/>
            <pc:sldMk cId="1002088801" sldId="1281"/>
            <ac:spMk id="2" creationId="{84707CBE-4332-4E8E-AB21-F6FA04D317FB}"/>
          </ac:spMkLst>
        </pc:spChg>
        <pc:spChg chg="add mod">
          <ac:chgData name="植野 芳彦" userId="86ab4e6fb1040a80" providerId="LiveId" clId="{3990C848-431B-4B77-9B75-03DB10B001AE}" dt="2021-02-28T05:34:22.920" v="13067" actId="1076"/>
          <ac:spMkLst>
            <pc:docMk/>
            <pc:sldMk cId="1002088801" sldId="1281"/>
            <ac:spMk id="3" creationId="{A9985CD6-1ED3-49C6-8DD4-86EE2784C36C}"/>
          </ac:spMkLst>
        </pc:spChg>
        <pc:spChg chg="add mod">
          <ac:chgData name="植野 芳彦" userId="86ab4e6fb1040a80" providerId="LiveId" clId="{3990C848-431B-4B77-9B75-03DB10B001AE}" dt="2021-02-28T04:33:05.570" v="12643" actId="1076"/>
          <ac:spMkLst>
            <pc:docMk/>
            <pc:sldMk cId="1002088801" sldId="1281"/>
            <ac:spMk id="4" creationId="{83DE5482-184B-4171-B574-B4946F6CD34B}"/>
          </ac:spMkLst>
        </pc:spChg>
      </pc:sldChg>
      <pc:sldChg chg="addSp modSp add del mod">
        <pc:chgData name="植野 芳彦" userId="86ab4e6fb1040a80" providerId="LiveId" clId="{3990C848-431B-4B77-9B75-03DB10B001AE}" dt="2021-04-12T07:25:00.948" v="15089" actId="2696"/>
        <pc:sldMkLst>
          <pc:docMk/>
          <pc:sldMk cId="3830611848" sldId="1282"/>
        </pc:sldMkLst>
        <pc:spChg chg="add mod">
          <ac:chgData name="植野 芳彦" userId="86ab4e6fb1040a80" providerId="LiveId" clId="{3990C848-431B-4B77-9B75-03DB10B001AE}" dt="2021-02-28T04:33:57.323" v="12658" actId="14100"/>
          <ac:spMkLst>
            <pc:docMk/>
            <pc:sldMk cId="3830611848" sldId="1282"/>
            <ac:spMk id="4" creationId="{E3EC1911-B6CE-4162-B5D1-30750144D80E}"/>
          </ac:spMkLst>
        </pc:spChg>
      </pc:sldChg>
      <pc:sldChg chg="modSp add del mod">
        <pc:chgData name="植野 芳彦" userId="86ab4e6fb1040a80" providerId="LiveId" clId="{3990C848-431B-4B77-9B75-03DB10B001AE}" dt="2021-02-27T23:57:32.593" v="9336" actId="2696"/>
        <pc:sldMkLst>
          <pc:docMk/>
          <pc:sldMk cId="3986952793" sldId="1282"/>
        </pc:sldMkLst>
        <pc:spChg chg="mod">
          <ac:chgData name="植野 芳彦" userId="86ab4e6fb1040a80" providerId="LiveId" clId="{3990C848-431B-4B77-9B75-03DB10B001AE}" dt="2021-02-27T23:44:56.219" v="8354" actId="1076"/>
          <ac:spMkLst>
            <pc:docMk/>
            <pc:sldMk cId="3986952793" sldId="1282"/>
            <ac:spMk id="2" creationId="{84707CBE-4332-4E8E-AB21-F6FA04D317FB}"/>
          </ac:spMkLst>
        </pc:spChg>
        <pc:spChg chg="mod">
          <ac:chgData name="植野 芳彦" userId="86ab4e6fb1040a80" providerId="LiveId" clId="{3990C848-431B-4B77-9B75-03DB10B001AE}" dt="2021-02-27T23:45:10.918" v="8356" actId="1076"/>
          <ac:spMkLst>
            <pc:docMk/>
            <pc:sldMk cId="3986952793" sldId="1282"/>
            <ac:spMk id="3" creationId="{A9985CD6-1ED3-49C6-8DD4-86EE2784C36C}"/>
          </ac:spMkLst>
        </pc:spChg>
      </pc:sldChg>
      <pc:sldChg chg="new del">
        <pc:chgData name="植野 芳彦" userId="86ab4e6fb1040a80" providerId="LiveId" clId="{3990C848-431B-4B77-9B75-03DB10B001AE}" dt="2021-02-27T08:51:07.673" v="7856" actId="2696"/>
        <pc:sldMkLst>
          <pc:docMk/>
          <pc:sldMk cId="65357263" sldId="1283"/>
        </pc:sldMkLst>
      </pc:sldChg>
      <pc:sldChg chg="addSp modSp add del mod">
        <pc:chgData name="植野 芳彦" userId="86ab4e6fb1040a80" providerId="LiveId" clId="{3990C848-431B-4B77-9B75-03DB10B001AE}" dt="2021-04-12T07:24:57.355" v="15088" actId="2696"/>
        <pc:sldMkLst>
          <pc:docMk/>
          <pc:sldMk cId="4131168329" sldId="1283"/>
        </pc:sldMkLst>
        <pc:spChg chg="mod">
          <ac:chgData name="植野 芳彦" userId="86ab4e6fb1040a80" providerId="LiveId" clId="{3990C848-431B-4B77-9B75-03DB10B001AE}" dt="2021-02-28T05:34:36.979" v="13069" actId="1076"/>
          <ac:spMkLst>
            <pc:docMk/>
            <pc:sldMk cId="4131168329" sldId="1283"/>
            <ac:spMk id="2" creationId="{84707CBE-4332-4E8E-AB21-F6FA04D317FB}"/>
          </ac:spMkLst>
        </pc:spChg>
        <pc:spChg chg="mod">
          <ac:chgData name="植野 芳彦" userId="86ab4e6fb1040a80" providerId="LiveId" clId="{3990C848-431B-4B77-9B75-03DB10B001AE}" dt="2021-02-28T05:35:59.058" v="13164" actId="255"/>
          <ac:spMkLst>
            <pc:docMk/>
            <pc:sldMk cId="4131168329" sldId="1283"/>
            <ac:spMk id="3" creationId="{A9985CD6-1ED3-49C6-8DD4-86EE2784C36C}"/>
          </ac:spMkLst>
        </pc:spChg>
        <pc:spChg chg="add mod">
          <ac:chgData name="植野 芳彦" userId="86ab4e6fb1040a80" providerId="LiveId" clId="{3990C848-431B-4B77-9B75-03DB10B001AE}" dt="2021-02-28T04:33:31.453" v="12651" actId="14100"/>
          <ac:spMkLst>
            <pc:docMk/>
            <pc:sldMk cId="4131168329" sldId="1283"/>
            <ac:spMk id="4" creationId="{FD38B774-25DA-4970-9345-715C9CFE4AEB}"/>
          </ac:spMkLst>
        </pc:spChg>
      </pc:sldChg>
      <pc:sldChg chg="addSp modSp new del mod">
        <pc:chgData name="植野 芳彦" userId="86ab4e6fb1040a80" providerId="LiveId" clId="{3990C848-431B-4B77-9B75-03DB10B001AE}" dt="2021-03-31T03:00:29.361" v="15077" actId="2696"/>
        <pc:sldMkLst>
          <pc:docMk/>
          <pc:sldMk cId="2046406657" sldId="1284"/>
        </pc:sldMkLst>
        <pc:spChg chg="mod">
          <ac:chgData name="植野 芳彦" userId="86ab4e6fb1040a80" providerId="LiveId" clId="{3990C848-431B-4B77-9B75-03DB10B001AE}" dt="2021-02-28T04:21:57.767" v="12332" actId="1076"/>
          <ac:spMkLst>
            <pc:docMk/>
            <pc:sldMk cId="2046406657" sldId="1284"/>
            <ac:spMk id="2" creationId="{1F920059-3A31-44F3-8EE8-9D9A15C34548}"/>
          </ac:spMkLst>
        </pc:spChg>
        <pc:spChg chg="add mod">
          <ac:chgData name="植野 芳彦" userId="86ab4e6fb1040a80" providerId="LiveId" clId="{3990C848-431B-4B77-9B75-03DB10B001AE}" dt="2021-02-28T04:22:01.516" v="12333" actId="1076"/>
          <ac:spMkLst>
            <pc:docMk/>
            <pc:sldMk cId="2046406657" sldId="1284"/>
            <ac:spMk id="3" creationId="{4F1CA20C-07D6-4AD6-B512-BC5E0093BAAB}"/>
          </ac:spMkLst>
        </pc:spChg>
        <pc:spChg chg="add mod">
          <ac:chgData name="植野 芳彦" userId="86ab4e6fb1040a80" providerId="LiveId" clId="{3990C848-431B-4B77-9B75-03DB10B001AE}" dt="2021-02-28T04:30:48.779" v="12597" actId="14100"/>
          <ac:spMkLst>
            <pc:docMk/>
            <pc:sldMk cId="2046406657" sldId="1284"/>
            <ac:spMk id="4" creationId="{AB982E9F-F311-47FF-848F-0575DA53D754}"/>
          </ac:spMkLst>
        </pc:spChg>
      </pc:sldChg>
      <pc:sldChg chg="addSp modSp new del mod">
        <pc:chgData name="植野 芳彦" userId="86ab4e6fb1040a80" providerId="LiveId" clId="{3990C848-431B-4B77-9B75-03DB10B001AE}" dt="2021-04-12T07:24:36.320" v="15086" actId="2696"/>
        <pc:sldMkLst>
          <pc:docMk/>
          <pc:sldMk cId="3388651934" sldId="1285"/>
        </pc:sldMkLst>
        <pc:spChg chg="mod">
          <ac:chgData name="植野 芳彦" userId="86ab4e6fb1040a80" providerId="LiveId" clId="{3990C848-431B-4B77-9B75-03DB10B001AE}" dt="2021-02-28T04:22:27.684" v="12335" actId="1076"/>
          <ac:spMkLst>
            <pc:docMk/>
            <pc:sldMk cId="3388651934" sldId="1285"/>
            <ac:spMk id="2" creationId="{82B9F2CF-F543-4100-A472-62EABE0826B7}"/>
          </ac:spMkLst>
        </pc:spChg>
        <pc:spChg chg="add mod">
          <ac:chgData name="植野 芳彦" userId="86ab4e6fb1040a80" providerId="LiveId" clId="{3990C848-431B-4B77-9B75-03DB10B001AE}" dt="2021-02-28T04:24:55.548" v="12428"/>
          <ac:spMkLst>
            <pc:docMk/>
            <pc:sldMk cId="3388651934" sldId="1285"/>
            <ac:spMk id="3" creationId="{FB2F9932-2DA2-4431-AE7B-C1E7CBE15A1D}"/>
          </ac:spMkLst>
        </pc:spChg>
        <pc:spChg chg="add mod">
          <ac:chgData name="植野 芳彦" userId="86ab4e6fb1040a80" providerId="LiveId" clId="{3990C848-431B-4B77-9B75-03DB10B001AE}" dt="2021-02-28T04:31:12.913" v="12602" actId="6549"/>
          <ac:spMkLst>
            <pc:docMk/>
            <pc:sldMk cId="3388651934" sldId="1285"/>
            <ac:spMk id="4" creationId="{3ED370AF-0D98-4A42-BDA8-98522AB5F58D}"/>
          </ac:spMkLst>
        </pc:spChg>
      </pc:sldChg>
      <pc:sldChg chg="addSp modSp new del mod">
        <pc:chgData name="植野 芳彦" userId="86ab4e6fb1040a80" providerId="LiveId" clId="{3990C848-431B-4B77-9B75-03DB10B001AE}" dt="2021-04-12T07:24:38.656" v="15087" actId="2696"/>
        <pc:sldMkLst>
          <pc:docMk/>
          <pc:sldMk cId="1043743323" sldId="1286"/>
        </pc:sldMkLst>
        <pc:spChg chg="mod">
          <ac:chgData name="植野 芳彦" userId="86ab4e6fb1040a80" providerId="LiveId" clId="{3990C848-431B-4B77-9B75-03DB10B001AE}" dt="2021-02-28T04:25:25.703" v="12430" actId="1076"/>
          <ac:spMkLst>
            <pc:docMk/>
            <pc:sldMk cId="1043743323" sldId="1286"/>
            <ac:spMk id="2" creationId="{0EEA51A1-A16D-407D-8193-75FCC42BA1BE}"/>
          </ac:spMkLst>
        </pc:spChg>
        <pc:spChg chg="add mod">
          <ac:chgData name="植野 芳彦" userId="86ab4e6fb1040a80" providerId="LiveId" clId="{3990C848-431B-4B77-9B75-03DB10B001AE}" dt="2021-02-28T04:26:27.833" v="12550"/>
          <ac:spMkLst>
            <pc:docMk/>
            <pc:sldMk cId="1043743323" sldId="1286"/>
            <ac:spMk id="3" creationId="{166512CA-BE1E-4018-A9FA-013838F290F1}"/>
          </ac:spMkLst>
        </pc:spChg>
        <pc:spChg chg="add mod">
          <ac:chgData name="植野 芳彦" userId="86ab4e6fb1040a80" providerId="LiveId" clId="{3990C848-431B-4B77-9B75-03DB10B001AE}" dt="2021-02-28T04:31:27.569" v="12607" actId="6549"/>
          <ac:spMkLst>
            <pc:docMk/>
            <pc:sldMk cId="1043743323" sldId="1286"/>
            <ac:spMk id="4" creationId="{9E7B4280-0961-40E7-91CD-19E25B1A97E7}"/>
          </ac:spMkLst>
        </pc:spChg>
      </pc:sldChg>
      <pc:sldChg chg="modSp add mod">
        <pc:chgData name="植野 芳彦" userId="86ab4e6fb1040a80" providerId="LiveId" clId="{3990C848-431B-4B77-9B75-03DB10B001AE}" dt="2021-02-28T04:13:13.866" v="11894" actId="1076"/>
        <pc:sldMkLst>
          <pc:docMk/>
          <pc:sldMk cId="1933097685" sldId="1287"/>
        </pc:sldMkLst>
        <pc:spChg chg="mod">
          <ac:chgData name="植野 芳彦" userId="86ab4e6fb1040a80" providerId="LiveId" clId="{3990C848-431B-4B77-9B75-03DB10B001AE}" dt="2021-02-28T04:13:06.790" v="11893" actId="255"/>
          <ac:spMkLst>
            <pc:docMk/>
            <pc:sldMk cId="1933097685" sldId="1287"/>
            <ac:spMk id="4" creationId="{1E11B6C7-C83B-497F-9CC6-A2CAECC017AA}"/>
          </ac:spMkLst>
        </pc:spChg>
        <pc:picChg chg="mod">
          <ac:chgData name="植野 芳彦" userId="86ab4e6fb1040a80" providerId="LiveId" clId="{3990C848-431B-4B77-9B75-03DB10B001AE}" dt="2021-02-28T04:13:13.866" v="11894" actId="1076"/>
          <ac:picMkLst>
            <pc:docMk/>
            <pc:sldMk cId="1933097685" sldId="1287"/>
            <ac:picMk id="3" creationId="{C35C2F22-5236-4B4D-A8F3-EE33AEA612E7}"/>
          </ac:picMkLst>
        </pc:picChg>
      </pc:sldChg>
      <pc:sldChg chg="modSp add mod">
        <pc:chgData name="植野 芳彦" userId="86ab4e6fb1040a80" providerId="LiveId" clId="{3990C848-431B-4B77-9B75-03DB10B001AE}" dt="2021-02-28T08:05:50.121" v="13733" actId="20577"/>
        <pc:sldMkLst>
          <pc:docMk/>
          <pc:sldMk cId="3011497487" sldId="1288"/>
        </pc:sldMkLst>
        <pc:spChg chg="mod">
          <ac:chgData name="植野 芳彦" userId="86ab4e6fb1040a80" providerId="LiveId" clId="{3990C848-431B-4B77-9B75-03DB10B001AE}" dt="2021-02-28T05:36:51.254" v="13170" actId="6549"/>
          <ac:spMkLst>
            <pc:docMk/>
            <pc:sldMk cId="3011497487" sldId="1288"/>
            <ac:spMk id="5" creationId="{3C5939FF-433F-4FA8-BD2C-72D8D1947C86}"/>
          </ac:spMkLst>
        </pc:spChg>
        <pc:spChg chg="mod">
          <ac:chgData name="植野 芳彦" userId="86ab4e6fb1040a80" providerId="LiveId" clId="{3990C848-431B-4B77-9B75-03DB10B001AE}" dt="2021-02-28T08:05:50.121" v="13733" actId="20577"/>
          <ac:spMkLst>
            <pc:docMk/>
            <pc:sldMk cId="3011497487" sldId="1288"/>
            <ac:spMk id="6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/>
              <a:t>富山市令和</a:t>
            </a:r>
            <a:r>
              <a:rPr lang="en-US"/>
              <a:t>2</a:t>
            </a:r>
            <a:r>
              <a:rPr lang="ja-JP"/>
              <a:t>年度　財政　（</a:t>
            </a:r>
            <a:r>
              <a:rPr lang="zh-TW"/>
              <a:t>金額（億円）</a:t>
            </a:r>
            <a:r>
              <a:rPr lang="ja-JP"/>
              <a:t>）</a:t>
            </a:r>
            <a:endParaRPr lang="zh-TW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0.10533385179424509"/>
          <c:y val="9.5287109944590248E-2"/>
          <c:w val="0.61876691478724588"/>
          <c:h val="0.81212029746281711"/>
        </c:manualLayout>
      </c:layout>
      <c:pieChart>
        <c:varyColors val="1"/>
        <c:ser>
          <c:idx val="0"/>
          <c:order val="0"/>
          <c:tx>
            <c:strRef>
              <c:f>Sheet1!$C$3</c:f>
              <c:strCache>
                <c:ptCount val="1"/>
                <c:pt idx="0">
                  <c:v>金額（億円）</c:v>
                </c:pt>
              </c:strCache>
            </c:strRef>
          </c:tx>
          <c:explosion val="7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3D-47EE-9BC2-58C46687879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3D-47EE-9BC2-58C466878798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A63D-47EE-9BC2-58C466878798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A63D-47EE-9BC2-58C466878798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A63D-47EE-9BC2-58C466878798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6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A63D-47EE-9BC2-58C466878798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lumMod val="60000"/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A63D-47EE-9BC2-58C466878798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lumMod val="60000"/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A63D-47EE-9BC2-58C466878798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lumMod val="60000"/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1-A63D-47EE-9BC2-58C466878798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lumMod val="60000"/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3-A63D-47EE-9BC2-58C466878798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lumMod val="60000"/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5-A63D-47EE-9BC2-58C46687879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Sheet1!$B$4:$B$14</c:f>
              <c:strCache>
                <c:ptCount val="7"/>
                <c:pt idx="0">
                  <c:v>民生費</c:v>
                </c:pt>
                <c:pt idx="1">
                  <c:v>土木費</c:v>
                </c:pt>
                <c:pt idx="2">
                  <c:v>公債費</c:v>
                </c:pt>
                <c:pt idx="3">
                  <c:v>総務費</c:v>
                </c:pt>
                <c:pt idx="4">
                  <c:v>教育費</c:v>
                </c:pt>
                <c:pt idx="5">
                  <c:v>衛生費</c:v>
                </c:pt>
                <c:pt idx="6">
                  <c:v>その他</c:v>
                </c:pt>
              </c:strCache>
            </c:strRef>
          </c:cat>
          <c:val>
            <c:numRef>
              <c:f>Sheet1!$C$4:$C$14</c:f>
              <c:numCache>
                <c:formatCode>General</c:formatCode>
                <c:ptCount val="11"/>
                <c:pt idx="0">
                  <c:v>591</c:v>
                </c:pt>
                <c:pt idx="1">
                  <c:v>256</c:v>
                </c:pt>
                <c:pt idx="2">
                  <c:v>220</c:v>
                </c:pt>
                <c:pt idx="3">
                  <c:v>178</c:v>
                </c:pt>
                <c:pt idx="4">
                  <c:v>167</c:v>
                </c:pt>
                <c:pt idx="5">
                  <c:v>91</c:v>
                </c:pt>
                <c:pt idx="6">
                  <c:v>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A63D-47EE-9BC2-58C46687879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3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0.59649</cdr:x>
      <cdr:y>0.5119</cdr:y>
    </cdr:from>
    <cdr:to>
      <cdr:x>0.70788</cdr:x>
      <cdr:y>0.58333</cdr:y>
    </cdr:to>
    <cdr:sp macro="" textlink="">
      <cdr:nvSpPr>
        <cdr:cNvPr id="2" name="テキスト ボックス 1">
          <a:extLst xmlns:a="http://schemas.openxmlformats.org/drawingml/2006/main">
            <a:ext uri="{FF2B5EF4-FFF2-40B4-BE49-F238E27FC236}">
              <a16:creationId xmlns:a16="http://schemas.microsoft.com/office/drawing/2014/main" id="{679EC2B2-5E95-42A7-A0BC-F2AA5D71F645}"/>
            </a:ext>
          </a:extLst>
        </cdr:cNvPr>
        <cdr:cNvSpPr txBox="1"/>
      </cdr:nvSpPr>
      <cdr:spPr>
        <a:xfrm xmlns:a="http://schemas.openxmlformats.org/drawingml/2006/main">
          <a:off x="4896544" y="3096344"/>
          <a:ext cx="91440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ja-JP" altLang="en-US" sz="2000" dirty="0"/>
            <a:t>民生費</a:t>
          </a:r>
        </a:p>
      </cdr:txBody>
    </cdr:sp>
  </cdr:relSizeAnchor>
  <cdr:relSizeAnchor xmlns:cdr="http://schemas.openxmlformats.org/drawingml/2006/chartDrawing">
    <cdr:from>
      <cdr:x>0.44</cdr:x>
      <cdr:y>0.7415</cdr:y>
    </cdr:from>
    <cdr:to>
      <cdr:x>0.55139</cdr:x>
      <cdr:y>0.89267</cdr:y>
    </cdr:to>
    <cdr:sp macro="" textlink="">
      <cdr:nvSpPr>
        <cdr:cNvPr id="3" name="テキスト ボックス 2">
          <a:extLst xmlns:a="http://schemas.openxmlformats.org/drawingml/2006/main">
            <a:ext uri="{FF2B5EF4-FFF2-40B4-BE49-F238E27FC236}">
              <a16:creationId xmlns:a16="http://schemas.microsoft.com/office/drawing/2014/main" id="{60F9652A-B89D-4250-A8C6-A40D731BE7D0}"/>
            </a:ext>
          </a:extLst>
        </cdr:cNvPr>
        <cdr:cNvSpPr txBox="1"/>
      </cdr:nvSpPr>
      <cdr:spPr>
        <a:xfrm xmlns:a="http://schemas.openxmlformats.org/drawingml/2006/main">
          <a:off x="3960440" y="5085184"/>
          <a:ext cx="1002631" cy="10367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ja-JP" altLang="en-US" sz="2000" dirty="0"/>
            <a:t>土木費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6657" cy="340469"/>
          </a:xfrm>
          <a:prstGeom prst="rect">
            <a:avLst/>
          </a:prstGeom>
        </p:spPr>
        <p:txBody>
          <a:bodyPr vert="horz" lIns="91833" tIns="45917" rIns="91833" bIns="459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30349" y="0"/>
            <a:ext cx="4306657" cy="340469"/>
          </a:xfrm>
          <a:prstGeom prst="rect">
            <a:avLst/>
          </a:prstGeom>
        </p:spPr>
        <p:txBody>
          <a:bodyPr vert="horz" lIns="91833" tIns="45917" rIns="91833" bIns="45917" rtlCol="0"/>
          <a:lstStyle>
            <a:lvl1pPr algn="r">
              <a:defRPr sz="1200"/>
            </a:lvl1pPr>
          </a:lstStyle>
          <a:p>
            <a:fld id="{76E59788-07DE-4976-9FCC-E5DBE7526B65}" type="datetimeFigureOut">
              <a:rPr kumimoji="1" lang="ja-JP" altLang="en-US" smtClean="0"/>
              <a:t>2021/9/20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65640"/>
            <a:ext cx="4306657" cy="340469"/>
          </a:xfrm>
          <a:prstGeom prst="rect">
            <a:avLst/>
          </a:prstGeom>
        </p:spPr>
        <p:txBody>
          <a:bodyPr vert="horz" lIns="91833" tIns="45917" rIns="91833" bIns="459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30349" y="6465640"/>
            <a:ext cx="4306657" cy="340469"/>
          </a:xfrm>
          <a:prstGeom prst="rect">
            <a:avLst/>
          </a:prstGeom>
        </p:spPr>
        <p:txBody>
          <a:bodyPr vert="horz" lIns="91833" tIns="45917" rIns="91833" bIns="45917" rtlCol="0" anchor="b"/>
          <a:lstStyle>
            <a:lvl1pPr algn="r">
              <a:defRPr sz="1200"/>
            </a:lvl1pPr>
          </a:lstStyle>
          <a:p>
            <a:fld id="{A2FA2AB9-A85C-49C8-9843-4A351ACE66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70200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7047" cy="340360"/>
          </a:xfrm>
          <a:prstGeom prst="rect">
            <a:avLst/>
          </a:prstGeom>
        </p:spPr>
        <p:txBody>
          <a:bodyPr vert="horz" lIns="91833" tIns="45917" rIns="91833" bIns="459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9992" y="0"/>
            <a:ext cx="4307047" cy="340360"/>
          </a:xfrm>
          <a:prstGeom prst="rect">
            <a:avLst/>
          </a:prstGeom>
        </p:spPr>
        <p:txBody>
          <a:bodyPr vert="horz" lIns="91833" tIns="45917" rIns="91833" bIns="45917" rtlCol="0"/>
          <a:lstStyle>
            <a:lvl1pPr algn="r">
              <a:defRPr sz="1200"/>
            </a:lvl1pPr>
          </a:lstStyle>
          <a:p>
            <a:fld id="{00014E37-C240-4A5D-8D54-7CDCEBCFE876}" type="datetimeFigureOut">
              <a:rPr kumimoji="1" lang="ja-JP" altLang="en-US" smtClean="0"/>
              <a:t>2021/9/20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33" tIns="45917" rIns="91833" bIns="459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vert="horz" lIns="91833" tIns="45917" rIns="91833" bIns="459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6465659"/>
            <a:ext cx="4307047" cy="340360"/>
          </a:xfrm>
          <a:prstGeom prst="rect">
            <a:avLst/>
          </a:prstGeom>
        </p:spPr>
        <p:txBody>
          <a:bodyPr vert="horz" lIns="91833" tIns="45917" rIns="91833" bIns="459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9992" y="6465659"/>
            <a:ext cx="4307047" cy="340360"/>
          </a:xfrm>
          <a:prstGeom prst="rect">
            <a:avLst/>
          </a:prstGeom>
        </p:spPr>
        <p:txBody>
          <a:bodyPr vert="horz" lIns="91833" tIns="45917" rIns="91833" bIns="45917" rtlCol="0" anchor="b"/>
          <a:lstStyle>
            <a:lvl1pPr algn="r">
              <a:defRPr sz="1200"/>
            </a:lvl1pPr>
          </a:lstStyle>
          <a:p>
            <a:fld id="{0FA0D7FB-34D8-412F-80F8-B2B07250E8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588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E6D2B-C0E8-46B3-AAD7-585DC5BEF3BF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1049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E6D2B-C0E8-46B3-AAD7-585DC5BEF3BF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1396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E6D2B-C0E8-46B3-AAD7-585DC5BEF3BF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8861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0D7FB-34D8-412F-80F8-B2B07250E8BF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0645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7BF812-95CE-422A-BC90-E859BA1E61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2E68E38-7FE7-4F72-A406-3BACF8F7BE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E2A87BD-CD01-4BCE-9692-FDAA5ADA3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C7C5-B1AB-4378-AC9A-AF036CD2EA5B}" type="datetimeFigureOut">
              <a:rPr kumimoji="1" lang="ja-JP" altLang="en-US" smtClean="0"/>
              <a:t>2021/9/20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A9A374B-2E5D-498B-8AC8-A033216B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79DE647-2A63-49F3-B234-5470DDDE8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9B42-1756-4894-9698-8ECC5838F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3841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059A10-62CA-4E7F-84B8-C6461094C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53E3828-FD85-4163-AF5B-DB8403AA16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5C2CE1B-6982-4EB6-84C6-8220A0050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C7C5-B1AB-4378-AC9A-AF036CD2EA5B}" type="datetimeFigureOut">
              <a:rPr kumimoji="1" lang="ja-JP" altLang="en-US" smtClean="0"/>
              <a:t>2021/9/20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783F67E-5B7F-418B-A4A7-389E72E37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0A7D7EA-731E-4E5C-B247-C86AF9668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9B42-1756-4894-9698-8ECC5838F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2255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8B4ADE2-88A5-4F1E-93B4-43BE2F6242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5367E32-6877-49EB-B8A0-E7FF0FF65F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2CF0FD0-8B99-46E7-AB37-F2A666123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C7C5-B1AB-4378-AC9A-AF036CD2EA5B}" type="datetimeFigureOut">
              <a:rPr kumimoji="1" lang="ja-JP" altLang="en-US" smtClean="0"/>
              <a:t>2021/9/20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D643D1-D235-4278-96B9-2D3D63D99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B534600-2631-44E7-922E-3CD10F19C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9B42-1756-4894-9698-8ECC5838F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045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0083C6-018C-4381-87A4-8BE6A6F4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EF6C359-29B1-4B44-9D9D-911DEFE24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2CD6421-B53E-4ECB-8388-7A5D8F441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C7C5-B1AB-4378-AC9A-AF036CD2EA5B}" type="datetimeFigureOut">
              <a:rPr kumimoji="1" lang="ja-JP" altLang="en-US" smtClean="0"/>
              <a:t>2021/9/20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A880ABC-2F39-4209-96CB-AA7E2B281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53CA94D-A1EA-469F-94D1-5A7BD2E09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9B42-1756-4894-9698-8ECC5838F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213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04C633-848E-469C-8E85-2CD828B84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92562BC-0367-401B-AB6B-34208B549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C421794-CD04-4F71-9E5D-7A27E4AF7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C7C5-B1AB-4378-AC9A-AF036CD2EA5B}" type="datetimeFigureOut">
              <a:rPr kumimoji="1" lang="ja-JP" altLang="en-US" smtClean="0"/>
              <a:t>2021/9/20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B6E5A63-79F6-4E81-B40A-FE9264F38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0FA8A13-A2FC-461C-88C8-41A741A0B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9B42-1756-4894-9698-8ECC5838F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6816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551821-E01D-4660-BD77-CF4362C77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FEFAA1-9A0D-43D8-BE00-0D2728FFA9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218B401-5C85-482B-969D-BC4EB792C6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E78A8B6-D1CD-4662-8533-C8B718E24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C7C5-B1AB-4378-AC9A-AF036CD2EA5B}" type="datetimeFigureOut">
              <a:rPr kumimoji="1" lang="ja-JP" altLang="en-US" smtClean="0"/>
              <a:t>2021/9/20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C7E1ABA-06D7-47C6-9967-7E6C27039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686C344-68ED-4052-B86F-DCDDB7A65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9B42-1756-4894-9698-8ECC5838F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188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2EAD39-7834-4158-9927-F03FA90DE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F6DA589-F415-4310-993F-4FF9D6661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F813B36-D24F-4B44-8A8D-0D6218C4E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CCDE8AC-1249-4CAA-98DC-9D114B8934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77A3A7B-A73B-4681-BF1F-8FDE7CA8CB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21DCA2A6-9EE6-46BC-88D6-299015730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C7C5-B1AB-4378-AC9A-AF036CD2EA5B}" type="datetimeFigureOut">
              <a:rPr kumimoji="1" lang="ja-JP" altLang="en-US" smtClean="0"/>
              <a:t>2021/9/20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640867A-5110-4333-B2FD-9122BA512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CE47985-C283-49F7-9E12-BC8DFC251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9B42-1756-4894-9698-8ECC5838F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8019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C4F40F-16B5-4F51-96CA-86846AE6C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45CC3A0-CB9C-4994-9664-A9A0B1E2D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C7C5-B1AB-4378-AC9A-AF036CD2EA5B}" type="datetimeFigureOut">
              <a:rPr kumimoji="1" lang="ja-JP" altLang="en-US" smtClean="0"/>
              <a:t>2021/9/20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087BCD9-4BC8-4E4C-B14A-541BC1393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2E3B949-DB99-4351-BA75-B34DA6683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9B42-1756-4894-9698-8ECC5838F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1560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BDA45B8A-13C4-4F34-8894-196B12BE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C7C5-B1AB-4378-AC9A-AF036CD2EA5B}" type="datetimeFigureOut">
              <a:rPr kumimoji="1" lang="ja-JP" altLang="en-US" smtClean="0"/>
              <a:t>2021/9/20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7F8D169-471F-4CCD-AB4B-CA25F69E3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F45C373-FDAD-418E-A00D-068156FC6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9B42-1756-4894-9698-8ECC5838F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4258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A1BBD6-CD4D-4C05-BB32-3ED1E94CA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7D059F1-9A9A-4BD2-BE09-CB93B157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4C2FC17-52A5-4A01-AFAD-72E3BA3C6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C89FC34-7BA9-4E53-B9CB-BA9C04F39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C7C5-B1AB-4378-AC9A-AF036CD2EA5B}" type="datetimeFigureOut">
              <a:rPr kumimoji="1" lang="ja-JP" altLang="en-US" smtClean="0"/>
              <a:t>2021/9/20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C8C90B6-7404-41CB-9AE4-157F12D9F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83AE974-E427-41B7-8A96-BA24AA27A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9B42-1756-4894-9698-8ECC5838F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3024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0F037F-C201-4D6E-8028-5406A24A6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DC7956FF-2566-4304-B0A6-66AAE44AC9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9266A3B-D6D8-4118-8CB9-AB46F27349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6CE393B-3D78-4868-9E00-5E630160B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7C7C5-B1AB-4378-AC9A-AF036CD2EA5B}" type="datetimeFigureOut">
              <a:rPr kumimoji="1" lang="ja-JP" altLang="en-US" smtClean="0"/>
              <a:t>2021/9/20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5E031B4-EB55-42DD-B577-911DF6FC9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7A1B5FF-5FD9-4BB0-A6A2-941D10F83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9B42-1756-4894-9698-8ECC5838F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4942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6F42A95-AB5D-44C6-A7DD-52B931249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7DA2534-F82A-405F-804B-742A8D880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74AD6E-9A7F-4E2E-BF7E-7115A1745D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7C7C5-B1AB-4378-AC9A-AF036CD2EA5B}" type="datetimeFigureOut">
              <a:rPr kumimoji="1" lang="ja-JP" altLang="en-US" smtClean="0"/>
              <a:t>2021/9/20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4FAE06D-D2FB-4627-8CB2-42A467F40F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4290EE-23F9-4718-8574-2177117AD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99B42-1756-4894-9698-8ECC5838FE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8607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タイトル 1"/>
          <p:cNvSpPr>
            <a:spLocks noChangeArrowheads="1"/>
          </p:cNvSpPr>
          <p:nvPr/>
        </p:nvSpPr>
        <p:spPr bwMode="auto">
          <a:xfrm>
            <a:off x="191902" y="1916832"/>
            <a:ext cx="89281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>
                <a:solidFill>
                  <a:schemeClr val="tx1"/>
                </a:solidFill>
                <a:latin typeface="Gill Sans MT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>
                <a:solidFill>
                  <a:schemeClr val="tx2"/>
                </a:solidFill>
                <a:latin typeface="Gill Sans MT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>
                <a:solidFill>
                  <a:schemeClr val="tx1"/>
                </a:solidFill>
                <a:latin typeface="Gill Sans MT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>
                <a:solidFill>
                  <a:schemeClr val="tx1"/>
                </a:solidFill>
                <a:latin typeface="Gill Sans MT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>
                <a:solidFill>
                  <a:schemeClr val="tx1"/>
                </a:solidFill>
                <a:latin typeface="Gill Sans MT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>
                <a:solidFill>
                  <a:schemeClr val="tx1"/>
                </a:solidFill>
                <a:latin typeface="Gill Sans MT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>
                <a:solidFill>
                  <a:schemeClr val="tx1"/>
                </a:solidFill>
                <a:latin typeface="Gill Sans MT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>
                <a:solidFill>
                  <a:schemeClr val="tx1"/>
                </a:solidFill>
                <a:latin typeface="Gill Sans MT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>
                <a:solidFill>
                  <a:schemeClr val="tx1"/>
                </a:solidFill>
                <a:latin typeface="Gill Sans MT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3200" dirty="0">
                <a:latin typeface="HGP創英角ﾎﾟｯﾌﾟ体" pitchFamily="50" charset="-128"/>
                <a:ea typeface="HGP創英角ﾎﾟｯﾌﾟ体" pitchFamily="50" charset="-128"/>
                <a:cs typeface="Arial" pitchFamily="34" charset="0"/>
              </a:rPr>
              <a:t>インフラ・自治体営業の課題</a:t>
            </a:r>
            <a:endParaRPr lang="en-US" altLang="ja-JP" sz="3200" dirty="0">
              <a:latin typeface="HGP創英角ﾎﾟｯﾌﾟ体" pitchFamily="50" charset="-128"/>
              <a:ea typeface="HGP創英角ﾎﾟｯﾌﾟ体" pitchFamily="50" charset="-128"/>
              <a:cs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3200" dirty="0">
                <a:latin typeface="HGP創英角ﾎﾟｯﾌﾟ体" pitchFamily="50" charset="-128"/>
                <a:ea typeface="HGP創英角ﾎﾟｯﾌﾟ体" pitchFamily="50" charset="-128"/>
                <a:cs typeface="Arial" pitchFamily="34" charset="0"/>
              </a:rPr>
              <a:t>　　　　　　</a:t>
            </a:r>
            <a:endParaRPr lang="en-US" altLang="ja-JP" sz="3200" dirty="0">
              <a:latin typeface="HGP創英角ﾎﾟｯﾌﾟ体" pitchFamily="50" charset="-128"/>
              <a:ea typeface="HGP創英角ﾎﾟｯﾌﾟ体" pitchFamily="50" charset="-128"/>
              <a:cs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000" dirty="0">
                <a:latin typeface="HGP創英角ﾎﾟｯﾌﾟ体" pitchFamily="50" charset="-128"/>
                <a:ea typeface="HGP創英角ﾎﾟｯﾌﾟ体" pitchFamily="50" charset="-128"/>
                <a:cs typeface="Arial" pitchFamily="34" charset="0"/>
              </a:rPr>
              <a:t>（２０２１．１０．１３　）</a:t>
            </a:r>
            <a:br>
              <a:rPr lang="en-US" altLang="ja-JP" sz="2000" dirty="0">
                <a:latin typeface="HGP創英角ﾎﾟｯﾌﾟ体" pitchFamily="50" charset="-128"/>
                <a:ea typeface="HGP創英角ﾎﾟｯﾌﾟ体" pitchFamily="50" charset="-128"/>
                <a:cs typeface="Arial" pitchFamily="34" charset="0"/>
              </a:rPr>
            </a:br>
            <a:endParaRPr lang="en-US" altLang="ja-JP" sz="2000" dirty="0">
              <a:latin typeface="HGP創英角ﾎﾟｯﾌﾟ体" pitchFamily="50" charset="-128"/>
              <a:ea typeface="HGP創英角ﾎﾟｯﾌﾟ体" pitchFamily="50" charset="-128"/>
              <a:cs typeface="Arial" pitchFamily="34" charset="0"/>
            </a:endParaRPr>
          </a:p>
        </p:txBody>
      </p:sp>
      <p:sp>
        <p:nvSpPr>
          <p:cNvPr id="9220" name="Text Box 5"/>
          <p:cNvSpPr>
            <a:spLocks noChangeArrowheads="1"/>
          </p:cNvSpPr>
          <p:nvPr/>
        </p:nvSpPr>
        <p:spPr bwMode="auto">
          <a:xfrm>
            <a:off x="2051050" y="5880100"/>
            <a:ext cx="648017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600">
                <a:solidFill>
                  <a:schemeClr val="tx1"/>
                </a:solidFill>
                <a:latin typeface="Gill Sans MT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2300">
                <a:solidFill>
                  <a:schemeClr val="tx2"/>
                </a:solidFill>
                <a:latin typeface="Gill Sans MT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2000">
                <a:solidFill>
                  <a:schemeClr val="tx1"/>
                </a:solidFill>
                <a:latin typeface="Gill Sans MT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>
                <a:solidFill>
                  <a:schemeClr val="tx1"/>
                </a:solidFill>
                <a:latin typeface="Gill Sans MT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>
                <a:solidFill>
                  <a:schemeClr val="tx1"/>
                </a:solidFill>
                <a:latin typeface="Gill Sans MT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>
                <a:solidFill>
                  <a:schemeClr val="tx1"/>
                </a:solidFill>
                <a:latin typeface="Gill Sans MT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>
                <a:solidFill>
                  <a:schemeClr val="tx1"/>
                </a:solidFill>
                <a:latin typeface="Gill Sans MT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>
                <a:solidFill>
                  <a:schemeClr val="tx1"/>
                </a:solidFill>
                <a:latin typeface="Gill Sans MT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600">
                <a:solidFill>
                  <a:schemeClr val="tx1"/>
                </a:solidFill>
                <a:latin typeface="Gill Sans MT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b="1" dirty="0">
                <a:latin typeface="HGS創英角ﾎﾟｯﾌﾟ体" pitchFamily="50" charset="-128"/>
                <a:ea typeface="HGS創英角ﾎﾟｯﾌﾟ体" pitchFamily="50" charset="-128"/>
                <a:cs typeface="Arial" pitchFamily="34" charset="0"/>
              </a:rPr>
              <a:t>　　　　　　　　</a:t>
            </a:r>
            <a:r>
              <a:rPr lang="ja-JP" altLang="en-US" sz="2400" b="1" dirty="0">
                <a:latin typeface="富士ポップＰ"/>
                <a:ea typeface="富士ポップＰ"/>
                <a:cs typeface="Arial" pitchFamily="34" charset="0"/>
              </a:rPr>
              <a:t>富山市　政策参与　　　　　　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b="1" dirty="0">
                <a:latin typeface="富士ポップＰ"/>
                <a:ea typeface="富士ポップＰ"/>
                <a:cs typeface="Arial" pitchFamily="34" charset="0"/>
              </a:rPr>
              <a:t>　　　　　　　　　　　　　　植野　芳彦　</a:t>
            </a:r>
          </a:p>
        </p:txBody>
      </p:sp>
      <p:pic>
        <p:nvPicPr>
          <p:cNvPr id="9221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6022975"/>
            <a:ext cx="5492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5352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15ACD55-631E-4699-999A-6F9038A24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76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モビリティのテーマパーク」で未来人がお出迎え！ | トヨタ ...">
            <a:extLst>
              <a:ext uri="{FF2B5EF4-FFF2-40B4-BE49-F238E27FC236}">
                <a16:creationId xmlns:a16="http://schemas.microsoft.com/office/drawing/2014/main" id="{941BA971-4744-4962-906E-91DA27FAC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8572500" cy="486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384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934E619-07E5-4BB4-A166-199678DDC9E8}"/>
              </a:ext>
            </a:extLst>
          </p:cNvPr>
          <p:cNvSpPr txBox="1"/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4100" kern="1200">
                <a:latin typeface="+mj-lt"/>
                <a:ea typeface="+mj-ea"/>
                <a:cs typeface="+mj-cs"/>
              </a:rPr>
              <a:t>本来一番考えなければならないのは、</a:t>
            </a:r>
          </a:p>
        </p:txBody>
      </p:sp>
      <p:pic>
        <p:nvPicPr>
          <p:cNvPr id="1026" name="Picture 2" descr="世界中の子供たちのイラスト の写真素材・画像素材. Image 33643944.">
            <a:extLst>
              <a:ext uri="{FF2B5EF4-FFF2-40B4-BE49-F238E27FC236}">
                <a16:creationId xmlns:a16="http://schemas.microsoft.com/office/drawing/2014/main" id="{1D1DBCD2-8ECB-432E-BDB5-BA25AE3F7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848930"/>
            <a:ext cx="4038600" cy="402850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7429EEE-62EC-4489-9606-8B883E49E0E7}"/>
              </a:ext>
            </a:extLst>
          </p:cNvPr>
          <p:cNvSpPr txBox="1"/>
          <p:nvPr/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spcBef>
                <a:spcPct val="20000"/>
              </a:spcBef>
              <a:buFont typeface="Arial" panose="020B0604020202020204" pitchFamily="34" charset="0"/>
            </a:pPr>
            <a:r>
              <a:rPr lang="ja-JP" altLang="en-US" sz="4000" dirty="0"/>
              <a:t>未来の住人</a:t>
            </a:r>
            <a:endParaRPr lang="en-US" altLang="ja-JP" sz="4000" dirty="0"/>
          </a:p>
          <a:p>
            <a:pPr>
              <a:spcBef>
                <a:spcPct val="20000"/>
              </a:spcBef>
              <a:buFont typeface="Arial" panose="020B0604020202020204" pitchFamily="34" charset="0"/>
            </a:pPr>
            <a:r>
              <a:rPr lang="ja-JP" altLang="en-US" sz="4000" dirty="0"/>
              <a:t>⇒今の子供たち、　　</a:t>
            </a:r>
            <a:endParaRPr lang="en-US" altLang="ja-JP" sz="4000" dirty="0"/>
          </a:p>
          <a:p>
            <a:pPr>
              <a:spcBef>
                <a:spcPct val="20000"/>
              </a:spcBef>
              <a:buFont typeface="Arial" panose="020B0604020202020204" pitchFamily="34" charset="0"/>
            </a:pPr>
            <a:r>
              <a:rPr lang="ja-JP" altLang="en-US" sz="4000" dirty="0"/>
              <a:t>　　孫世代</a:t>
            </a:r>
            <a:endParaRPr lang="en-US" altLang="ja-JP" sz="4000" dirty="0"/>
          </a:p>
          <a:p>
            <a:pPr>
              <a:spcBef>
                <a:spcPct val="20000"/>
              </a:spcBef>
              <a:buFont typeface="Arial" panose="020B0604020202020204" pitchFamily="34" charset="0"/>
            </a:pPr>
            <a:r>
              <a:rPr lang="ja-JP" altLang="en-US" sz="4000" dirty="0"/>
              <a:t>大人たちの誤った</a:t>
            </a:r>
            <a:endParaRPr lang="en-US" altLang="ja-JP" sz="4000" dirty="0"/>
          </a:p>
          <a:p>
            <a:pPr>
              <a:spcBef>
                <a:spcPct val="20000"/>
              </a:spcBef>
              <a:buFont typeface="Arial" panose="020B0604020202020204" pitchFamily="34" charset="0"/>
            </a:pPr>
            <a:r>
              <a:rPr lang="ja-JP" altLang="en-US" sz="4000" dirty="0"/>
              <a:t>常識・判断が、夢のない社会を残す！</a:t>
            </a:r>
          </a:p>
        </p:txBody>
      </p:sp>
    </p:spTree>
    <p:extLst>
      <p:ext uri="{BB962C8B-B14F-4D97-AF65-F5344CB8AC3E}">
        <p14:creationId xmlns:p14="http://schemas.microsoft.com/office/powerpoint/2010/main" val="3544108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72DF263-8BAF-455D-925E-71ED85D50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404664"/>
            <a:ext cx="8395373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13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35C2F22-5236-4B4D-A8F3-EE33AEA612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96" r="1097"/>
          <a:stretch/>
        </p:blipFill>
        <p:spPr>
          <a:xfrm rot="21480000">
            <a:off x="908455" y="1492888"/>
            <a:ext cx="7437246" cy="476439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F67C5CF-4F6E-4709-B8F3-09C490FBE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D5A2C38-BF5A-4117-A3B3-4E986D472ED9}" type="slidenum">
              <a:rPr kumimoji="1" lang="ja-JP" altLang="en-US"/>
              <a:pPr>
                <a:spcAft>
                  <a:spcPts val="600"/>
                </a:spcAft>
              </a:pPr>
              <a:t>14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E11B6C7-C83B-497F-9CC6-A2CAECC017AA}"/>
              </a:ext>
            </a:extLst>
          </p:cNvPr>
          <p:cNvSpPr txBox="1"/>
          <p:nvPr/>
        </p:nvSpPr>
        <p:spPr>
          <a:xfrm>
            <a:off x="395536" y="218397"/>
            <a:ext cx="52277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インフラメンテナンスの時代だが、</a:t>
            </a:r>
            <a:endParaRPr kumimoji="1" lang="en-US" altLang="ja-JP" sz="2400" dirty="0"/>
          </a:p>
          <a:p>
            <a:r>
              <a:rPr kumimoji="1" lang="ja-JP" altLang="en-US" sz="2400" dirty="0"/>
              <a:t>破綻の危機！　いかに乗対応するか？</a:t>
            </a:r>
          </a:p>
        </p:txBody>
      </p:sp>
    </p:spTree>
    <p:extLst>
      <p:ext uri="{BB962C8B-B14F-4D97-AF65-F5344CB8AC3E}">
        <p14:creationId xmlns:p14="http://schemas.microsoft.com/office/powerpoint/2010/main" val="1933097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0581524-2E69-4F9B-896A-9F59CB093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A2C38-BF5A-4117-A3B3-4E986D472ED9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FF34695-3F15-4284-89B9-CB6E90AED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6672"/>
            <a:ext cx="8441436" cy="475252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FEF4B88-D688-413C-8EE7-FA0F1A13B210}"/>
              </a:ext>
            </a:extLst>
          </p:cNvPr>
          <p:cNvSpPr txBox="1"/>
          <p:nvPr/>
        </p:nvSpPr>
        <p:spPr>
          <a:xfrm>
            <a:off x="457200" y="5251400"/>
            <a:ext cx="831028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インフラ老朽化による破綻への道</a:t>
            </a:r>
            <a:endParaRPr kumimoji="1" lang="en-US" altLang="ja-JP" sz="28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28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2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⇒私が富山に赴任した理由！</a:t>
            </a:r>
            <a:endParaRPr lang="en-US" altLang="ja-JP" sz="2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kumimoji="1" lang="ja-JP" altLang="en-US" sz="2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富山（中核市）で、可能性が無ければ、もはや日本全体が危険水域！！</a:t>
            </a:r>
          </a:p>
        </p:txBody>
      </p:sp>
    </p:spTree>
    <p:extLst>
      <p:ext uri="{BB962C8B-B14F-4D97-AF65-F5344CB8AC3E}">
        <p14:creationId xmlns:p14="http://schemas.microsoft.com/office/powerpoint/2010/main" val="903850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AC90885-B8CF-441B-99FE-EE6DE5B07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A2C38-BF5A-4117-A3B3-4E986D472ED9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AA4D9E8-8487-4CDC-A05D-7729D9158C8D}"/>
              </a:ext>
            </a:extLst>
          </p:cNvPr>
          <p:cNvSpPr/>
          <p:nvPr/>
        </p:nvSpPr>
        <p:spPr>
          <a:xfrm>
            <a:off x="367794" y="736767"/>
            <a:ext cx="3534905" cy="968929"/>
          </a:xfrm>
          <a:prstGeom prst="rect">
            <a:avLst/>
          </a:prstGeom>
          <a:noFill/>
          <a:ln w="38100">
            <a:solidFill>
              <a:srgbClr val="FF33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ja-JP" altLang="en-US" sz="28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コンパクトシティ</a:t>
            </a:r>
            <a:endParaRPr lang="en-US" altLang="ja-JP" sz="28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8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（取組中）</a:t>
            </a:r>
            <a:endParaRPr lang="en-US" altLang="ja-JP" sz="20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9A9D51F-791D-42CE-BCEF-78851B3C4978}"/>
              </a:ext>
            </a:extLst>
          </p:cNvPr>
          <p:cNvSpPr/>
          <p:nvPr/>
        </p:nvSpPr>
        <p:spPr>
          <a:xfrm>
            <a:off x="4572000" y="416774"/>
            <a:ext cx="4481005" cy="64412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3200" dirty="0">
              <a:solidFill>
                <a:schemeClr val="tx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endParaRPr lang="en-US" altLang="ja-JP" sz="3200" dirty="0">
              <a:solidFill>
                <a:schemeClr val="tx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endParaRPr lang="en-US" altLang="ja-JP" sz="3200" dirty="0">
              <a:solidFill>
                <a:schemeClr val="tx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r>
              <a:rPr lang="ja-JP" altLang="en-US" sz="32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市民の安全安心な</a:t>
            </a:r>
            <a:endParaRPr lang="en-US" altLang="ja-JP" sz="3200" dirty="0">
              <a:solidFill>
                <a:schemeClr val="tx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r>
              <a:rPr lang="ja-JP" altLang="en-US" sz="32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暮らし</a:t>
            </a:r>
            <a:endParaRPr lang="en-US" altLang="ja-JP" sz="3200" dirty="0">
              <a:solidFill>
                <a:schemeClr val="tx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r>
              <a:rPr lang="ja-JP" altLang="en-US" sz="32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持続可能な富山市</a:t>
            </a:r>
            <a:endParaRPr lang="en-US" altLang="ja-JP" sz="3200" dirty="0">
              <a:solidFill>
                <a:schemeClr val="tx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endParaRPr lang="en-US" altLang="ja-JP" sz="3200" dirty="0">
              <a:solidFill>
                <a:schemeClr val="tx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r>
              <a:rPr lang="ja-JP" altLang="en-US" sz="32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これらを実現する</a:t>
            </a:r>
            <a:endParaRPr lang="en-US" altLang="ja-JP" sz="3200">
              <a:solidFill>
                <a:schemeClr val="tx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r>
              <a:rPr lang="ja-JP" altLang="en-US" sz="320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ため</a:t>
            </a:r>
            <a:r>
              <a:rPr lang="ja-JP" altLang="en-US" sz="32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に</a:t>
            </a:r>
            <a:endParaRPr lang="en-US" altLang="ja-JP" sz="3200" dirty="0">
              <a:solidFill>
                <a:schemeClr val="tx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endParaRPr lang="en-US" altLang="ja-JP" sz="3200" dirty="0">
              <a:solidFill>
                <a:schemeClr val="tx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endParaRPr lang="en-US" altLang="ja-JP" sz="3200" dirty="0">
              <a:solidFill>
                <a:schemeClr val="tx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endParaRPr lang="en-US" altLang="ja-JP" sz="3200" dirty="0">
              <a:solidFill>
                <a:schemeClr val="tx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endParaRPr lang="en-US" altLang="ja-JP" sz="3200" dirty="0">
              <a:solidFill>
                <a:schemeClr val="tx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endParaRPr lang="en-US" altLang="ja-JP" sz="3200" dirty="0">
              <a:solidFill>
                <a:schemeClr val="tx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endParaRPr lang="en-US" altLang="ja-JP" sz="3200" dirty="0">
              <a:solidFill>
                <a:schemeClr val="tx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endParaRPr lang="en-US" altLang="ja-JP" sz="3200" dirty="0">
              <a:solidFill>
                <a:schemeClr val="tx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endParaRPr lang="en-US" altLang="ja-JP" sz="3200" dirty="0">
              <a:solidFill>
                <a:schemeClr val="tx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endParaRPr lang="ja-JP" altLang="en-US" sz="1625" dirty="0">
              <a:solidFill>
                <a:schemeClr val="tx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AD6E21D-6B47-4B4B-96FE-6B10C3DBB7C3}"/>
              </a:ext>
            </a:extLst>
          </p:cNvPr>
          <p:cNvSpPr txBox="1"/>
          <p:nvPr/>
        </p:nvSpPr>
        <p:spPr>
          <a:xfrm>
            <a:off x="367793" y="116499"/>
            <a:ext cx="3049233" cy="442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275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「富山市の目指す未来」</a:t>
            </a: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C7B412A9-CAF2-4B36-A1E6-C586A79D1927}"/>
              </a:ext>
            </a:extLst>
          </p:cNvPr>
          <p:cNvSpPr/>
          <p:nvPr/>
        </p:nvSpPr>
        <p:spPr>
          <a:xfrm>
            <a:off x="4073964" y="2161362"/>
            <a:ext cx="348732" cy="2093208"/>
          </a:xfrm>
          <a:prstGeom prst="rightArrow">
            <a:avLst>
              <a:gd name="adj1" fmla="val 50000"/>
              <a:gd name="adj2" fmla="val 62339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47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42940883-0466-4920-95D0-5FCA130D566D}"/>
              </a:ext>
            </a:extLst>
          </p:cNvPr>
          <p:cNvSpPr/>
          <p:nvPr/>
        </p:nvSpPr>
        <p:spPr>
          <a:xfrm>
            <a:off x="367794" y="4384947"/>
            <a:ext cx="3534905" cy="968929"/>
          </a:xfrm>
          <a:prstGeom prst="rect">
            <a:avLst/>
          </a:prstGeom>
          <a:noFill/>
          <a:ln w="38100">
            <a:solidFill>
              <a:srgbClr val="FF33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ja-JP" altLang="en-US" sz="28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スーパーシティ</a:t>
            </a:r>
            <a:endParaRPr lang="en-US" altLang="ja-JP" sz="28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（取組中）</a:t>
            </a:r>
            <a:endParaRPr lang="en-US" altLang="ja-JP" sz="20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3DC047EF-B0B8-4DBF-BC6F-111DBBBD6B2F}"/>
              </a:ext>
            </a:extLst>
          </p:cNvPr>
          <p:cNvSpPr/>
          <p:nvPr/>
        </p:nvSpPr>
        <p:spPr>
          <a:xfrm>
            <a:off x="367794" y="1836073"/>
            <a:ext cx="3534905" cy="1271729"/>
          </a:xfrm>
          <a:prstGeom prst="rect">
            <a:avLst/>
          </a:prstGeom>
          <a:noFill/>
          <a:ln w="38100">
            <a:solidFill>
              <a:srgbClr val="FF33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ja-JP" altLang="en-US" sz="28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レジリエントシティ</a:t>
            </a:r>
            <a:endParaRPr lang="en-US" altLang="ja-JP" sz="28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（世界のレジリエントシティ</a:t>
            </a:r>
            <a:r>
              <a:rPr lang="en-US" altLang="ja-JP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100</a:t>
            </a:r>
            <a:r>
              <a:rPr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選に日本</a:t>
            </a:r>
            <a:r>
              <a:rPr lang="ja-JP" altLang="en-US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で初選出）</a:t>
            </a:r>
            <a:endParaRPr lang="en-US" altLang="ja-JP" sz="20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67D4BA98-8F06-4EE9-BC86-F9307D9A3730}"/>
              </a:ext>
            </a:extLst>
          </p:cNvPr>
          <p:cNvSpPr/>
          <p:nvPr/>
        </p:nvSpPr>
        <p:spPr>
          <a:xfrm>
            <a:off x="367794" y="3285641"/>
            <a:ext cx="3534905" cy="968929"/>
          </a:xfrm>
          <a:prstGeom prst="rect">
            <a:avLst/>
          </a:prstGeom>
          <a:noFill/>
          <a:ln w="38100">
            <a:solidFill>
              <a:srgbClr val="FF33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ja-JP" altLang="en-US" sz="28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環境未来都市</a:t>
            </a:r>
            <a:endParaRPr lang="en-US" altLang="ja-JP" sz="28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（取組中）</a:t>
            </a:r>
            <a:endParaRPr lang="en-US" altLang="ja-JP" sz="20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DEC407ED-FF4A-4D4F-BEA0-ED892FA981B5}"/>
              </a:ext>
            </a:extLst>
          </p:cNvPr>
          <p:cNvSpPr/>
          <p:nvPr/>
        </p:nvSpPr>
        <p:spPr>
          <a:xfrm>
            <a:off x="367793" y="5484253"/>
            <a:ext cx="3534905" cy="9689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33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ja-JP" altLang="en-US" sz="28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ｲﾝﾌﾗﾒﾝﾃﾅﾝｽ先進市</a:t>
            </a:r>
            <a:endParaRPr lang="en-US" altLang="ja-JP" sz="28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（取組中）</a:t>
            </a:r>
            <a:endParaRPr lang="en-US" altLang="ja-JP" sz="20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A1F03B4A-3399-4304-9C01-F095D9391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999" y="4088442"/>
            <a:ext cx="3676207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14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3482" y="165631"/>
            <a:ext cx="8890517" cy="43854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br>
              <a:rPr lang="en-US" altLang="ja-JP" sz="2800" u="sng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2800" u="sng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安全・安心な暮らしと、持続可能なわが町。を守る！</a:t>
            </a:r>
            <a:br>
              <a:rPr lang="en-US" altLang="ja-JP" sz="2800" u="sng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endParaRPr lang="ja-JP" altLang="en-US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" y="671804"/>
            <a:ext cx="9220200" cy="6020566"/>
          </a:xfrm>
        </p:spPr>
        <p:txBody>
          <a:bodyPr>
            <a:normAutofit fontScale="25000" lnSpcReduction="20000"/>
          </a:bodyPr>
          <a:lstStyle/>
          <a:p>
            <a:pPr marL="364997" indent="-219255">
              <a:lnSpc>
                <a:spcPct val="100000"/>
              </a:lnSpc>
              <a:spcBef>
                <a:spcPts val="488"/>
              </a:spcBef>
              <a:spcAft>
                <a:spcPts val="244"/>
              </a:spcAft>
              <a:buFont typeface="Wingdings" panose="05000000000000000000" pitchFamily="2" charset="2"/>
              <a:buChar char="l"/>
            </a:pPr>
            <a:r>
              <a:rPr lang="ja-JP" altLang="en-US" sz="9000" dirty="0">
                <a:latin typeface="Meiryo UI" panose="020B0604030504040204" pitchFamily="50" charset="-128"/>
                <a:ea typeface="Meiryo UI" panose="020B0604030504040204" pitchFamily="50" charset="-128"/>
              </a:rPr>
              <a:t>いまだに、</a:t>
            </a:r>
            <a:r>
              <a:rPr lang="ja-JP" altLang="en-US" sz="9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「成長期・造る時代」</a:t>
            </a:r>
            <a:r>
              <a:rPr lang="ja-JP" altLang="en-US" sz="9000" dirty="0">
                <a:latin typeface="Meiryo UI" panose="020B0604030504040204" pitchFamily="50" charset="-128"/>
                <a:ea typeface="Meiryo UI" panose="020B0604030504040204" pitchFamily="50" charset="-128"/>
              </a:rPr>
              <a:t>の体制と思考ではダメ！。</a:t>
            </a:r>
            <a:endParaRPr lang="en-US" altLang="ja-JP" sz="9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64997" indent="-219255">
              <a:lnSpc>
                <a:spcPct val="100000"/>
              </a:lnSpc>
              <a:spcBef>
                <a:spcPts val="488"/>
              </a:spcBef>
              <a:spcAft>
                <a:spcPts val="244"/>
              </a:spcAft>
              <a:buFont typeface="Wingdings" panose="05000000000000000000" pitchFamily="2" charset="2"/>
              <a:buChar char="l"/>
            </a:pPr>
            <a:r>
              <a:rPr lang="ja-JP" altLang="en-US" sz="9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「減少社会・守る時代」</a:t>
            </a:r>
            <a:r>
              <a:rPr lang="ja-JP" altLang="en-US" sz="9000" dirty="0">
                <a:latin typeface="Meiryo UI" panose="020B0604030504040204" pitchFamily="50" charset="-128"/>
                <a:ea typeface="Meiryo UI" panose="020B0604030504040204" pitchFamily="50" charset="-128"/>
              </a:rPr>
              <a:t>の体制を早急に確立を。</a:t>
            </a:r>
            <a:endParaRPr lang="en-US" altLang="ja-JP" sz="9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64997" indent="-219255">
              <a:lnSpc>
                <a:spcPct val="100000"/>
              </a:lnSpc>
              <a:spcBef>
                <a:spcPts val="488"/>
              </a:spcBef>
              <a:spcAft>
                <a:spcPts val="244"/>
              </a:spcAft>
              <a:buFont typeface="Wingdings" panose="05000000000000000000" pitchFamily="2" charset="2"/>
              <a:buChar char="l"/>
            </a:pPr>
            <a:r>
              <a:rPr lang="ja-JP" altLang="en-US" sz="9000" dirty="0">
                <a:latin typeface="Meiryo UI" panose="020B0604030504040204" pitchFamily="50" charset="-128"/>
                <a:ea typeface="Meiryo UI" panose="020B0604030504040204" pitchFamily="50" charset="-128"/>
              </a:rPr>
              <a:t>「長寿命化」と言いつつも、施設の</a:t>
            </a:r>
            <a:r>
              <a:rPr lang="ja-JP" altLang="en-US" sz="9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大更新の時代　の到来</a:t>
            </a:r>
            <a:r>
              <a:rPr lang="ja-JP" altLang="en-US" sz="9000" dirty="0"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lang="en-US" altLang="ja-JP" sz="9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64997" indent="-219255">
              <a:lnSpc>
                <a:spcPct val="100000"/>
              </a:lnSpc>
              <a:spcBef>
                <a:spcPts val="488"/>
              </a:spcBef>
              <a:spcAft>
                <a:spcPts val="244"/>
              </a:spcAft>
              <a:buFont typeface="Wingdings" panose="05000000000000000000" pitchFamily="2" charset="2"/>
              <a:buChar char="l"/>
            </a:pPr>
            <a:r>
              <a:rPr lang="ja-JP" altLang="en-US" sz="9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「更新のマネジメント」を適切にできないと荒廃と破綻が</a:t>
            </a:r>
            <a:r>
              <a:rPr lang="ja-JP" altLang="en-US" sz="9000" dirty="0"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lang="en-US" altLang="ja-JP" sz="9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488"/>
              </a:spcBef>
              <a:spcAft>
                <a:spcPts val="244"/>
              </a:spcAft>
              <a:buNone/>
            </a:pPr>
            <a:r>
              <a:rPr lang="ja-JP" altLang="en-US" sz="9000" dirty="0">
                <a:latin typeface="Meiryo UI" panose="020B0604030504040204" pitchFamily="50" charset="-128"/>
                <a:ea typeface="Meiryo UI" panose="020B0604030504040204" pitchFamily="50" charset="-128"/>
              </a:rPr>
              <a:t>　●自治体は住民に近い。「住民同意」とは言うけれど・・・・・非常に難しい。</a:t>
            </a:r>
            <a:endParaRPr lang="en-US" altLang="ja-JP" sz="9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488"/>
              </a:spcBef>
              <a:spcAft>
                <a:spcPts val="244"/>
              </a:spcAft>
              <a:buNone/>
            </a:pPr>
            <a:r>
              <a:rPr lang="ja-JP" altLang="en-US" sz="90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（実際にやったものでないとわからない）</a:t>
            </a:r>
            <a:endParaRPr lang="en-US" altLang="ja-JP" sz="9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488"/>
              </a:spcBef>
              <a:spcAft>
                <a:spcPts val="244"/>
              </a:spcAft>
              <a:buNone/>
            </a:pPr>
            <a:r>
              <a:rPr lang="ja-JP" altLang="en-US" sz="9000" dirty="0">
                <a:latin typeface="Meiryo UI" panose="020B0604030504040204" pitchFamily="50" charset="-128"/>
                <a:ea typeface="Meiryo UI" panose="020B0604030504040204" pitchFamily="50" charset="-128"/>
              </a:rPr>
              <a:t>　●何よりも、</a:t>
            </a:r>
            <a:r>
              <a:rPr lang="ja-JP" altLang="en-US" sz="9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公務員　には、責任がある。</a:t>
            </a:r>
            <a:endParaRPr lang="en-US" altLang="ja-JP" sz="9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488"/>
              </a:spcBef>
              <a:spcAft>
                <a:spcPts val="244"/>
              </a:spcAft>
              <a:buNone/>
            </a:pPr>
            <a:endParaRPr lang="en-US" altLang="ja-JP" sz="9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488"/>
              </a:spcBef>
              <a:spcAft>
                <a:spcPts val="244"/>
              </a:spcAft>
              <a:buNone/>
            </a:pPr>
            <a:r>
              <a:rPr lang="ja-JP" altLang="en-US" sz="90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　　　　</a:t>
            </a:r>
            <a:r>
              <a:rPr lang="ja-JP" altLang="en-US" sz="90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机上論では解決しない</a:t>
            </a:r>
            <a:endParaRPr lang="en-US" altLang="ja-JP" sz="90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488"/>
              </a:spcBef>
              <a:spcAft>
                <a:spcPts val="244"/>
              </a:spcAft>
              <a:buNone/>
            </a:pPr>
            <a:r>
              <a:rPr lang="ja-JP" altLang="en-US" sz="9000" dirty="0">
                <a:highlight>
                  <a:srgbClr val="FFFF00"/>
                </a:highligh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目標達成には戦略が必要である！</a:t>
            </a:r>
            <a:endParaRPr lang="en-US" altLang="ja-JP" sz="9000" dirty="0">
              <a:solidFill>
                <a:srgbClr val="FF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488"/>
              </a:spcBef>
              <a:spcAft>
                <a:spcPts val="244"/>
              </a:spcAft>
              <a:buNone/>
            </a:pPr>
            <a:r>
              <a:rPr lang="ja-JP" altLang="en-US" sz="90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⇒あなたは</a:t>
            </a:r>
            <a:r>
              <a:rPr lang="ja-JP" altLang="en-US" sz="9000" dirty="0">
                <a:highlight>
                  <a:srgbClr val="00FFFF"/>
                </a:highligh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“敵”（橋梁、構造物）をどこまで知っている</a:t>
            </a:r>
            <a:r>
              <a:rPr lang="ja-JP" altLang="en-US" sz="90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？</a:t>
            </a:r>
            <a:endParaRPr lang="en-US" altLang="ja-JP" sz="90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488"/>
              </a:spcBef>
              <a:spcAft>
                <a:spcPts val="244"/>
              </a:spcAft>
              <a:buNone/>
            </a:pPr>
            <a:r>
              <a:rPr lang="ja-JP" altLang="en-US" sz="90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●「新技術」</a:t>
            </a:r>
            <a:r>
              <a:rPr lang="en-US" altLang="ja-JP" sz="90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	</a:t>
            </a:r>
            <a:r>
              <a:rPr lang="ja-JP" altLang="en-US" sz="90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を使うには、使う側の技量と判断能力が必要。</a:t>
            </a:r>
            <a:endParaRPr lang="en-US" altLang="ja-JP" sz="90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488"/>
              </a:spcBef>
              <a:spcAft>
                <a:spcPts val="244"/>
              </a:spcAft>
              <a:buNone/>
            </a:pPr>
            <a:endParaRPr lang="en-US" altLang="ja-JP" sz="90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488"/>
              </a:spcBef>
              <a:spcAft>
                <a:spcPts val="244"/>
              </a:spcAft>
              <a:buNone/>
            </a:pPr>
            <a:r>
              <a:rPr lang="ja-JP" altLang="en-US" sz="9000" dirty="0">
                <a:highlight>
                  <a:srgbClr val="FF0000"/>
                </a:highligh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　　「ヒトこそ課題を解決できる」　　　</a:t>
            </a:r>
            <a:endParaRPr lang="en-US" altLang="ja-JP" sz="9000" dirty="0">
              <a:highlight>
                <a:srgbClr val="FF0000"/>
              </a:highligh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488"/>
              </a:spcBef>
              <a:spcAft>
                <a:spcPts val="244"/>
              </a:spcAft>
              <a:buNone/>
            </a:pPr>
            <a:r>
              <a:rPr lang="ja-JP" altLang="en-US" sz="90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</a:t>
            </a:r>
            <a:r>
              <a:rPr lang="ja-JP" altLang="en-US" sz="9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産学官を問わず、思いを持つ者が必要！</a:t>
            </a:r>
            <a:endParaRPr lang="en-US" altLang="ja-JP" sz="9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488"/>
              </a:spcBef>
              <a:spcAft>
                <a:spcPts val="244"/>
              </a:spcAft>
              <a:buNone/>
            </a:pPr>
            <a:r>
              <a:rPr lang="ja-JP" altLang="en-US" sz="9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（首長とは別に）動かす、リーダーが必須！　　　</a:t>
            </a:r>
            <a:endParaRPr lang="en-US" altLang="ja-JP" sz="9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488"/>
              </a:spcBef>
              <a:spcAft>
                <a:spcPts val="244"/>
              </a:spcAft>
              <a:buNone/>
            </a:pPr>
            <a:endParaRPr lang="en-US" altLang="ja-JP" sz="1625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FED2D-04CC-4A62-A718-927FC36FD90E}" type="slidenum">
              <a:rPr kumimoji="1" lang="ja-JP" altLang="en-US" smtClean="0"/>
              <a:t>17</a:t>
            </a:fld>
            <a:endParaRPr kumimoji="1" lang="ja-JP" altLang="en-US"/>
          </a:p>
        </p:txBody>
      </p:sp>
      <p:cxnSp>
        <p:nvCxnSpPr>
          <p:cNvPr id="6" name="直線コネクタ 5"/>
          <p:cNvCxnSpPr/>
          <p:nvPr/>
        </p:nvCxnSpPr>
        <p:spPr>
          <a:xfrm>
            <a:off x="640561" y="7227651"/>
            <a:ext cx="7793234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117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/>
          <p:cNvGrpSpPr/>
          <p:nvPr/>
        </p:nvGrpSpPr>
        <p:grpSpPr>
          <a:xfrm>
            <a:off x="1735191" y="778310"/>
            <a:ext cx="6780159" cy="5646388"/>
            <a:chOff x="1932908" y="3754874"/>
            <a:chExt cx="2510233" cy="11325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円/楕円 10"/>
            <p:cNvSpPr/>
            <p:nvPr/>
          </p:nvSpPr>
          <p:spPr>
            <a:xfrm rot="420000">
              <a:off x="2275604" y="4153763"/>
              <a:ext cx="1805663" cy="415662"/>
            </a:xfrm>
            <a:custGeom>
              <a:avLst/>
              <a:gdLst>
                <a:gd name="connsiteX0" fmla="*/ 0 w 1800000"/>
                <a:gd name="connsiteY0" fmla="*/ 90000 h 180000"/>
                <a:gd name="connsiteX1" fmla="*/ 900000 w 1800000"/>
                <a:gd name="connsiteY1" fmla="*/ 0 h 180000"/>
                <a:gd name="connsiteX2" fmla="*/ 1800000 w 1800000"/>
                <a:gd name="connsiteY2" fmla="*/ 90000 h 180000"/>
                <a:gd name="connsiteX3" fmla="*/ 900000 w 1800000"/>
                <a:gd name="connsiteY3" fmla="*/ 180000 h 180000"/>
                <a:gd name="connsiteX4" fmla="*/ 0 w 1800000"/>
                <a:gd name="connsiteY4" fmla="*/ 90000 h 180000"/>
                <a:gd name="connsiteX0" fmla="*/ 900000 w 1800000"/>
                <a:gd name="connsiteY0" fmla="*/ 0 h 180000"/>
                <a:gd name="connsiteX1" fmla="*/ 1800000 w 1800000"/>
                <a:gd name="connsiteY1" fmla="*/ 90000 h 180000"/>
                <a:gd name="connsiteX2" fmla="*/ 900000 w 1800000"/>
                <a:gd name="connsiteY2" fmla="*/ 180000 h 180000"/>
                <a:gd name="connsiteX3" fmla="*/ 0 w 1800000"/>
                <a:gd name="connsiteY3" fmla="*/ 90000 h 180000"/>
                <a:gd name="connsiteX4" fmla="*/ 991440 w 1800000"/>
                <a:gd name="connsiteY4" fmla="*/ 91440 h 180000"/>
                <a:gd name="connsiteX0" fmla="*/ 900000 w 1800000"/>
                <a:gd name="connsiteY0" fmla="*/ 0 h 180000"/>
                <a:gd name="connsiteX1" fmla="*/ 1800000 w 1800000"/>
                <a:gd name="connsiteY1" fmla="*/ 90000 h 180000"/>
                <a:gd name="connsiteX2" fmla="*/ 900000 w 1800000"/>
                <a:gd name="connsiteY2" fmla="*/ 180000 h 180000"/>
                <a:gd name="connsiteX3" fmla="*/ 0 w 1800000"/>
                <a:gd name="connsiteY3" fmla="*/ 90000 h 180000"/>
                <a:gd name="connsiteX4" fmla="*/ 991440 w 1800000"/>
                <a:gd name="connsiteY4" fmla="*/ 91440 h 180000"/>
                <a:gd name="connsiteX0" fmla="*/ 900000 w 1800000"/>
                <a:gd name="connsiteY0" fmla="*/ 0 h 180000"/>
                <a:gd name="connsiteX1" fmla="*/ 1800000 w 1800000"/>
                <a:gd name="connsiteY1" fmla="*/ 90000 h 180000"/>
                <a:gd name="connsiteX2" fmla="*/ 900000 w 1800000"/>
                <a:gd name="connsiteY2" fmla="*/ 180000 h 180000"/>
                <a:gd name="connsiteX3" fmla="*/ 0 w 1800000"/>
                <a:gd name="connsiteY3" fmla="*/ 90000 h 180000"/>
                <a:gd name="connsiteX4" fmla="*/ 991440 w 1800000"/>
                <a:gd name="connsiteY4" fmla="*/ 91440 h 180000"/>
                <a:gd name="connsiteX0" fmla="*/ 868201 w 1800000"/>
                <a:gd name="connsiteY0" fmla="*/ 0 h 360829"/>
                <a:gd name="connsiteX1" fmla="*/ 1800000 w 1800000"/>
                <a:gd name="connsiteY1" fmla="*/ 270829 h 360829"/>
                <a:gd name="connsiteX2" fmla="*/ 900000 w 1800000"/>
                <a:gd name="connsiteY2" fmla="*/ 360829 h 360829"/>
                <a:gd name="connsiteX3" fmla="*/ 0 w 1800000"/>
                <a:gd name="connsiteY3" fmla="*/ 270829 h 360829"/>
                <a:gd name="connsiteX4" fmla="*/ 991440 w 1800000"/>
                <a:gd name="connsiteY4" fmla="*/ 272269 h 360829"/>
                <a:gd name="connsiteX0" fmla="*/ 868201 w 1800000"/>
                <a:gd name="connsiteY0" fmla="*/ 14 h 360843"/>
                <a:gd name="connsiteX1" fmla="*/ 1800000 w 1800000"/>
                <a:gd name="connsiteY1" fmla="*/ 270843 h 360843"/>
                <a:gd name="connsiteX2" fmla="*/ 900000 w 1800000"/>
                <a:gd name="connsiteY2" fmla="*/ 360843 h 360843"/>
                <a:gd name="connsiteX3" fmla="*/ 0 w 1800000"/>
                <a:gd name="connsiteY3" fmla="*/ 270843 h 360843"/>
                <a:gd name="connsiteX4" fmla="*/ 991440 w 1800000"/>
                <a:gd name="connsiteY4" fmla="*/ 272283 h 360843"/>
                <a:gd name="connsiteX0" fmla="*/ 861526 w 1800000"/>
                <a:gd name="connsiteY0" fmla="*/ 12 h 415202"/>
                <a:gd name="connsiteX1" fmla="*/ 1800000 w 1800000"/>
                <a:gd name="connsiteY1" fmla="*/ 325202 h 415202"/>
                <a:gd name="connsiteX2" fmla="*/ 900000 w 1800000"/>
                <a:gd name="connsiteY2" fmla="*/ 415202 h 415202"/>
                <a:gd name="connsiteX3" fmla="*/ 0 w 1800000"/>
                <a:gd name="connsiteY3" fmla="*/ 325202 h 415202"/>
                <a:gd name="connsiteX4" fmla="*/ 991440 w 1800000"/>
                <a:gd name="connsiteY4" fmla="*/ 326642 h 415202"/>
                <a:gd name="connsiteX0" fmla="*/ 861526 w 1800000"/>
                <a:gd name="connsiteY0" fmla="*/ 0 h 415190"/>
                <a:gd name="connsiteX1" fmla="*/ 1800000 w 1800000"/>
                <a:gd name="connsiteY1" fmla="*/ 325190 h 415190"/>
                <a:gd name="connsiteX2" fmla="*/ 900000 w 1800000"/>
                <a:gd name="connsiteY2" fmla="*/ 415190 h 415190"/>
                <a:gd name="connsiteX3" fmla="*/ 0 w 1800000"/>
                <a:gd name="connsiteY3" fmla="*/ 325190 h 415190"/>
                <a:gd name="connsiteX4" fmla="*/ 991440 w 1800000"/>
                <a:gd name="connsiteY4" fmla="*/ 326630 h 415190"/>
                <a:gd name="connsiteX0" fmla="*/ 861526 w 1802421"/>
                <a:gd name="connsiteY0" fmla="*/ 0 h 415190"/>
                <a:gd name="connsiteX1" fmla="*/ 1800000 w 1802421"/>
                <a:gd name="connsiteY1" fmla="*/ 325190 h 415190"/>
                <a:gd name="connsiteX2" fmla="*/ 900000 w 1802421"/>
                <a:gd name="connsiteY2" fmla="*/ 415190 h 415190"/>
                <a:gd name="connsiteX3" fmla="*/ 0 w 1802421"/>
                <a:gd name="connsiteY3" fmla="*/ 325190 h 415190"/>
                <a:gd name="connsiteX4" fmla="*/ 991440 w 1802421"/>
                <a:gd name="connsiteY4" fmla="*/ 326630 h 415190"/>
                <a:gd name="connsiteX0" fmla="*/ 861526 w 1802421"/>
                <a:gd name="connsiteY0" fmla="*/ 0 h 415190"/>
                <a:gd name="connsiteX1" fmla="*/ 1800000 w 1802421"/>
                <a:gd name="connsiteY1" fmla="*/ 325190 h 415190"/>
                <a:gd name="connsiteX2" fmla="*/ 900000 w 1802421"/>
                <a:gd name="connsiteY2" fmla="*/ 415190 h 415190"/>
                <a:gd name="connsiteX3" fmla="*/ 0 w 1802421"/>
                <a:gd name="connsiteY3" fmla="*/ 325190 h 415190"/>
                <a:gd name="connsiteX4" fmla="*/ 991440 w 1802421"/>
                <a:gd name="connsiteY4" fmla="*/ 326630 h 415190"/>
                <a:gd name="connsiteX0" fmla="*/ 861526 w 1805041"/>
                <a:gd name="connsiteY0" fmla="*/ 0 h 415190"/>
                <a:gd name="connsiteX1" fmla="*/ 1800000 w 1805041"/>
                <a:gd name="connsiteY1" fmla="*/ 325190 h 415190"/>
                <a:gd name="connsiteX2" fmla="*/ 900000 w 1805041"/>
                <a:gd name="connsiteY2" fmla="*/ 415190 h 415190"/>
                <a:gd name="connsiteX3" fmla="*/ 0 w 1805041"/>
                <a:gd name="connsiteY3" fmla="*/ 325190 h 415190"/>
                <a:gd name="connsiteX4" fmla="*/ 991440 w 1805041"/>
                <a:gd name="connsiteY4" fmla="*/ 326630 h 415190"/>
                <a:gd name="connsiteX0" fmla="*/ 862148 w 1805663"/>
                <a:gd name="connsiteY0" fmla="*/ 0 h 415662"/>
                <a:gd name="connsiteX1" fmla="*/ 1800622 w 1805663"/>
                <a:gd name="connsiteY1" fmla="*/ 325190 h 415662"/>
                <a:gd name="connsiteX2" fmla="*/ 900622 w 1805663"/>
                <a:gd name="connsiteY2" fmla="*/ 415190 h 415662"/>
                <a:gd name="connsiteX3" fmla="*/ 0 w 1805663"/>
                <a:gd name="connsiteY3" fmla="*/ 296114 h 415662"/>
                <a:gd name="connsiteX4" fmla="*/ 992062 w 1805663"/>
                <a:gd name="connsiteY4" fmla="*/ 326630 h 41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5663" h="415662">
                  <a:moveTo>
                    <a:pt x="862148" y="0"/>
                  </a:moveTo>
                  <a:cubicBezTo>
                    <a:pt x="1569207" y="99243"/>
                    <a:pt x="1847561" y="240932"/>
                    <a:pt x="1800622" y="325190"/>
                  </a:cubicBezTo>
                  <a:cubicBezTo>
                    <a:pt x="1764373" y="387404"/>
                    <a:pt x="1200726" y="420036"/>
                    <a:pt x="900622" y="415190"/>
                  </a:cubicBezTo>
                  <a:cubicBezTo>
                    <a:pt x="600518" y="410344"/>
                    <a:pt x="0" y="345820"/>
                    <a:pt x="0" y="296114"/>
                  </a:cubicBezTo>
                  <a:cubicBezTo>
                    <a:pt x="0" y="246408"/>
                    <a:pt x="403316" y="213628"/>
                    <a:pt x="992062" y="326630"/>
                  </a:cubicBezTo>
                </a:path>
              </a:pathLst>
            </a:custGeom>
            <a:noFill/>
            <a:ln w="76200">
              <a:solidFill>
                <a:srgbClr val="FF3300">
                  <a:alpha val="85098"/>
                </a:srgbClr>
              </a:solidFill>
              <a:head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247"/>
            </a:p>
          </p:txBody>
        </p:sp>
        <p:sp>
          <p:nvSpPr>
            <p:cNvPr id="12" name="円/楕円 11"/>
            <p:cNvSpPr/>
            <p:nvPr/>
          </p:nvSpPr>
          <p:spPr>
            <a:xfrm rot="420000">
              <a:off x="1932908" y="3754874"/>
              <a:ext cx="2510233" cy="494802"/>
            </a:xfrm>
            <a:custGeom>
              <a:avLst/>
              <a:gdLst>
                <a:gd name="connsiteX0" fmla="*/ 0 w 2520000"/>
                <a:gd name="connsiteY0" fmla="*/ 90000 h 180000"/>
                <a:gd name="connsiteX1" fmla="*/ 1260000 w 2520000"/>
                <a:gd name="connsiteY1" fmla="*/ 0 h 180000"/>
                <a:gd name="connsiteX2" fmla="*/ 2520000 w 2520000"/>
                <a:gd name="connsiteY2" fmla="*/ 90000 h 180000"/>
                <a:gd name="connsiteX3" fmla="*/ 1260000 w 2520000"/>
                <a:gd name="connsiteY3" fmla="*/ 180000 h 180000"/>
                <a:gd name="connsiteX4" fmla="*/ 0 w 2520000"/>
                <a:gd name="connsiteY4" fmla="*/ 90000 h 180000"/>
                <a:gd name="connsiteX0" fmla="*/ 1260000 w 2520000"/>
                <a:gd name="connsiteY0" fmla="*/ 0 h 180000"/>
                <a:gd name="connsiteX1" fmla="*/ 2520000 w 2520000"/>
                <a:gd name="connsiteY1" fmla="*/ 90000 h 180000"/>
                <a:gd name="connsiteX2" fmla="*/ 1260000 w 2520000"/>
                <a:gd name="connsiteY2" fmla="*/ 180000 h 180000"/>
                <a:gd name="connsiteX3" fmla="*/ 0 w 2520000"/>
                <a:gd name="connsiteY3" fmla="*/ 90000 h 180000"/>
                <a:gd name="connsiteX4" fmla="*/ 1351440 w 2520000"/>
                <a:gd name="connsiteY4" fmla="*/ 91440 h 180000"/>
                <a:gd name="connsiteX0" fmla="*/ 1260000 w 2520000"/>
                <a:gd name="connsiteY0" fmla="*/ 0 h 180000"/>
                <a:gd name="connsiteX1" fmla="*/ 2520000 w 2520000"/>
                <a:gd name="connsiteY1" fmla="*/ 90000 h 180000"/>
                <a:gd name="connsiteX2" fmla="*/ 1260000 w 2520000"/>
                <a:gd name="connsiteY2" fmla="*/ 180000 h 180000"/>
                <a:gd name="connsiteX3" fmla="*/ 0 w 2520000"/>
                <a:gd name="connsiteY3" fmla="*/ 90000 h 180000"/>
                <a:gd name="connsiteX4" fmla="*/ 1351440 w 2520000"/>
                <a:gd name="connsiteY4" fmla="*/ 91440 h 180000"/>
                <a:gd name="connsiteX0" fmla="*/ 1204446 w 2520000"/>
                <a:gd name="connsiteY0" fmla="*/ 0 h 573834"/>
                <a:gd name="connsiteX1" fmla="*/ 2520000 w 2520000"/>
                <a:gd name="connsiteY1" fmla="*/ 483834 h 573834"/>
                <a:gd name="connsiteX2" fmla="*/ 1260000 w 2520000"/>
                <a:gd name="connsiteY2" fmla="*/ 573834 h 573834"/>
                <a:gd name="connsiteX3" fmla="*/ 0 w 2520000"/>
                <a:gd name="connsiteY3" fmla="*/ 483834 h 573834"/>
                <a:gd name="connsiteX4" fmla="*/ 1351440 w 2520000"/>
                <a:gd name="connsiteY4" fmla="*/ 485274 h 573834"/>
                <a:gd name="connsiteX0" fmla="*/ 1204446 w 2520000"/>
                <a:gd name="connsiteY0" fmla="*/ 0 h 573834"/>
                <a:gd name="connsiteX1" fmla="*/ 2520000 w 2520000"/>
                <a:gd name="connsiteY1" fmla="*/ 483834 h 573834"/>
                <a:gd name="connsiteX2" fmla="*/ 1260000 w 2520000"/>
                <a:gd name="connsiteY2" fmla="*/ 573834 h 573834"/>
                <a:gd name="connsiteX3" fmla="*/ 0 w 2520000"/>
                <a:gd name="connsiteY3" fmla="*/ 483834 h 573834"/>
                <a:gd name="connsiteX4" fmla="*/ 1351440 w 2520000"/>
                <a:gd name="connsiteY4" fmla="*/ 485274 h 573834"/>
                <a:gd name="connsiteX0" fmla="*/ 1204446 w 2522973"/>
                <a:gd name="connsiteY0" fmla="*/ 0 h 573834"/>
                <a:gd name="connsiteX1" fmla="*/ 2520000 w 2522973"/>
                <a:gd name="connsiteY1" fmla="*/ 483834 h 573834"/>
                <a:gd name="connsiteX2" fmla="*/ 1260000 w 2522973"/>
                <a:gd name="connsiteY2" fmla="*/ 573834 h 573834"/>
                <a:gd name="connsiteX3" fmla="*/ 0 w 2522973"/>
                <a:gd name="connsiteY3" fmla="*/ 483834 h 573834"/>
                <a:gd name="connsiteX4" fmla="*/ 1351440 w 2522973"/>
                <a:gd name="connsiteY4" fmla="*/ 485274 h 573834"/>
                <a:gd name="connsiteX0" fmla="*/ 1204446 w 2522973"/>
                <a:gd name="connsiteY0" fmla="*/ 0 h 573834"/>
                <a:gd name="connsiteX1" fmla="*/ 2520000 w 2522973"/>
                <a:gd name="connsiteY1" fmla="*/ 483834 h 573834"/>
                <a:gd name="connsiteX2" fmla="*/ 1260000 w 2522973"/>
                <a:gd name="connsiteY2" fmla="*/ 573834 h 573834"/>
                <a:gd name="connsiteX3" fmla="*/ 0 w 2522973"/>
                <a:gd name="connsiteY3" fmla="*/ 483834 h 573834"/>
                <a:gd name="connsiteX4" fmla="*/ 1351440 w 2522973"/>
                <a:gd name="connsiteY4" fmla="*/ 485274 h 573834"/>
                <a:gd name="connsiteX0" fmla="*/ 1204446 w 2526217"/>
                <a:gd name="connsiteY0" fmla="*/ 0 h 573834"/>
                <a:gd name="connsiteX1" fmla="*/ 2520000 w 2526217"/>
                <a:gd name="connsiteY1" fmla="*/ 483834 h 573834"/>
                <a:gd name="connsiteX2" fmla="*/ 1260000 w 2526217"/>
                <a:gd name="connsiteY2" fmla="*/ 573834 h 573834"/>
                <a:gd name="connsiteX3" fmla="*/ 0 w 2526217"/>
                <a:gd name="connsiteY3" fmla="*/ 483834 h 573834"/>
                <a:gd name="connsiteX4" fmla="*/ 1351440 w 2526217"/>
                <a:gd name="connsiteY4" fmla="*/ 485274 h 573834"/>
                <a:gd name="connsiteX0" fmla="*/ 1187940 w 2509711"/>
                <a:gd name="connsiteY0" fmla="*/ 0 h 576192"/>
                <a:gd name="connsiteX1" fmla="*/ 2503494 w 2509711"/>
                <a:gd name="connsiteY1" fmla="*/ 483834 h 576192"/>
                <a:gd name="connsiteX2" fmla="*/ 1243494 w 2509711"/>
                <a:gd name="connsiteY2" fmla="*/ 573834 h 576192"/>
                <a:gd name="connsiteX3" fmla="*/ 0 w 2509711"/>
                <a:gd name="connsiteY3" fmla="*/ 424508 h 576192"/>
                <a:gd name="connsiteX4" fmla="*/ 1334934 w 2509711"/>
                <a:gd name="connsiteY4" fmla="*/ 485274 h 576192"/>
                <a:gd name="connsiteX0" fmla="*/ 1248198 w 2510233"/>
                <a:gd name="connsiteY0" fmla="*/ 0 h 494802"/>
                <a:gd name="connsiteX1" fmla="*/ 2503494 w 2510233"/>
                <a:gd name="connsiteY1" fmla="*/ 402444 h 494802"/>
                <a:gd name="connsiteX2" fmla="*/ 1243494 w 2510233"/>
                <a:gd name="connsiteY2" fmla="*/ 492444 h 494802"/>
                <a:gd name="connsiteX3" fmla="*/ 0 w 2510233"/>
                <a:gd name="connsiteY3" fmla="*/ 343118 h 494802"/>
                <a:gd name="connsiteX4" fmla="*/ 1334934 w 2510233"/>
                <a:gd name="connsiteY4" fmla="*/ 403884 h 49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0233" h="494802">
                  <a:moveTo>
                    <a:pt x="1248198" y="0"/>
                  </a:moveTo>
                  <a:cubicBezTo>
                    <a:pt x="1946521" y="98066"/>
                    <a:pt x="2583011" y="295452"/>
                    <a:pt x="2503494" y="402444"/>
                  </a:cubicBezTo>
                  <a:cubicBezTo>
                    <a:pt x="2431230" y="482767"/>
                    <a:pt x="1660743" y="502332"/>
                    <a:pt x="1243494" y="492444"/>
                  </a:cubicBezTo>
                  <a:cubicBezTo>
                    <a:pt x="826245" y="482556"/>
                    <a:pt x="0" y="392824"/>
                    <a:pt x="0" y="343118"/>
                  </a:cubicBezTo>
                  <a:cubicBezTo>
                    <a:pt x="0" y="293412"/>
                    <a:pt x="555950" y="282633"/>
                    <a:pt x="1334934" y="403884"/>
                  </a:cubicBezTo>
                </a:path>
              </a:pathLst>
            </a:custGeom>
            <a:noFill/>
            <a:ln w="76200">
              <a:solidFill>
                <a:srgbClr val="FF33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247"/>
            </a:p>
          </p:txBody>
        </p:sp>
        <p:sp>
          <p:nvSpPr>
            <p:cNvPr id="14" name="円/楕円 13"/>
            <p:cNvSpPr/>
            <p:nvPr/>
          </p:nvSpPr>
          <p:spPr>
            <a:xfrm rot="420000">
              <a:off x="2612006" y="4467855"/>
              <a:ext cx="1082005" cy="326827"/>
            </a:xfrm>
            <a:custGeom>
              <a:avLst/>
              <a:gdLst>
                <a:gd name="connsiteX0" fmla="*/ 0 w 1080000"/>
                <a:gd name="connsiteY0" fmla="*/ 90000 h 180000"/>
                <a:gd name="connsiteX1" fmla="*/ 540000 w 1080000"/>
                <a:gd name="connsiteY1" fmla="*/ 0 h 180000"/>
                <a:gd name="connsiteX2" fmla="*/ 1080000 w 1080000"/>
                <a:gd name="connsiteY2" fmla="*/ 90000 h 180000"/>
                <a:gd name="connsiteX3" fmla="*/ 540000 w 1080000"/>
                <a:gd name="connsiteY3" fmla="*/ 180000 h 180000"/>
                <a:gd name="connsiteX4" fmla="*/ 0 w 1080000"/>
                <a:gd name="connsiteY4" fmla="*/ 90000 h 180000"/>
                <a:gd name="connsiteX0" fmla="*/ 540000 w 1080000"/>
                <a:gd name="connsiteY0" fmla="*/ 0 h 180000"/>
                <a:gd name="connsiteX1" fmla="*/ 1080000 w 1080000"/>
                <a:gd name="connsiteY1" fmla="*/ 90000 h 180000"/>
                <a:gd name="connsiteX2" fmla="*/ 540000 w 1080000"/>
                <a:gd name="connsiteY2" fmla="*/ 180000 h 180000"/>
                <a:gd name="connsiteX3" fmla="*/ 0 w 1080000"/>
                <a:gd name="connsiteY3" fmla="*/ 90000 h 180000"/>
                <a:gd name="connsiteX4" fmla="*/ 631440 w 1080000"/>
                <a:gd name="connsiteY4" fmla="*/ 91440 h 180000"/>
                <a:gd name="connsiteX0" fmla="*/ 524371 w 1080000"/>
                <a:gd name="connsiteY0" fmla="*/ 0 h 326827"/>
                <a:gd name="connsiteX1" fmla="*/ 1080000 w 1080000"/>
                <a:gd name="connsiteY1" fmla="*/ 236827 h 326827"/>
                <a:gd name="connsiteX2" fmla="*/ 540000 w 1080000"/>
                <a:gd name="connsiteY2" fmla="*/ 326827 h 326827"/>
                <a:gd name="connsiteX3" fmla="*/ 0 w 1080000"/>
                <a:gd name="connsiteY3" fmla="*/ 236827 h 326827"/>
                <a:gd name="connsiteX4" fmla="*/ 631440 w 1080000"/>
                <a:gd name="connsiteY4" fmla="*/ 238267 h 326827"/>
                <a:gd name="connsiteX0" fmla="*/ 524371 w 1080000"/>
                <a:gd name="connsiteY0" fmla="*/ 0 h 326827"/>
                <a:gd name="connsiteX1" fmla="*/ 1080000 w 1080000"/>
                <a:gd name="connsiteY1" fmla="*/ 236827 h 326827"/>
                <a:gd name="connsiteX2" fmla="*/ 540000 w 1080000"/>
                <a:gd name="connsiteY2" fmla="*/ 326827 h 326827"/>
                <a:gd name="connsiteX3" fmla="*/ 0 w 1080000"/>
                <a:gd name="connsiteY3" fmla="*/ 236827 h 326827"/>
                <a:gd name="connsiteX4" fmla="*/ 631440 w 1080000"/>
                <a:gd name="connsiteY4" fmla="*/ 238267 h 326827"/>
                <a:gd name="connsiteX0" fmla="*/ 524371 w 1080969"/>
                <a:gd name="connsiteY0" fmla="*/ 0 h 326827"/>
                <a:gd name="connsiteX1" fmla="*/ 1080000 w 1080969"/>
                <a:gd name="connsiteY1" fmla="*/ 236827 h 326827"/>
                <a:gd name="connsiteX2" fmla="*/ 540000 w 1080969"/>
                <a:gd name="connsiteY2" fmla="*/ 326827 h 326827"/>
                <a:gd name="connsiteX3" fmla="*/ 0 w 1080969"/>
                <a:gd name="connsiteY3" fmla="*/ 236827 h 326827"/>
                <a:gd name="connsiteX4" fmla="*/ 631440 w 1080969"/>
                <a:gd name="connsiteY4" fmla="*/ 238267 h 326827"/>
                <a:gd name="connsiteX0" fmla="*/ 524371 w 1080969"/>
                <a:gd name="connsiteY0" fmla="*/ 0 h 326827"/>
                <a:gd name="connsiteX1" fmla="*/ 1080000 w 1080969"/>
                <a:gd name="connsiteY1" fmla="*/ 236827 h 326827"/>
                <a:gd name="connsiteX2" fmla="*/ 540000 w 1080969"/>
                <a:gd name="connsiteY2" fmla="*/ 326827 h 326827"/>
                <a:gd name="connsiteX3" fmla="*/ 0 w 1080969"/>
                <a:gd name="connsiteY3" fmla="*/ 236827 h 326827"/>
                <a:gd name="connsiteX4" fmla="*/ 631440 w 1080969"/>
                <a:gd name="connsiteY4" fmla="*/ 238267 h 326827"/>
                <a:gd name="connsiteX0" fmla="*/ 524371 w 1080969"/>
                <a:gd name="connsiteY0" fmla="*/ 0 h 326827"/>
                <a:gd name="connsiteX1" fmla="*/ 1080000 w 1080969"/>
                <a:gd name="connsiteY1" fmla="*/ 236827 h 326827"/>
                <a:gd name="connsiteX2" fmla="*/ 540000 w 1080969"/>
                <a:gd name="connsiteY2" fmla="*/ 326827 h 326827"/>
                <a:gd name="connsiteX3" fmla="*/ 0 w 1080969"/>
                <a:gd name="connsiteY3" fmla="*/ 236827 h 326827"/>
                <a:gd name="connsiteX4" fmla="*/ 631440 w 1080969"/>
                <a:gd name="connsiteY4" fmla="*/ 238267 h 326827"/>
                <a:gd name="connsiteX0" fmla="*/ 524371 w 1082005"/>
                <a:gd name="connsiteY0" fmla="*/ 0 h 326827"/>
                <a:gd name="connsiteX1" fmla="*/ 1080000 w 1082005"/>
                <a:gd name="connsiteY1" fmla="*/ 236827 h 326827"/>
                <a:gd name="connsiteX2" fmla="*/ 540000 w 1082005"/>
                <a:gd name="connsiteY2" fmla="*/ 326827 h 326827"/>
                <a:gd name="connsiteX3" fmla="*/ 0 w 1082005"/>
                <a:gd name="connsiteY3" fmla="*/ 236827 h 326827"/>
                <a:gd name="connsiteX4" fmla="*/ 631440 w 1082005"/>
                <a:gd name="connsiteY4" fmla="*/ 238267 h 32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2005" h="326827">
                  <a:moveTo>
                    <a:pt x="524371" y="0"/>
                  </a:moveTo>
                  <a:cubicBezTo>
                    <a:pt x="983403" y="79210"/>
                    <a:pt x="1099350" y="162353"/>
                    <a:pt x="1080000" y="236827"/>
                  </a:cubicBezTo>
                  <a:cubicBezTo>
                    <a:pt x="1053564" y="300919"/>
                    <a:pt x="838234" y="326827"/>
                    <a:pt x="540000" y="326827"/>
                  </a:cubicBezTo>
                  <a:cubicBezTo>
                    <a:pt x="241766" y="326827"/>
                    <a:pt x="0" y="286533"/>
                    <a:pt x="0" y="236827"/>
                  </a:cubicBezTo>
                  <a:cubicBezTo>
                    <a:pt x="0" y="187121"/>
                    <a:pt x="241766" y="146827"/>
                    <a:pt x="631440" y="238267"/>
                  </a:cubicBezTo>
                </a:path>
              </a:pathLst>
            </a:custGeom>
            <a:noFill/>
            <a:ln w="76200">
              <a:solidFill>
                <a:srgbClr val="FF3300">
                  <a:alpha val="69804"/>
                </a:srgbClr>
              </a:solidFill>
              <a:head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247"/>
            </a:p>
          </p:txBody>
        </p:sp>
        <p:sp>
          <p:nvSpPr>
            <p:cNvPr id="15" name="円/楕円 14"/>
            <p:cNvSpPr/>
            <p:nvPr/>
          </p:nvSpPr>
          <p:spPr>
            <a:xfrm rot="420000">
              <a:off x="3164303" y="4715455"/>
              <a:ext cx="270000" cy="172010"/>
            </a:xfrm>
            <a:custGeom>
              <a:avLst/>
              <a:gdLst>
                <a:gd name="connsiteX0" fmla="*/ 0 w 540000"/>
                <a:gd name="connsiteY0" fmla="*/ 54000 h 108000"/>
                <a:gd name="connsiteX1" fmla="*/ 270000 w 540000"/>
                <a:gd name="connsiteY1" fmla="*/ 0 h 108000"/>
                <a:gd name="connsiteX2" fmla="*/ 540000 w 540000"/>
                <a:gd name="connsiteY2" fmla="*/ 54000 h 108000"/>
                <a:gd name="connsiteX3" fmla="*/ 270000 w 540000"/>
                <a:gd name="connsiteY3" fmla="*/ 108000 h 108000"/>
                <a:gd name="connsiteX4" fmla="*/ 0 w 540000"/>
                <a:gd name="connsiteY4" fmla="*/ 54000 h 108000"/>
                <a:gd name="connsiteX0" fmla="*/ 270000 w 540000"/>
                <a:gd name="connsiteY0" fmla="*/ 0 h 108000"/>
                <a:gd name="connsiteX1" fmla="*/ 540000 w 540000"/>
                <a:gd name="connsiteY1" fmla="*/ 54000 h 108000"/>
                <a:gd name="connsiteX2" fmla="*/ 270000 w 540000"/>
                <a:gd name="connsiteY2" fmla="*/ 108000 h 108000"/>
                <a:gd name="connsiteX3" fmla="*/ 0 w 540000"/>
                <a:gd name="connsiteY3" fmla="*/ 54000 h 108000"/>
                <a:gd name="connsiteX4" fmla="*/ 361440 w 540000"/>
                <a:gd name="connsiteY4" fmla="*/ 91440 h 108000"/>
                <a:gd name="connsiteX0" fmla="*/ 270000 w 540005"/>
                <a:gd name="connsiteY0" fmla="*/ 56762 h 164762"/>
                <a:gd name="connsiteX1" fmla="*/ 264063 w 540005"/>
                <a:gd name="connsiteY1" fmla="*/ 856 h 164762"/>
                <a:gd name="connsiteX2" fmla="*/ 540000 w 540005"/>
                <a:gd name="connsiteY2" fmla="*/ 110762 h 164762"/>
                <a:gd name="connsiteX3" fmla="*/ 270000 w 540005"/>
                <a:gd name="connsiteY3" fmla="*/ 164762 h 164762"/>
                <a:gd name="connsiteX4" fmla="*/ 0 w 540005"/>
                <a:gd name="connsiteY4" fmla="*/ 110762 h 164762"/>
                <a:gd name="connsiteX5" fmla="*/ 361440 w 540005"/>
                <a:gd name="connsiteY5" fmla="*/ 148202 h 164762"/>
                <a:gd name="connsiteX0" fmla="*/ 264063 w 540005"/>
                <a:gd name="connsiteY0" fmla="*/ 0 h 163906"/>
                <a:gd name="connsiteX1" fmla="*/ 540000 w 540005"/>
                <a:gd name="connsiteY1" fmla="*/ 109906 h 163906"/>
                <a:gd name="connsiteX2" fmla="*/ 270000 w 540005"/>
                <a:gd name="connsiteY2" fmla="*/ 163906 h 163906"/>
                <a:gd name="connsiteX3" fmla="*/ 0 w 540005"/>
                <a:gd name="connsiteY3" fmla="*/ 109906 h 163906"/>
                <a:gd name="connsiteX4" fmla="*/ 361440 w 540005"/>
                <a:gd name="connsiteY4" fmla="*/ 147346 h 163906"/>
                <a:gd name="connsiteX0" fmla="*/ 264063 w 540239"/>
                <a:gd name="connsiteY0" fmla="*/ 0 h 163906"/>
                <a:gd name="connsiteX1" fmla="*/ 540000 w 540239"/>
                <a:gd name="connsiteY1" fmla="*/ 109906 h 163906"/>
                <a:gd name="connsiteX2" fmla="*/ 270000 w 540239"/>
                <a:gd name="connsiteY2" fmla="*/ 163906 h 163906"/>
                <a:gd name="connsiteX3" fmla="*/ 0 w 540239"/>
                <a:gd name="connsiteY3" fmla="*/ 109906 h 163906"/>
                <a:gd name="connsiteX4" fmla="*/ 361440 w 540239"/>
                <a:gd name="connsiteY4" fmla="*/ 147346 h 163906"/>
                <a:gd name="connsiteX0" fmla="*/ 257014 w 540232"/>
                <a:gd name="connsiteY0" fmla="*/ 0 h 182233"/>
                <a:gd name="connsiteX1" fmla="*/ 540000 w 540232"/>
                <a:gd name="connsiteY1" fmla="*/ 128233 h 182233"/>
                <a:gd name="connsiteX2" fmla="*/ 270000 w 540232"/>
                <a:gd name="connsiteY2" fmla="*/ 182233 h 182233"/>
                <a:gd name="connsiteX3" fmla="*/ 0 w 540232"/>
                <a:gd name="connsiteY3" fmla="*/ 128233 h 182233"/>
                <a:gd name="connsiteX4" fmla="*/ 361440 w 540232"/>
                <a:gd name="connsiteY4" fmla="*/ 165673 h 182233"/>
                <a:gd name="connsiteX0" fmla="*/ 257014 w 540232"/>
                <a:gd name="connsiteY0" fmla="*/ 0 h 182233"/>
                <a:gd name="connsiteX1" fmla="*/ 540000 w 540232"/>
                <a:gd name="connsiteY1" fmla="*/ 128233 h 182233"/>
                <a:gd name="connsiteX2" fmla="*/ 270000 w 540232"/>
                <a:gd name="connsiteY2" fmla="*/ 182233 h 182233"/>
                <a:gd name="connsiteX3" fmla="*/ 0 w 540232"/>
                <a:gd name="connsiteY3" fmla="*/ 128233 h 182233"/>
                <a:gd name="connsiteX0" fmla="*/ 257014 w 540000"/>
                <a:gd name="connsiteY0" fmla="*/ 0 h 182233"/>
                <a:gd name="connsiteX1" fmla="*/ 540000 w 540000"/>
                <a:gd name="connsiteY1" fmla="*/ 128233 h 182233"/>
                <a:gd name="connsiteX2" fmla="*/ 270000 w 540000"/>
                <a:gd name="connsiteY2" fmla="*/ 182233 h 182233"/>
                <a:gd name="connsiteX3" fmla="*/ 0 w 540000"/>
                <a:gd name="connsiteY3" fmla="*/ 128233 h 182233"/>
                <a:gd name="connsiteX0" fmla="*/ 257014 w 540000"/>
                <a:gd name="connsiteY0" fmla="*/ 0 h 182233"/>
                <a:gd name="connsiteX1" fmla="*/ 540000 w 540000"/>
                <a:gd name="connsiteY1" fmla="*/ 128233 h 182233"/>
                <a:gd name="connsiteX2" fmla="*/ 270000 w 540000"/>
                <a:gd name="connsiteY2" fmla="*/ 182233 h 182233"/>
                <a:gd name="connsiteX3" fmla="*/ 0 w 540000"/>
                <a:gd name="connsiteY3" fmla="*/ 128233 h 182233"/>
                <a:gd name="connsiteX0" fmla="*/ 257014 w 540000"/>
                <a:gd name="connsiteY0" fmla="*/ 0 h 182233"/>
                <a:gd name="connsiteX1" fmla="*/ 540000 w 540000"/>
                <a:gd name="connsiteY1" fmla="*/ 128233 h 182233"/>
                <a:gd name="connsiteX2" fmla="*/ 270000 w 540000"/>
                <a:gd name="connsiteY2" fmla="*/ 182233 h 182233"/>
                <a:gd name="connsiteX3" fmla="*/ 0 w 540000"/>
                <a:gd name="connsiteY3" fmla="*/ 128233 h 182233"/>
                <a:gd name="connsiteX0" fmla="*/ 0 w 282986"/>
                <a:gd name="connsiteY0" fmla="*/ 0 h 182233"/>
                <a:gd name="connsiteX1" fmla="*/ 282986 w 282986"/>
                <a:gd name="connsiteY1" fmla="*/ 128233 h 182233"/>
                <a:gd name="connsiteX2" fmla="*/ 12986 w 282986"/>
                <a:gd name="connsiteY2" fmla="*/ 182233 h 182233"/>
                <a:gd name="connsiteX0" fmla="*/ 40481 w 270000"/>
                <a:gd name="connsiteY0" fmla="*/ 0 h 167234"/>
                <a:gd name="connsiteX1" fmla="*/ 270000 w 270000"/>
                <a:gd name="connsiteY1" fmla="*/ 113234 h 167234"/>
                <a:gd name="connsiteX2" fmla="*/ 0 w 270000"/>
                <a:gd name="connsiteY2" fmla="*/ 167234 h 167234"/>
                <a:gd name="connsiteX0" fmla="*/ 42427 w 270000"/>
                <a:gd name="connsiteY0" fmla="*/ 0 h 172418"/>
                <a:gd name="connsiteX1" fmla="*/ 270000 w 270000"/>
                <a:gd name="connsiteY1" fmla="*/ 118418 h 172418"/>
                <a:gd name="connsiteX2" fmla="*/ 0 w 270000"/>
                <a:gd name="connsiteY2" fmla="*/ 172418 h 172418"/>
                <a:gd name="connsiteX0" fmla="*/ 43940 w 270000"/>
                <a:gd name="connsiteY0" fmla="*/ 0 h 165778"/>
                <a:gd name="connsiteX1" fmla="*/ 270000 w 270000"/>
                <a:gd name="connsiteY1" fmla="*/ 111778 h 165778"/>
                <a:gd name="connsiteX2" fmla="*/ 0 w 270000"/>
                <a:gd name="connsiteY2" fmla="*/ 165778 h 165778"/>
                <a:gd name="connsiteX0" fmla="*/ 36264 w 270000"/>
                <a:gd name="connsiteY0" fmla="*/ 0 h 172010"/>
                <a:gd name="connsiteX1" fmla="*/ 270000 w 270000"/>
                <a:gd name="connsiteY1" fmla="*/ 118010 h 172010"/>
                <a:gd name="connsiteX2" fmla="*/ 0 w 270000"/>
                <a:gd name="connsiteY2" fmla="*/ 172010 h 172010"/>
                <a:gd name="connsiteX0" fmla="*/ 36264 w 270000"/>
                <a:gd name="connsiteY0" fmla="*/ 0 h 172010"/>
                <a:gd name="connsiteX1" fmla="*/ 270000 w 270000"/>
                <a:gd name="connsiteY1" fmla="*/ 118010 h 172010"/>
                <a:gd name="connsiteX2" fmla="*/ 0 w 270000"/>
                <a:gd name="connsiteY2" fmla="*/ 172010 h 172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0000" h="172010">
                  <a:moveTo>
                    <a:pt x="36264" y="0"/>
                  </a:moveTo>
                  <a:cubicBezTo>
                    <a:pt x="114728" y="18582"/>
                    <a:pt x="267696" y="42953"/>
                    <a:pt x="270000" y="118010"/>
                  </a:cubicBezTo>
                  <a:cubicBezTo>
                    <a:pt x="269917" y="155313"/>
                    <a:pt x="149117" y="172010"/>
                    <a:pt x="0" y="172010"/>
                  </a:cubicBezTo>
                </a:path>
              </a:pathLst>
            </a:custGeom>
            <a:noFill/>
            <a:ln w="76200">
              <a:solidFill>
                <a:srgbClr val="FF3300">
                  <a:alpha val="50196"/>
                </a:srgbClr>
              </a:solidFill>
              <a:head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247"/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A2C38-BF5A-4117-A3B3-4E986D472ED9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  <p:grpSp>
        <p:nvGrpSpPr>
          <p:cNvPr id="36" name="グループ化 35"/>
          <p:cNvGrpSpPr/>
          <p:nvPr/>
        </p:nvGrpSpPr>
        <p:grpSpPr>
          <a:xfrm>
            <a:off x="1373637" y="4588532"/>
            <a:ext cx="2214161" cy="1999630"/>
            <a:chOff x="4382504" y="734390"/>
            <a:chExt cx="1080000" cy="1080000"/>
          </a:xfrm>
        </p:grpSpPr>
        <p:sp>
          <p:nvSpPr>
            <p:cNvPr id="35" name="円/楕円 34"/>
            <p:cNvSpPr/>
            <p:nvPr/>
          </p:nvSpPr>
          <p:spPr>
            <a:xfrm>
              <a:off x="4460361" y="809966"/>
              <a:ext cx="900000" cy="900000"/>
            </a:xfrm>
            <a:prstGeom prst="ellipse">
              <a:avLst/>
            </a:prstGeom>
            <a:gradFill flip="none" rotWithShape="1">
              <a:gsLst>
                <a:gs pos="0">
                  <a:srgbClr val="99CC00">
                    <a:tint val="66000"/>
                    <a:satMod val="160000"/>
                  </a:srgbClr>
                </a:gs>
                <a:gs pos="50000">
                  <a:srgbClr val="99CC00">
                    <a:tint val="44500"/>
                    <a:satMod val="160000"/>
                  </a:srgbClr>
                </a:gs>
                <a:gs pos="100000">
                  <a:srgbClr val="99CC00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247" b="1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4382504" y="734390"/>
              <a:ext cx="1080000" cy="108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400" b="1" dirty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精度の高い</a:t>
              </a:r>
              <a:endParaRPr lang="en-US" altLang="ja-JP" sz="2400" b="1" dirty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  <a:p>
              <a:pPr algn="ctr"/>
              <a:r>
                <a:rPr lang="ja-JP" altLang="en-US" sz="2400" b="1" dirty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点検・診断</a:t>
              </a:r>
              <a:endParaRPr lang="en-US" altLang="ja-JP" sz="2400" b="1" dirty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  <a:p>
              <a:pPr algn="ctr"/>
              <a:r>
                <a:rPr lang="ja-JP" altLang="en-US" sz="2400" b="1" dirty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の実施</a:t>
              </a:r>
              <a:endParaRPr lang="en-US" altLang="ja-JP" sz="2400" b="1" dirty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6762819" y="1580438"/>
            <a:ext cx="1956849" cy="1762702"/>
            <a:chOff x="5999739" y="1201560"/>
            <a:chExt cx="1080000" cy="1080000"/>
          </a:xfrm>
        </p:grpSpPr>
        <p:sp>
          <p:nvSpPr>
            <p:cNvPr id="33" name="円/楕円 32"/>
            <p:cNvSpPr/>
            <p:nvPr/>
          </p:nvSpPr>
          <p:spPr>
            <a:xfrm>
              <a:off x="6156744" y="1344174"/>
              <a:ext cx="900000" cy="900000"/>
            </a:xfrm>
            <a:prstGeom prst="ellipse">
              <a:avLst/>
            </a:prstGeom>
            <a:gradFill flip="none" rotWithShape="1">
              <a:gsLst>
                <a:gs pos="0">
                  <a:srgbClr val="99CC00">
                    <a:tint val="66000"/>
                    <a:satMod val="160000"/>
                  </a:srgbClr>
                </a:gs>
                <a:gs pos="50000">
                  <a:srgbClr val="99CC00">
                    <a:tint val="44500"/>
                    <a:satMod val="160000"/>
                  </a:srgbClr>
                </a:gs>
                <a:gs pos="100000">
                  <a:srgbClr val="99CC00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247" b="1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5999739" y="1201560"/>
              <a:ext cx="1080000" cy="108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400" b="1" dirty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戦略的な</a:t>
              </a:r>
              <a:endParaRPr lang="en-US" altLang="ja-JP" sz="2400" b="1" dirty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  <a:p>
              <a:pPr algn="ctr"/>
              <a:r>
                <a:rPr lang="ja-JP" altLang="en-US" sz="2400" b="1" dirty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更新の推進</a:t>
              </a:r>
              <a:endParaRPr lang="en-US" altLang="ja-JP" sz="2400" b="1" dirty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3548792" y="4706364"/>
            <a:ext cx="2211212" cy="2161019"/>
            <a:chOff x="2034785" y="3490844"/>
            <a:chExt cx="1080000" cy="1080000"/>
          </a:xfrm>
        </p:grpSpPr>
        <p:sp>
          <p:nvSpPr>
            <p:cNvPr id="39" name="円/楕円 38"/>
            <p:cNvSpPr/>
            <p:nvPr/>
          </p:nvSpPr>
          <p:spPr>
            <a:xfrm>
              <a:off x="2124785" y="3580844"/>
              <a:ext cx="900000" cy="90000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4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4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247" b="1" dirty="0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2034785" y="3490844"/>
              <a:ext cx="1080000" cy="108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400" b="1" dirty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実態と</a:t>
              </a:r>
              <a:endParaRPr lang="en-US" altLang="ja-JP" sz="2400" b="1" dirty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  <a:p>
              <a:pPr algn="ctr"/>
              <a:r>
                <a:rPr lang="ja-JP" altLang="en-US" sz="2400" b="1" dirty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合致した</a:t>
              </a:r>
              <a:endParaRPr lang="en-US" altLang="ja-JP" sz="2400" b="1" dirty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  <a:p>
              <a:pPr algn="ctr"/>
              <a:r>
                <a:rPr lang="ja-JP" altLang="en-US" sz="2400" b="1" dirty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計画策定</a:t>
              </a:r>
              <a:endParaRPr lang="en-US" altLang="ja-JP" sz="2400" b="1" dirty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</p:txBody>
        </p:sp>
      </p:grpSp>
      <p:grpSp>
        <p:nvGrpSpPr>
          <p:cNvPr id="38" name="グループ化 37"/>
          <p:cNvGrpSpPr/>
          <p:nvPr/>
        </p:nvGrpSpPr>
        <p:grpSpPr>
          <a:xfrm>
            <a:off x="5816698" y="291831"/>
            <a:ext cx="1982204" cy="1697652"/>
            <a:chOff x="681379" y="2934326"/>
            <a:chExt cx="1080000" cy="1080000"/>
          </a:xfrm>
        </p:grpSpPr>
        <p:sp>
          <p:nvSpPr>
            <p:cNvPr id="37" name="円/楕円 36"/>
            <p:cNvSpPr/>
            <p:nvPr/>
          </p:nvSpPr>
          <p:spPr>
            <a:xfrm>
              <a:off x="771379" y="3024326"/>
              <a:ext cx="900000" cy="9000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2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2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247" b="1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681379" y="2934326"/>
              <a:ext cx="1080000" cy="108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400" b="1" dirty="0">
                  <a:solidFill>
                    <a:srgbClr val="000066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情報の</a:t>
              </a:r>
              <a:endParaRPr lang="en-US" altLang="ja-JP" sz="2400" b="1" dirty="0">
                <a:solidFill>
                  <a:srgbClr val="000066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  <a:p>
              <a:pPr algn="ctr"/>
              <a:r>
                <a:rPr lang="ja-JP" altLang="en-US" sz="2400" b="1" dirty="0">
                  <a:solidFill>
                    <a:srgbClr val="000066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発信と</a:t>
              </a:r>
              <a:endParaRPr lang="en-US" altLang="ja-JP" sz="2400" b="1" dirty="0">
                <a:solidFill>
                  <a:srgbClr val="000066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  <a:p>
              <a:pPr algn="ctr"/>
              <a:r>
                <a:rPr lang="ja-JP" altLang="en-US" sz="2400" b="1" dirty="0">
                  <a:solidFill>
                    <a:srgbClr val="000066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理解醸成</a:t>
              </a:r>
              <a:endParaRPr lang="en-US" altLang="ja-JP" sz="2400" b="1" dirty="0">
                <a:solidFill>
                  <a:srgbClr val="000066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3863562" y="2314311"/>
            <a:ext cx="2118320" cy="2073294"/>
            <a:chOff x="2548978" y="5102129"/>
            <a:chExt cx="1080000" cy="1080000"/>
          </a:xfrm>
        </p:grpSpPr>
        <p:sp>
          <p:nvSpPr>
            <p:cNvPr id="29" name="円/楕円 28"/>
            <p:cNvSpPr/>
            <p:nvPr/>
          </p:nvSpPr>
          <p:spPr>
            <a:xfrm>
              <a:off x="2638978" y="5192129"/>
              <a:ext cx="900000" cy="900000"/>
            </a:xfrm>
            <a:prstGeom prst="ellipse">
              <a:avLst/>
            </a:prstGeom>
            <a:solidFill>
              <a:srgbClr val="FFFF00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247" b="1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2548978" y="5102129"/>
              <a:ext cx="1080000" cy="108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400" b="1" dirty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橋梁</a:t>
              </a:r>
              <a:endParaRPr lang="en-US" altLang="ja-JP" sz="2400" b="1" dirty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  <a:p>
              <a:pPr algn="ctr"/>
              <a:r>
                <a:rPr lang="ja-JP" altLang="en-US" sz="2400" b="1" dirty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トリアージ</a:t>
              </a:r>
              <a:endParaRPr lang="en-US" altLang="ja-JP" sz="2400" b="1" dirty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  <a:p>
              <a:pPr algn="ctr"/>
              <a:r>
                <a:rPr lang="ja-JP" altLang="en-US" sz="2400" b="1" dirty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の推進</a:t>
              </a:r>
              <a:endParaRPr lang="en-US" altLang="ja-JP" sz="2400" b="1" dirty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581142" y="2818561"/>
            <a:ext cx="2359545" cy="1926075"/>
            <a:chOff x="4706701" y="5947436"/>
            <a:chExt cx="1080000" cy="1080000"/>
          </a:xfrm>
        </p:grpSpPr>
        <p:sp>
          <p:nvSpPr>
            <p:cNvPr id="41" name="円/楕円 40"/>
            <p:cNvSpPr/>
            <p:nvPr/>
          </p:nvSpPr>
          <p:spPr>
            <a:xfrm>
              <a:off x="4778945" y="6052831"/>
              <a:ext cx="900000" cy="9000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2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2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247" b="1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4706701" y="5947436"/>
              <a:ext cx="1080000" cy="108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400" b="1" dirty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データの</a:t>
              </a:r>
              <a:endParaRPr lang="en-US" altLang="ja-JP" sz="2400" b="1" dirty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  <a:p>
              <a:pPr algn="ctr"/>
              <a:r>
                <a:rPr lang="ja-JP" altLang="en-US" sz="2400" b="1" dirty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確実な保存</a:t>
              </a:r>
              <a:endParaRPr lang="en-US" altLang="ja-JP" sz="2400" b="1" dirty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  <a:p>
              <a:pPr algn="ctr"/>
              <a:r>
                <a:rPr lang="ja-JP" altLang="en-US" sz="2400" b="1" dirty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利活用の</a:t>
              </a:r>
              <a:endParaRPr lang="en-US" altLang="ja-JP" sz="2400" b="1" dirty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  <a:p>
              <a:pPr algn="ctr"/>
              <a:r>
                <a:rPr lang="ja-JP" altLang="en-US" sz="2400" b="1" dirty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推進</a:t>
              </a:r>
              <a:endParaRPr lang="en-US" altLang="ja-JP" sz="2400" b="1" dirty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</p:txBody>
        </p:sp>
      </p:grpSp>
      <p:grpSp>
        <p:nvGrpSpPr>
          <p:cNvPr id="43" name="グループ化 42"/>
          <p:cNvGrpSpPr/>
          <p:nvPr/>
        </p:nvGrpSpPr>
        <p:grpSpPr>
          <a:xfrm>
            <a:off x="689690" y="1035734"/>
            <a:ext cx="2064026" cy="2161019"/>
            <a:chOff x="6732332" y="4039866"/>
            <a:chExt cx="1080000" cy="1080000"/>
          </a:xfrm>
        </p:grpSpPr>
        <p:sp>
          <p:nvSpPr>
            <p:cNvPr id="28" name="円/楕円 27"/>
            <p:cNvSpPr/>
            <p:nvPr/>
          </p:nvSpPr>
          <p:spPr>
            <a:xfrm>
              <a:off x="6772257" y="4102527"/>
              <a:ext cx="900000" cy="900000"/>
            </a:xfrm>
            <a:prstGeom prst="ellipse">
              <a:avLst/>
            </a:prstGeom>
            <a:solidFill>
              <a:srgbClr val="FFCC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247" b="1" dirty="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6732332" y="4039866"/>
              <a:ext cx="1080000" cy="108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400" b="1" dirty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新技術</a:t>
              </a:r>
              <a:endParaRPr lang="en-US" altLang="ja-JP" sz="2400" b="1" dirty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  <a:p>
              <a:pPr algn="ctr"/>
              <a:r>
                <a:rPr lang="ja-JP" altLang="en-US" sz="2400" b="1" dirty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の積極的な</a:t>
              </a:r>
              <a:endParaRPr lang="en-US" altLang="ja-JP" sz="2400" b="1" dirty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  <a:p>
              <a:pPr algn="ctr"/>
              <a:r>
                <a:rPr lang="ja-JP" altLang="en-US" sz="2400" b="1" dirty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導入</a:t>
              </a:r>
              <a:endParaRPr lang="en-US" altLang="ja-JP" sz="2400" b="1" dirty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</p:txBody>
        </p:sp>
      </p:grpSp>
      <p:grpSp>
        <p:nvGrpSpPr>
          <p:cNvPr id="27" name="グループ化 26"/>
          <p:cNvGrpSpPr/>
          <p:nvPr/>
        </p:nvGrpSpPr>
        <p:grpSpPr>
          <a:xfrm>
            <a:off x="6438940" y="3221206"/>
            <a:ext cx="2271459" cy="1968644"/>
            <a:chOff x="7079859" y="972950"/>
            <a:chExt cx="1080000" cy="1080000"/>
          </a:xfrm>
        </p:grpSpPr>
        <p:sp>
          <p:nvSpPr>
            <p:cNvPr id="26" name="円/楕円 25"/>
            <p:cNvSpPr/>
            <p:nvPr/>
          </p:nvSpPr>
          <p:spPr>
            <a:xfrm>
              <a:off x="7169859" y="1062950"/>
              <a:ext cx="900000" cy="900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247" b="1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7079859" y="972950"/>
              <a:ext cx="1080000" cy="108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400" b="1" dirty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民間等との</a:t>
              </a:r>
              <a:endParaRPr lang="en-US" altLang="ja-JP" sz="2400" b="1" dirty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  <a:p>
              <a:pPr algn="ctr"/>
              <a:r>
                <a:rPr lang="ja-JP" altLang="en-US" sz="2400" b="1" dirty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連携の推進</a:t>
              </a:r>
              <a:endParaRPr lang="en-US" altLang="ja-JP" sz="2400" b="1" dirty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</p:txBody>
        </p:sp>
      </p:grpSp>
      <p:grpSp>
        <p:nvGrpSpPr>
          <p:cNvPr id="32" name="グループ化 31"/>
          <p:cNvGrpSpPr/>
          <p:nvPr/>
        </p:nvGrpSpPr>
        <p:grpSpPr>
          <a:xfrm>
            <a:off x="5559151" y="4836819"/>
            <a:ext cx="2211212" cy="1999033"/>
            <a:chOff x="1837172" y="1098766"/>
            <a:chExt cx="1080000" cy="1080000"/>
          </a:xfrm>
        </p:grpSpPr>
        <p:sp>
          <p:nvSpPr>
            <p:cNvPr id="31" name="円/楕円 30"/>
            <p:cNvSpPr/>
            <p:nvPr/>
          </p:nvSpPr>
          <p:spPr>
            <a:xfrm>
              <a:off x="1927172" y="1188766"/>
              <a:ext cx="900000" cy="900000"/>
            </a:xfrm>
            <a:prstGeom prst="ellipse">
              <a:avLst/>
            </a:prstGeom>
            <a:gradFill flip="none" rotWithShape="1">
              <a:gsLst>
                <a:gs pos="0">
                  <a:srgbClr val="99CC00">
                    <a:tint val="66000"/>
                    <a:satMod val="160000"/>
                  </a:srgbClr>
                </a:gs>
                <a:gs pos="50000">
                  <a:srgbClr val="99CC00">
                    <a:tint val="44500"/>
                    <a:satMod val="160000"/>
                  </a:srgbClr>
                </a:gs>
                <a:gs pos="100000">
                  <a:srgbClr val="99CC00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247" b="1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1837172" y="1098766"/>
              <a:ext cx="1080000" cy="108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400" b="1" dirty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的確な</a:t>
              </a:r>
              <a:endParaRPr lang="en-US" altLang="ja-JP" sz="2400" b="1" dirty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  <a:p>
              <a:pPr algn="ctr"/>
              <a:r>
                <a:rPr lang="ja-JP" altLang="en-US" sz="2400" b="1" dirty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維持修繕</a:t>
              </a:r>
              <a:endParaRPr lang="en-US" altLang="ja-JP" sz="2400" b="1" dirty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  <a:p>
              <a:pPr algn="ctr"/>
              <a:r>
                <a:rPr lang="ja-JP" altLang="en-US" sz="2400" b="1" dirty="0">
                  <a:solidFill>
                    <a:schemeClr val="tx1"/>
                  </a:solidFill>
                  <a:latin typeface="HGｺﾞｼｯｸM" panose="020B0609000000000000" pitchFamily="49" charset="-128"/>
                  <a:ea typeface="HGｺﾞｼｯｸM" panose="020B0609000000000000" pitchFamily="49" charset="-128"/>
                </a:rPr>
                <a:t>の実施</a:t>
              </a:r>
              <a:endParaRPr lang="en-US" altLang="ja-JP" sz="2400" b="1" dirty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endParaRPr>
            </a:p>
          </p:txBody>
        </p:sp>
      </p:grpSp>
      <p:sp>
        <p:nvSpPr>
          <p:cNvPr id="57" name="正方形/長方形 56"/>
          <p:cNvSpPr/>
          <p:nvPr/>
        </p:nvSpPr>
        <p:spPr>
          <a:xfrm>
            <a:off x="-453206" y="69172"/>
            <a:ext cx="7225496" cy="584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600" b="1" dirty="0">
                <a:solidFill>
                  <a:schemeClr val="tx1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</a:rPr>
              <a:t>富山市　橋梁マネジメント　施策の実施</a:t>
            </a:r>
            <a:endParaRPr lang="en-US" altLang="ja-JP" sz="2600" b="1" dirty="0">
              <a:solidFill>
                <a:schemeClr val="tx1"/>
              </a:solidFill>
              <a:latin typeface="HGｺﾞｼｯｸM" panose="020B0609000000000000" pitchFamily="49" charset="-128"/>
              <a:ea typeface="HGｺﾞｼｯｸM" panose="020B0609000000000000" pitchFamily="49" charset="-128"/>
            </a:endParaRPr>
          </a:p>
          <a:p>
            <a:pPr algn="ctr">
              <a:defRPr/>
            </a:pPr>
            <a:endParaRPr lang="en-US" altLang="ja-JP" sz="1247" b="1" dirty="0">
              <a:solidFill>
                <a:srgbClr val="FF0000"/>
              </a:solidFill>
              <a:latin typeface="HGｺﾞｼｯｸM" panose="020B0609000000000000" pitchFamily="49" charset="-128"/>
              <a:ea typeface="HGｺﾞｼｯｸM" panose="020B0609000000000000" pitchFamily="49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7C245B2-25A9-44A6-B19C-F1D064CA6640}"/>
              </a:ext>
            </a:extLst>
          </p:cNvPr>
          <p:cNvSpPr txBox="1"/>
          <p:nvPr/>
        </p:nvSpPr>
        <p:spPr>
          <a:xfrm>
            <a:off x="2174141" y="576336"/>
            <a:ext cx="266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highlight>
                  <a:srgbClr val="FFFF00"/>
                </a:highligh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持続可能な富山市</a:t>
            </a:r>
          </a:p>
        </p:txBody>
      </p:sp>
    </p:spTree>
    <p:extLst>
      <p:ext uri="{BB962C8B-B14F-4D97-AF65-F5344CB8AC3E}">
        <p14:creationId xmlns:p14="http://schemas.microsoft.com/office/powerpoint/2010/main" val="1135539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3433ECA-4C90-4C51-AB20-10166BF0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E13FB-DCAF-430E-9FD5-74CCF70954EF}" type="slidenum">
              <a:rPr lang="en-US" altLang="ja-JP" smtClean="0">
                <a:solidFill>
                  <a:srgbClr val="000000"/>
                </a:solidFill>
              </a:rPr>
              <a:pPr/>
              <a:t>19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B0C6849-5B36-42B0-97FB-3E6EFF903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2" y="390213"/>
            <a:ext cx="3470479" cy="516158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D843AF8-7D8B-44A4-B3F9-A4CCF121F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461" y="3014101"/>
            <a:ext cx="6279070" cy="378992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E51BE49-DD3D-46B5-A703-EFBE0B0F6E17}"/>
              </a:ext>
            </a:extLst>
          </p:cNvPr>
          <p:cNvSpPr txBox="1"/>
          <p:nvPr/>
        </p:nvSpPr>
        <p:spPr>
          <a:xfrm>
            <a:off x="3903450" y="354902"/>
            <a:ext cx="524055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まずは、戦略を示した。</a:t>
            </a:r>
            <a:endParaRPr lang="en-US" altLang="ja-JP" sz="2800" dirty="0"/>
          </a:p>
          <a:p>
            <a:r>
              <a:rPr lang="ja-JP" altLang="en-US" sz="2800" dirty="0"/>
              <a:t>富山市橋梁マネジメント基本計画</a:t>
            </a:r>
            <a:endParaRPr lang="en-US" altLang="ja-JP" sz="2800" dirty="0"/>
          </a:p>
          <a:p>
            <a:endParaRPr lang="en-US" altLang="ja-JP" sz="2000" dirty="0"/>
          </a:p>
          <a:p>
            <a:r>
              <a:rPr lang="ja-JP" altLang="en-US" sz="2000" dirty="0"/>
              <a:t>「修繕計画」「トンネル」「道路付属物」　等</a:t>
            </a:r>
            <a:endParaRPr lang="en-US" altLang="ja-JP" sz="2000" dirty="0"/>
          </a:p>
          <a:p>
            <a:r>
              <a:rPr lang="ja-JP" altLang="en-US" sz="2000" dirty="0"/>
              <a:t>「耐震設計計画」なども策定</a:t>
            </a:r>
            <a:endParaRPr lang="en-US" altLang="ja-JP" sz="2000" dirty="0"/>
          </a:p>
          <a:p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2153633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10AA163-94C2-4B42-9332-53B7B489EBA4}"/>
              </a:ext>
            </a:extLst>
          </p:cNvPr>
          <p:cNvSpPr txBox="1"/>
          <p:nvPr/>
        </p:nvSpPr>
        <p:spPr>
          <a:xfrm flipH="1">
            <a:off x="1187624" y="260648"/>
            <a:ext cx="748883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/>
              <a:t>本日は</a:t>
            </a:r>
            <a:endParaRPr kumimoji="1" lang="en-US" altLang="ja-JP" sz="3600" dirty="0"/>
          </a:p>
          <a:p>
            <a:endParaRPr lang="en-US" altLang="ja-JP" sz="3600" dirty="0"/>
          </a:p>
          <a:p>
            <a:r>
              <a:rPr kumimoji="1" lang="ja-JP" altLang="en-US" sz="3600" dirty="0"/>
              <a:t>①地方自治体の現状</a:t>
            </a:r>
            <a:endParaRPr kumimoji="1" lang="en-US" altLang="ja-JP" sz="3600" dirty="0"/>
          </a:p>
          <a:p>
            <a:r>
              <a:rPr kumimoji="1" lang="ja-JP" altLang="en-US" sz="3600" dirty="0"/>
              <a:t>②課題</a:t>
            </a:r>
            <a:endParaRPr kumimoji="1" lang="en-US" altLang="ja-JP" sz="3600" dirty="0"/>
          </a:p>
          <a:p>
            <a:r>
              <a:rPr kumimoji="1" lang="ja-JP" altLang="en-US" sz="3600" dirty="0"/>
              <a:t>③営業を行うにはヒント</a:t>
            </a:r>
            <a:endParaRPr kumimoji="1" lang="en-US" altLang="ja-JP" sz="3600" dirty="0"/>
          </a:p>
          <a:p>
            <a:endParaRPr lang="en-US" altLang="ja-JP" sz="3600" dirty="0"/>
          </a:p>
          <a:p>
            <a:r>
              <a:rPr kumimoji="1" lang="ja-JP" altLang="en-US" sz="3600" dirty="0"/>
              <a:t>　　　　　　　　　　　　について話します</a:t>
            </a:r>
            <a:endParaRPr kumimoji="1" lang="en-US" altLang="ja-JP" sz="3600" dirty="0"/>
          </a:p>
          <a:p>
            <a:endParaRPr lang="en-US" altLang="ja-JP" sz="3600" dirty="0"/>
          </a:p>
          <a:p>
            <a:r>
              <a:rPr kumimoji="1" lang="ja-JP" altLang="en-US" sz="3600" dirty="0"/>
              <a:t>話す時間を短くし、残りを、</a:t>
            </a:r>
            <a:endParaRPr kumimoji="1" lang="en-US" altLang="ja-JP" sz="3600" dirty="0"/>
          </a:p>
          <a:p>
            <a:r>
              <a:rPr lang="ja-JP" altLang="en-US" sz="3600" dirty="0"/>
              <a:t>皆さんの</a:t>
            </a:r>
            <a:r>
              <a:rPr kumimoji="1" lang="ja-JP" altLang="en-US" sz="3600" dirty="0"/>
              <a:t>具体的な質問に充てたい</a:t>
            </a:r>
          </a:p>
        </p:txBody>
      </p:sp>
    </p:spTree>
    <p:extLst>
      <p:ext uri="{BB962C8B-B14F-4D97-AF65-F5344CB8AC3E}">
        <p14:creationId xmlns:p14="http://schemas.microsoft.com/office/powerpoint/2010/main" val="3561600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Line 2">
            <a:extLst>
              <a:ext uri="{FF2B5EF4-FFF2-40B4-BE49-F238E27FC236}">
                <a16:creationId xmlns:a16="http://schemas.microsoft.com/office/drawing/2014/main" id="{41BBF606-20DF-44DF-9D13-23768D8038AF}"/>
              </a:ext>
            </a:extLst>
          </p:cNvPr>
          <p:cNvSpPr>
            <a:spLocks noChangeShapeType="1"/>
          </p:cNvSpPr>
          <p:nvPr/>
        </p:nvSpPr>
        <p:spPr bwMode="auto">
          <a:xfrm>
            <a:off x="1238298" y="2960437"/>
            <a:ext cx="6934101" cy="45567"/>
          </a:xfrm>
          <a:prstGeom prst="line">
            <a:avLst/>
          </a:prstGeom>
          <a:noFill/>
          <a:ln w="38100">
            <a:solidFill>
              <a:srgbClr val="008000"/>
            </a:solidFill>
            <a:prstDash val="lgDashDot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A348E3CE-F25E-4D51-93D7-5912B3313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1723955"/>
            <a:ext cx="2374123" cy="708025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600" b="1" dirty="0">
                <a:latin typeface="ＭＳ Ｐゴシック" panose="020B0600070205080204" pitchFamily="50" charset="-128"/>
              </a:rPr>
              <a:t>プロジェクトプロモーター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600" b="1" dirty="0">
                <a:latin typeface="ＭＳ Ｐゴシック" panose="020B0600070205080204" pitchFamily="50" charset="-128"/>
              </a:rPr>
              <a:t>（官公庁・地方自治体）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ja-JP" sz="2400" dirty="0">
              <a:latin typeface="Times New Roman" panose="02020603050405020304" pitchFamily="18" charset="0"/>
            </a:endParaRPr>
          </a:p>
        </p:txBody>
      </p:sp>
      <p:sp>
        <p:nvSpPr>
          <p:cNvPr id="21509" name="Rectangle 4">
            <a:extLst>
              <a:ext uri="{FF2B5EF4-FFF2-40B4-BE49-F238E27FC236}">
                <a16:creationId xmlns:a16="http://schemas.microsoft.com/office/drawing/2014/main" id="{768CCBEC-CAF2-4B7A-9A1F-59A940A3D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1" y="3191141"/>
            <a:ext cx="1466850" cy="685800"/>
          </a:xfrm>
          <a:prstGeom prst="rect">
            <a:avLst/>
          </a:prstGeom>
          <a:solidFill>
            <a:srgbClr val="FF0000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400" b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コンセッション会社（</a:t>
            </a:r>
            <a:r>
              <a:rPr lang="en-US" altLang="ja-JP" sz="1400" b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SPC</a:t>
            </a:r>
            <a:r>
              <a:rPr lang="ja-JP" altLang="en-US" sz="1400" b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）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ja-JP" sz="1400">
              <a:latin typeface="Times New Roman" panose="02020603050405020304" pitchFamily="18" charset="0"/>
            </a:endParaRPr>
          </a:p>
        </p:txBody>
      </p:sp>
      <p:sp>
        <p:nvSpPr>
          <p:cNvPr id="21510" name="Rectangle 5">
            <a:extLst>
              <a:ext uri="{FF2B5EF4-FFF2-40B4-BE49-F238E27FC236}">
                <a16:creationId xmlns:a16="http://schemas.microsoft.com/office/drawing/2014/main" id="{3FF474D6-E9D9-4D59-ACAC-92EE56F58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6356" y="4695404"/>
            <a:ext cx="1181100" cy="3429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000" dirty="0">
                <a:latin typeface="Times New Roman" panose="02020603050405020304" pitchFamily="18" charset="0"/>
                <a:ea typeface="ＭＳ 明朝" panose="02020609040205080304" pitchFamily="17" charset="-128"/>
              </a:rPr>
              <a:t>オペレーター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000" dirty="0">
                <a:latin typeface="Times New Roman" panose="02020603050405020304" pitchFamily="18" charset="0"/>
                <a:ea typeface="ＭＳ 明朝" panose="02020609040205080304" pitchFamily="17" charset="-128"/>
              </a:rPr>
              <a:t> 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ja-JP" sz="2400" dirty="0">
              <a:latin typeface="Times New Roman" panose="02020603050405020304" pitchFamily="18" charset="0"/>
            </a:endParaRPr>
          </a:p>
        </p:txBody>
      </p:sp>
      <p:sp>
        <p:nvSpPr>
          <p:cNvPr id="21511" name="Rectangle 6">
            <a:extLst>
              <a:ext uri="{FF2B5EF4-FFF2-40B4-BE49-F238E27FC236}">
                <a16:creationId xmlns:a16="http://schemas.microsoft.com/office/drawing/2014/main" id="{45EFD77A-78EF-4DB7-B5DE-BB38B08E4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4889" y="3171615"/>
            <a:ext cx="1485900" cy="571500"/>
          </a:xfrm>
          <a:prstGeom prst="rect">
            <a:avLst/>
          </a:prstGeom>
          <a:solidFill>
            <a:srgbClr val="00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000" b="1" dirty="0">
                <a:latin typeface="Century" panose="02040604050505020304" pitchFamily="18" charset="0"/>
                <a:ea typeface="ＭＳ 明朝" panose="02020609040205080304" pitchFamily="17" charset="-128"/>
              </a:rPr>
              <a:t>コンサルタント</a:t>
            </a:r>
            <a:endParaRPr lang="ja-JP" altLang="en-US" sz="1000" dirty="0">
              <a:latin typeface="Century" panose="02040604050505020304" pitchFamily="18" charset="0"/>
              <a:ea typeface="ＭＳ 明朝" panose="02020609040205080304" pitchFamily="17" charset="-128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000" dirty="0">
                <a:latin typeface="Times New Roman" panose="02020603050405020304" pitchFamily="18" charset="0"/>
                <a:ea typeface="ＭＳ 明朝" panose="02020609040205080304" pitchFamily="17" charset="-128"/>
              </a:rPr>
              <a:t>（技術・財務・法務）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000" dirty="0">
                <a:latin typeface="Times New Roman" panose="02020603050405020304" pitchFamily="18" charset="0"/>
                <a:ea typeface="ＭＳ 明朝" panose="02020609040205080304" pitchFamily="17" charset="-128"/>
              </a:rPr>
              <a:t> 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ja-JP" sz="2400" dirty="0">
              <a:latin typeface="Times New Roman" panose="02020603050405020304" pitchFamily="18" charset="0"/>
            </a:endParaRPr>
          </a:p>
        </p:txBody>
      </p:sp>
      <p:sp>
        <p:nvSpPr>
          <p:cNvPr id="21512" name="Rectangle 7">
            <a:extLst>
              <a:ext uri="{FF2B5EF4-FFF2-40B4-BE49-F238E27FC236}">
                <a16:creationId xmlns:a16="http://schemas.microsoft.com/office/drawing/2014/main" id="{D26CEF3F-99BD-4060-8518-DE2069843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0" y="1781145"/>
            <a:ext cx="1485900" cy="685800"/>
          </a:xfrm>
          <a:prstGeom prst="rect">
            <a:avLst/>
          </a:prstGeom>
          <a:solidFill>
            <a:srgbClr val="FF99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000" b="1" dirty="0">
                <a:latin typeface="Century" panose="02040604050505020304" pitchFamily="18" charset="0"/>
                <a:ea typeface="ＭＳ 明朝" panose="02020609040205080304" pitchFamily="17" charset="-128"/>
              </a:rPr>
              <a:t>コンサルタント</a:t>
            </a:r>
            <a:endParaRPr lang="ja-JP" altLang="en-US" sz="1000" dirty="0">
              <a:latin typeface="Century" panose="02040604050505020304" pitchFamily="18" charset="0"/>
              <a:ea typeface="ＭＳ 明朝" panose="02020609040205080304" pitchFamily="17" charset="-128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000" dirty="0">
                <a:latin typeface="Times New Roman" panose="02020603050405020304" pitchFamily="18" charset="0"/>
                <a:ea typeface="ＭＳ 明朝" panose="02020609040205080304" pitchFamily="17" charset="-128"/>
              </a:rPr>
              <a:t>（技術・財務・法務）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000" dirty="0">
                <a:latin typeface="Times New Roman" panose="02020603050405020304" pitchFamily="18" charset="0"/>
                <a:ea typeface="ＭＳ 明朝" panose="02020609040205080304" pitchFamily="17" charset="-128"/>
              </a:rPr>
              <a:t> 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ja-JP" sz="2400" dirty="0">
              <a:latin typeface="Times New Roman" panose="02020603050405020304" pitchFamily="18" charset="0"/>
            </a:endParaRPr>
          </a:p>
        </p:txBody>
      </p:sp>
      <p:sp>
        <p:nvSpPr>
          <p:cNvPr id="21513" name="Line 8">
            <a:extLst>
              <a:ext uri="{FF2B5EF4-FFF2-40B4-BE49-F238E27FC236}">
                <a16:creationId xmlns:a16="http://schemas.microsoft.com/office/drawing/2014/main" id="{64CC6B2B-57EC-4A5B-9161-C783C26B362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4700" y="3805238"/>
            <a:ext cx="0" cy="137160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1514" name="Oval 9">
            <a:extLst>
              <a:ext uri="{FF2B5EF4-FFF2-40B4-BE49-F238E27FC236}">
                <a16:creationId xmlns:a16="http://schemas.microsoft.com/office/drawing/2014/main" id="{91BF232C-F70C-43BF-A373-15036F5E4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115" y="5411787"/>
            <a:ext cx="1066800" cy="4572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000" dirty="0">
                <a:latin typeface="Times New Roman" panose="02020603050405020304" pitchFamily="18" charset="0"/>
                <a:ea typeface="ＭＳ 明朝" panose="02020609040205080304" pitchFamily="17" charset="-128"/>
              </a:rPr>
              <a:t>設　　計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ja-JP" sz="2400" dirty="0">
              <a:latin typeface="Times New Roman" panose="02020603050405020304" pitchFamily="18" charset="0"/>
            </a:endParaRPr>
          </a:p>
        </p:txBody>
      </p:sp>
      <p:sp>
        <p:nvSpPr>
          <p:cNvPr id="21515" name="Oval 10">
            <a:extLst>
              <a:ext uri="{FF2B5EF4-FFF2-40B4-BE49-F238E27FC236}">
                <a16:creationId xmlns:a16="http://schemas.microsoft.com/office/drawing/2014/main" id="{439DBF10-5583-44CC-9C1A-C843ACEC9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0650" y="5124798"/>
            <a:ext cx="1219200" cy="4572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000" dirty="0">
                <a:latin typeface="Times New Roman" panose="02020603050405020304" pitchFamily="18" charset="0"/>
                <a:ea typeface="ＭＳ 明朝" panose="02020609040205080304" pitchFamily="17" charset="-128"/>
              </a:rPr>
              <a:t>運営・管理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ja-JP" sz="2400" dirty="0">
              <a:latin typeface="Times New Roman" panose="02020603050405020304" pitchFamily="18" charset="0"/>
            </a:endParaRPr>
          </a:p>
        </p:txBody>
      </p:sp>
      <p:sp>
        <p:nvSpPr>
          <p:cNvPr id="21516" name="AutoShape 11">
            <a:extLst>
              <a:ext uri="{FF2B5EF4-FFF2-40B4-BE49-F238E27FC236}">
                <a16:creationId xmlns:a16="http://schemas.microsoft.com/office/drawing/2014/main" id="{29880384-5557-492E-8BB9-E12942B07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650" y="1067636"/>
            <a:ext cx="2057400" cy="457200"/>
          </a:xfrm>
          <a:prstGeom prst="wedgeRoundRectCallout">
            <a:avLst>
              <a:gd name="adj1" fmla="val -27250"/>
              <a:gd name="adj2" fmla="val 95139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200" b="1" dirty="0">
                <a:latin typeface="Century" panose="02040604050505020304" pitchFamily="18" charset="0"/>
                <a:ea typeface="ＭＳ 明朝" panose="02020609040205080304" pitchFamily="17" charset="-128"/>
              </a:rPr>
              <a:t>PFI</a:t>
            </a:r>
            <a:r>
              <a:rPr lang="ja-JP" altLang="en-US" sz="1200" b="1" dirty="0">
                <a:latin typeface="Century" panose="02040604050505020304" pitchFamily="18" charset="0"/>
                <a:ea typeface="ＭＳ 明朝" panose="02020609040205080304" pitchFamily="17" charset="-128"/>
              </a:rPr>
              <a:t>事業化に関する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200" b="1" dirty="0">
                <a:latin typeface="Century" panose="02040604050505020304" pitchFamily="18" charset="0"/>
                <a:ea typeface="ＭＳ 明朝" panose="02020609040205080304" pitchFamily="17" charset="-128"/>
              </a:rPr>
              <a:t>FS</a:t>
            </a:r>
            <a:r>
              <a:rPr lang="ja-JP" altLang="en-US" sz="1200" b="1" dirty="0">
                <a:latin typeface="Century" panose="02040604050505020304" pitchFamily="18" charset="0"/>
                <a:ea typeface="ＭＳ 明朝" panose="02020609040205080304" pitchFamily="17" charset="-128"/>
              </a:rPr>
              <a:t>／アドバイザリー業務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ja-JP" altLang="en-US" sz="1000" b="1" dirty="0">
              <a:latin typeface="Century" panose="02040604050505020304" pitchFamily="18" charset="0"/>
              <a:ea typeface="ＭＳ 明朝" panose="02020609040205080304" pitchFamily="17" charset="-128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ja-JP" sz="2400" dirty="0">
              <a:latin typeface="Times New Roman" panose="02020603050405020304" pitchFamily="18" charset="0"/>
            </a:endParaRPr>
          </a:p>
        </p:txBody>
      </p:sp>
      <p:sp>
        <p:nvSpPr>
          <p:cNvPr id="21517" name="AutoShape 12">
            <a:extLst>
              <a:ext uri="{FF2B5EF4-FFF2-40B4-BE49-F238E27FC236}">
                <a16:creationId xmlns:a16="http://schemas.microsoft.com/office/drawing/2014/main" id="{82704862-7FE3-439A-99DF-517498806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2" y="3934353"/>
            <a:ext cx="1495425" cy="398463"/>
          </a:xfrm>
          <a:prstGeom prst="wedgeRoundRectCallout">
            <a:avLst>
              <a:gd name="adj1" fmla="val -6690"/>
              <a:gd name="adj2" fmla="val -73505"/>
              <a:gd name="adj3" fmla="val 16667"/>
            </a:avLst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000" b="1" dirty="0">
                <a:latin typeface="Century" panose="02040604050505020304" pitchFamily="18" charset="0"/>
                <a:ea typeface="ＭＳ 明朝" panose="02020609040205080304" pitchFamily="17" charset="-128"/>
              </a:rPr>
              <a:t>マネジメント業務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000" b="1" dirty="0">
                <a:latin typeface="Times New Roman" panose="02020603050405020304" pitchFamily="18" charset="0"/>
                <a:ea typeface="ＭＳ 明朝" panose="02020609040205080304" pitchFamily="17" charset="-128"/>
              </a:rPr>
              <a:t>（</a:t>
            </a:r>
            <a:r>
              <a:rPr lang="en-US" altLang="ja-JP" sz="1000" b="1" dirty="0">
                <a:latin typeface="Times New Roman" panose="02020603050405020304" pitchFamily="18" charset="0"/>
                <a:ea typeface="ＭＳ 明朝" panose="02020609040205080304" pitchFamily="17" charset="-128"/>
              </a:rPr>
              <a:t>CM</a:t>
            </a:r>
            <a:r>
              <a:rPr lang="ja-JP" altLang="en-US" sz="1000" b="1" dirty="0">
                <a:latin typeface="Times New Roman" panose="02020603050405020304" pitchFamily="18" charset="0"/>
                <a:ea typeface="ＭＳ 明朝" panose="02020609040205080304" pitchFamily="17" charset="-128"/>
              </a:rPr>
              <a:t>・</a:t>
            </a:r>
            <a:r>
              <a:rPr lang="en-US" altLang="ja-JP" sz="1000" b="1" dirty="0">
                <a:latin typeface="Times New Roman" panose="02020603050405020304" pitchFamily="18" charset="0"/>
                <a:ea typeface="ＭＳ 明朝" panose="02020609040205080304" pitchFamily="17" charset="-128"/>
              </a:rPr>
              <a:t>PM</a:t>
            </a:r>
            <a:r>
              <a:rPr lang="ja-JP" altLang="en-US" sz="1000" b="1" dirty="0">
                <a:latin typeface="Times New Roman" panose="02020603050405020304" pitchFamily="18" charset="0"/>
                <a:ea typeface="ＭＳ 明朝" panose="02020609040205080304" pitchFamily="17" charset="-128"/>
              </a:rPr>
              <a:t>含む）</a:t>
            </a:r>
            <a:endParaRPr lang="ja-JP" altLang="en-US" sz="1000" dirty="0"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000" b="1" dirty="0">
                <a:solidFill>
                  <a:srgbClr val="FF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 </a:t>
            </a:r>
            <a:endParaRPr lang="ja-JP" altLang="en-US" sz="1000" dirty="0"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ja-JP" sz="2400" dirty="0">
              <a:latin typeface="Times New Roman" panose="02020603050405020304" pitchFamily="18" charset="0"/>
            </a:endParaRPr>
          </a:p>
        </p:txBody>
      </p:sp>
      <p:sp>
        <p:nvSpPr>
          <p:cNvPr id="21518" name="AutoShape 13">
            <a:extLst>
              <a:ext uri="{FF2B5EF4-FFF2-40B4-BE49-F238E27FC236}">
                <a16:creationId xmlns:a16="http://schemas.microsoft.com/office/drawing/2014/main" id="{1CD1DDA2-C0AA-4087-8D2C-641FE2B23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6668" y="3982283"/>
            <a:ext cx="1390650" cy="990600"/>
          </a:xfrm>
          <a:prstGeom prst="wedgeRoundRectCallout">
            <a:avLst>
              <a:gd name="adj1" fmla="val -28081"/>
              <a:gd name="adj2" fmla="val -72596"/>
              <a:gd name="adj3" fmla="val 16667"/>
            </a:avLst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00" b="1">
                <a:latin typeface="Times New Roman" panose="02020603050405020304" pitchFamily="18" charset="0"/>
                <a:ea typeface="ＭＳ 明朝" panose="02020609040205080304" pitchFamily="17" charset="-128"/>
              </a:rPr>
              <a:t>《</a:t>
            </a:r>
            <a:r>
              <a:rPr lang="ja-JP" altLang="en-US" sz="1000" b="1">
                <a:latin typeface="Times New Roman" panose="02020603050405020304" pitchFamily="18" charset="0"/>
                <a:ea typeface="ＭＳ 明朝" panose="02020609040205080304" pitchFamily="17" charset="-128"/>
              </a:rPr>
              <a:t>融資前</a:t>
            </a:r>
            <a:r>
              <a:rPr lang="en-US" altLang="ja-JP" sz="1000" b="1">
                <a:latin typeface="Times New Roman" panose="02020603050405020304" pitchFamily="18" charset="0"/>
                <a:ea typeface="ＭＳ 明朝" panose="02020609040205080304" pitchFamily="17" charset="-128"/>
              </a:rPr>
              <a:t>》</a:t>
            </a:r>
            <a:endParaRPr lang="en-US" altLang="ja-JP" sz="1000"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000" b="1">
                <a:latin typeface="Times New Roman" panose="02020603050405020304" pitchFamily="18" charset="0"/>
                <a:ea typeface="ＭＳ 明朝" panose="02020609040205080304" pitchFamily="17" charset="-128"/>
              </a:rPr>
              <a:t>事前リスク審査</a:t>
            </a:r>
            <a:endParaRPr lang="ja-JP" altLang="en-US" sz="1000"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00" b="1">
                <a:latin typeface="Times New Roman" panose="02020603050405020304" pitchFamily="18" charset="0"/>
                <a:ea typeface="ＭＳ 明朝" panose="02020609040205080304" pitchFamily="17" charset="-128"/>
              </a:rPr>
              <a:t>《</a:t>
            </a:r>
            <a:r>
              <a:rPr lang="ja-JP" altLang="en-US" sz="1000" b="1">
                <a:latin typeface="Times New Roman" panose="02020603050405020304" pitchFamily="18" charset="0"/>
                <a:ea typeface="ＭＳ 明朝" panose="02020609040205080304" pitchFamily="17" charset="-128"/>
              </a:rPr>
              <a:t>融資後</a:t>
            </a:r>
            <a:r>
              <a:rPr lang="en-US" altLang="ja-JP" sz="1000" b="1">
                <a:latin typeface="Times New Roman" panose="02020603050405020304" pitchFamily="18" charset="0"/>
                <a:ea typeface="ＭＳ 明朝" panose="02020609040205080304" pitchFamily="17" charset="-128"/>
              </a:rPr>
              <a:t>》</a:t>
            </a:r>
            <a:endParaRPr lang="en-US" altLang="ja-JP" sz="1000"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000" b="1">
                <a:latin typeface="Times New Roman" panose="02020603050405020304" pitchFamily="18" charset="0"/>
                <a:ea typeface="ＭＳ 明朝" panose="02020609040205080304" pitchFamily="17" charset="-128"/>
              </a:rPr>
              <a:t>モニタリング</a:t>
            </a:r>
            <a:endParaRPr lang="ja-JP" altLang="en-US" sz="1000"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000" b="1">
                <a:solidFill>
                  <a:srgbClr val="FF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 </a:t>
            </a:r>
            <a:endParaRPr lang="ja-JP" altLang="en-US" sz="1000"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000">
                <a:latin typeface="Times New Roman" panose="02020603050405020304" pitchFamily="18" charset="0"/>
                <a:ea typeface="ＭＳ 明朝" panose="02020609040205080304" pitchFamily="17" charset="-128"/>
              </a:rPr>
              <a:t> 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000">
                <a:latin typeface="Times New Roman" panose="02020603050405020304" pitchFamily="18" charset="0"/>
                <a:ea typeface="ＭＳ 明朝" panose="02020609040205080304" pitchFamily="17" charset="-128"/>
              </a:rPr>
              <a:t> 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ja-JP" sz="2400">
              <a:latin typeface="Times New Roman" panose="02020603050405020304" pitchFamily="18" charset="0"/>
            </a:endParaRPr>
          </a:p>
        </p:txBody>
      </p:sp>
      <p:sp>
        <p:nvSpPr>
          <p:cNvPr id="21519" name="Rectangle 14">
            <a:extLst>
              <a:ext uri="{FF2B5EF4-FFF2-40B4-BE49-F238E27FC236}">
                <a16:creationId xmlns:a16="http://schemas.microsoft.com/office/drawing/2014/main" id="{D1446205-5B12-4FCF-9E20-4C966C945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9206" y="3123010"/>
            <a:ext cx="1485900" cy="685800"/>
          </a:xfrm>
          <a:prstGeom prst="rect">
            <a:avLst/>
          </a:prstGeom>
          <a:solidFill>
            <a:srgbClr val="00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000" b="1" dirty="0">
                <a:latin typeface="Century" panose="02040604050505020304" pitchFamily="18" charset="0"/>
                <a:ea typeface="ＭＳ 明朝" panose="02020609040205080304" pitchFamily="17" charset="-128"/>
              </a:rPr>
              <a:t>コンサルタント</a:t>
            </a:r>
            <a:endParaRPr lang="ja-JP" altLang="en-US" sz="1000" dirty="0">
              <a:latin typeface="Century" panose="02040604050505020304" pitchFamily="18" charset="0"/>
              <a:ea typeface="ＭＳ 明朝" panose="02020609040205080304" pitchFamily="17" charset="-128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000" dirty="0">
                <a:latin typeface="Times New Roman" panose="02020603050405020304" pitchFamily="18" charset="0"/>
                <a:ea typeface="ＭＳ 明朝" panose="02020609040205080304" pitchFamily="17" charset="-128"/>
              </a:rPr>
              <a:t>（技術・財務・法務）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ja-JP" sz="2400" dirty="0">
              <a:latin typeface="Times New Roman" panose="02020603050405020304" pitchFamily="18" charset="0"/>
            </a:endParaRPr>
          </a:p>
        </p:txBody>
      </p:sp>
      <p:sp>
        <p:nvSpPr>
          <p:cNvPr id="21520" name="Line 15">
            <a:extLst>
              <a:ext uri="{FF2B5EF4-FFF2-40B4-BE49-F238E27FC236}">
                <a16:creationId xmlns:a16="http://schemas.microsoft.com/office/drawing/2014/main" id="{F53A5234-C42C-4C19-8A43-CFC56BCF08AA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6300" y="3805238"/>
            <a:ext cx="0" cy="137160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1521" name="Oval 16">
            <a:extLst>
              <a:ext uri="{FF2B5EF4-FFF2-40B4-BE49-F238E27FC236}">
                <a16:creationId xmlns:a16="http://schemas.microsoft.com/office/drawing/2014/main" id="{7E72F483-4963-4773-919E-4418B2805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3175" y="4767262"/>
            <a:ext cx="1371600" cy="4572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000">
                <a:latin typeface="Times New Roman" panose="02020603050405020304" pitchFamily="18" charset="0"/>
                <a:ea typeface="ＭＳ 明朝" panose="02020609040205080304" pitchFamily="17" charset="-128"/>
              </a:rPr>
              <a:t>ファイナンス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ja-JP" sz="2400">
              <a:latin typeface="Times New Roman" panose="02020603050405020304" pitchFamily="18" charset="0"/>
            </a:endParaRPr>
          </a:p>
        </p:txBody>
      </p:sp>
      <p:sp>
        <p:nvSpPr>
          <p:cNvPr id="21522" name="AutoShape 17">
            <a:extLst>
              <a:ext uri="{FF2B5EF4-FFF2-40B4-BE49-F238E27FC236}">
                <a16:creationId xmlns:a16="http://schemas.microsoft.com/office/drawing/2014/main" id="{C1909F73-189C-453A-BF5F-E7851C0BA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0261" y="1171610"/>
            <a:ext cx="1914525" cy="447675"/>
          </a:xfrm>
          <a:prstGeom prst="wedgeRoundRectCallout">
            <a:avLst>
              <a:gd name="adj1" fmla="val 24185"/>
              <a:gd name="adj2" fmla="val 9609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200" b="1" dirty="0">
                <a:latin typeface="Century" panose="02040604050505020304" pitchFamily="18" charset="0"/>
                <a:ea typeface="ＭＳ 明朝" panose="02020609040205080304" pitchFamily="17" charset="-128"/>
              </a:rPr>
              <a:t>マネジメント業務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200" b="1" dirty="0">
                <a:latin typeface="Century" panose="02040604050505020304" pitchFamily="18" charset="0"/>
                <a:ea typeface="ＭＳ 明朝" panose="02020609040205080304" pitchFamily="17" charset="-128"/>
              </a:rPr>
              <a:t>（</a:t>
            </a:r>
            <a:r>
              <a:rPr lang="en-US" altLang="ja-JP" sz="1200" b="1" dirty="0">
                <a:latin typeface="Century" panose="02040604050505020304" pitchFamily="18" charset="0"/>
                <a:ea typeface="ＭＳ 明朝" panose="02020609040205080304" pitchFamily="17" charset="-128"/>
              </a:rPr>
              <a:t>CM</a:t>
            </a:r>
            <a:r>
              <a:rPr lang="ja-JP" altLang="en-US" sz="1200" b="1" dirty="0">
                <a:latin typeface="Century" panose="02040604050505020304" pitchFamily="18" charset="0"/>
                <a:ea typeface="ＭＳ 明朝" panose="02020609040205080304" pitchFamily="17" charset="-128"/>
              </a:rPr>
              <a:t>・</a:t>
            </a:r>
            <a:r>
              <a:rPr lang="en-US" altLang="ja-JP" sz="1200" b="1" dirty="0">
                <a:latin typeface="Century" panose="02040604050505020304" pitchFamily="18" charset="0"/>
                <a:ea typeface="ＭＳ 明朝" panose="02020609040205080304" pitchFamily="17" charset="-128"/>
              </a:rPr>
              <a:t>PM</a:t>
            </a:r>
            <a:r>
              <a:rPr lang="ja-JP" altLang="en-US" sz="1200" b="1" dirty="0">
                <a:latin typeface="Century" panose="02040604050505020304" pitchFamily="18" charset="0"/>
                <a:ea typeface="ＭＳ 明朝" panose="02020609040205080304" pitchFamily="17" charset="-128"/>
              </a:rPr>
              <a:t>含む）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ja-JP" altLang="en-US" sz="1000" b="1" dirty="0">
              <a:latin typeface="Century" panose="02040604050505020304" pitchFamily="18" charset="0"/>
              <a:ea typeface="ＭＳ 明朝" panose="02020609040205080304" pitchFamily="17" charset="-128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ja-JP" sz="2400" dirty="0">
              <a:latin typeface="Times New Roman" panose="02020603050405020304" pitchFamily="18" charset="0"/>
            </a:endParaRPr>
          </a:p>
        </p:txBody>
      </p:sp>
      <p:sp>
        <p:nvSpPr>
          <p:cNvPr id="21523" name="Rectangle 18">
            <a:extLst>
              <a:ext uri="{FF2B5EF4-FFF2-40B4-BE49-F238E27FC236}">
                <a16:creationId xmlns:a16="http://schemas.microsoft.com/office/drawing/2014/main" id="{82CA1A50-544C-4EF9-85C5-16AE17567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390" y="1869841"/>
            <a:ext cx="1637878" cy="406400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200" b="1" dirty="0">
                <a:latin typeface="Century" panose="02040604050505020304" pitchFamily="18" charset="0"/>
                <a:ea typeface="ＭＳ 明朝" panose="02020609040205080304" pitchFamily="17" charset="-128"/>
              </a:rPr>
              <a:t>技術コンサルタント</a:t>
            </a:r>
            <a:endParaRPr lang="ja-JP" altLang="en-US" sz="1200" dirty="0">
              <a:latin typeface="Century" panose="02040604050505020304" pitchFamily="18" charset="0"/>
              <a:ea typeface="ＭＳ 明朝" panose="02020609040205080304" pitchFamily="17" charset="-128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000" dirty="0">
                <a:latin typeface="Times New Roman" panose="02020603050405020304" pitchFamily="18" charset="0"/>
                <a:ea typeface="ＭＳ 明朝" panose="02020609040205080304" pitchFamily="17" charset="-128"/>
              </a:rPr>
              <a:t> 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ja-JP" sz="2400" dirty="0">
              <a:latin typeface="Times New Roman" panose="02020603050405020304" pitchFamily="18" charset="0"/>
            </a:endParaRPr>
          </a:p>
        </p:txBody>
      </p:sp>
      <p:sp>
        <p:nvSpPr>
          <p:cNvPr id="21524" name="AutoShape 19">
            <a:extLst>
              <a:ext uri="{FF2B5EF4-FFF2-40B4-BE49-F238E27FC236}">
                <a16:creationId xmlns:a16="http://schemas.microsoft.com/office/drawing/2014/main" id="{610DC890-602B-4D5F-A1CC-2F44041EE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0" y="5560714"/>
            <a:ext cx="1257300" cy="406400"/>
          </a:xfrm>
          <a:prstGeom prst="wedgeRoundRectCallout">
            <a:avLst>
              <a:gd name="adj1" fmla="val -19699"/>
              <a:gd name="adj2" fmla="val -71565"/>
              <a:gd name="adj3" fmla="val 16667"/>
            </a:avLst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000" b="1" dirty="0">
                <a:latin typeface="Times New Roman" panose="02020603050405020304" pitchFamily="18" charset="0"/>
                <a:ea typeface="ＭＳ 明朝" panose="02020609040205080304" pitchFamily="17" charset="-128"/>
              </a:rPr>
              <a:t>ｱﾄﾞﾊﾞｲｻﾞﾘｰ業務</a:t>
            </a:r>
            <a:endParaRPr lang="ja-JP" altLang="en-US" sz="1000" dirty="0"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ja-JP" altLang="en-US" sz="1000" dirty="0"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ja-JP" sz="2400" dirty="0">
              <a:latin typeface="Times New Roman" panose="02020603050405020304" pitchFamily="18" charset="0"/>
            </a:endParaRPr>
          </a:p>
        </p:txBody>
      </p:sp>
      <p:sp>
        <p:nvSpPr>
          <p:cNvPr id="21525" name="Line 20">
            <a:extLst>
              <a:ext uri="{FF2B5EF4-FFF2-40B4-BE49-F238E27FC236}">
                <a16:creationId xmlns:a16="http://schemas.microsoft.com/office/drawing/2014/main" id="{F81D3DD0-DA32-40C8-9329-57834721486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33650" y="4495800"/>
            <a:ext cx="0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1526" name="Oval 21">
            <a:extLst>
              <a:ext uri="{FF2B5EF4-FFF2-40B4-BE49-F238E27FC236}">
                <a16:creationId xmlns:a16="http://schemas.microsoft.com/office/drawing/2014/main" id="{7E304BDB-977F-4181-8A9A-AD35BCC2A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300" y="5641206"/>
            <a:ext cx="1266825" cy="4572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000" dirty="0">
                <a:latin typeface="Times New Roman" panose="02020603050405020304" pitchFamily="18" charset="0"/>
                <a:ea typeface="ＭＳ 明朝" panose="02020609040205080304" pitchFamily="17" charset="-128"/>
              </a:rPr>
              <a:t>建設・施工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000" dirty="0">
                <a:latin typeface="Times New Roman" panose="02020603050405020304" pitchFamily="18" charset="0"/>
                <a:ea typeface="ＭＳ 明朝" panose="02020609040205080304" pitchFamily="17" charset="-128"/>
              </a:rPr>
              <a:t> 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ja-JP" sz="2400" dirty="0">
              <a:latin typeface="Times New Roman" panose="02020603050405020304" pitchFamily="18" charset="0"/>
            </a:endParaRPr>
          </a:p>
        </p:txBody>
      </p:sp>
      <p:sp>
        <p:nvSpPr>
          <p:cNvPr id="21527" name="Text Box 22">
            <a:extLst>
              <a:ext uri="{FF2B5EF4-FFF2-40B4-BE49-F238E27FC236}">
                <a16:creationId xmlns:a16="http://schemas.microsoft.com/office/drawing/2014/main" id="{96E58CD5-2896-49FA-AEB3-36339114A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1699" y="1719486"/>
            <a:ext cx="24003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00">
                <a:latin typeface="Times New Roman" panose="02020603050405020304" pitchFamily="18" charset="0"/>
                <a:ea typeface="ＭＳ 明朝" panose="02020609040205080304" pitchFamily="17" charset="-128"/>
              </a:rPr>
              <a:t> 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ja-JP" sz="2400">
              <a:latin typeface="Times New Roman" panose="02020603050405020304" pitchFamily="18" charset="0"/>
            </a:endParaRPr>
          </a:p>
        </p:txBody>
      </p:sp>
      <p:sp>
        <p:nvSpPr>
          <p:cNvPr id="21529" name="Text Box 24">
            <a:extLst>
              <a:ext uri="{FF2B5EF4-FFF2-40B4-BE49-F238E27FC236}">
                <a16:creationId xmlns:a16="http://schemas.microsoft.com/office/drawing/2014/main" id="{18DD76B7-B0C2-492F-8E2D-5C52E7427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2850" y="2073041"/>
            <a:ext cx="14001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800" b="1" i="1" dirty="0">
                <a:solidFill>
                  <a:srgbClr val="339966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官　側</a:t>
            </a:r>
            <a:endParaRPr lang="ja-JP" altLang="en-US" sz="2000" b="1" i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ja-JP" sz="2400" dirty="0">
              <a:latin typeface="Times New Roman" panose="02020603050405020304" pitchFamily="18" charset="0"/>
            </a:endParaRPr>
          </a:p>
        </p:txBody>
      </p:sp>
      <p:sp>
        <p:nvSpPr>
          <p:cNvPr id="21530" name="Text Box 25">
            <a:extLst>
              <a:ext uri="{FF2B5EF4-FFF2-40B4-BE49-F238E27FC236}">
                <a16:creationId xmlns:a16="http://schemas.microsoft.com/office/drawing/2014/main" id="{C4685CF8-297F-4EB5-BC3B-F8311FC01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2825" y="5156671"/>
            <a:ext cx="14668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800" b="1" i="1" dirty="0">
                <a:solidFill>
                  <a:srgbClr val="339966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民　側</a:t>
            </a:r>
            <a:endParaRPr lang="ja-JP" altLang="en-US" sz="2000" b="1" i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ja-JP" sz="2400" dirty="0">
              <a:latin typeface="Times New Roman" panose="02020603050405020304" pitchFamily="18" charset="0"/>
            </a:endParaRPr>
          </a:p>
        </p:txBody>
      </p:sp>
      <p:sp>
        <p:nvSpPr>
          <p:cNvPr id="21531" name="Oval 26">
            <a:extLst>
              <a:ext uri="{FF2B5EF4-FFF2-40B4-BE49-F238E27FC236}">
                <a16:creationId xmlns:a16="http://schemas.microsoft.com/office/drawing/2014/main" id="{CF07BBA4-A677-4B1B-A3F0-1CDCAB0B0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4372324"/>
            <a:ext cx="3890963" cy="1394766"/>
          </a:xfrm>
          <a:prstGeom prst="ellipse">
            <a:avLst/>
          </a:prstGeom>
          <a:noFill/>
          <a:ln w="19050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/>
          </a:p>
        </p:txBody>
      </p:sp>
      <p:sp>
        <p:nvSpPr>
          <p:cNvPr id="21532" name="Rectangle 27">
            <a:extLst>
              <a:ext uri="{FF2B5EF4-FFF2-40B4-BE49-F238E27FC236}">
                <a16:creationId xmlns:a16="http://schemas.microsoft.com/office/drawing/2014/main" id="{B415CC4A-0A06-4D46-993C-C14FB04AB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612" y="5018257"/>
            <a:ext cx="1485900" cy="342900"/>
          </a:xfrm>
          <a:prstGeom prst="rect">
            <a:avLst/>
          </a:prstGeom>
          <a:solidFill>
            <a:srgbClr val="FF00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000" b="1" dirty="0">
                <a:latin typeface="Century" panose="02040604050505020304" pitchFamily="18" charset="0"/>
                <a:ea typeface="ＭＳ 明朝" panose="02020609040205080304" pitchFamily="17" charset="-128"/>
              </a:rPr>
              <a:t>技術コンサルタント</a:t>
            </a:r>
            <a:endParaRPr lang="ja-JP" altLang="en-US" sz="1000" dirty="0">
              <a:latin typeface="Century" panose="02040604050505020304" pitchFamily="18" charset="0"/>
              <a:ea typeface="ＭＳ 明朝" panose="02020609040205080304" pitchFamily="17" charset="-128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000" dirty="0">
                <a:latin typeface="Times New Roman" panose="02020603050405020304" pitchFamily="18" charset="0"/>
                <a:ea typeface="ＭＳ 明朝" panose="02020609040205080304" pitchFamily="17" charset="-128"/>
              </a:rPr>
              <a:t> 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ja-JP" sz="2400" dirty="0">
              <a:latin typeface="Times New Roman" panose="02020603050405020304" pitchFamily="18" charset="0"/>
            </a:endParaRPr>
          </a:p>
        </p:txBody>
      </p:sp>
      <p:sp>
        <p:nvSpPr>
          <p:cNvPr id="21533" name="Rectangle 28">
            <a:extLst>
              <a:ext uri="{FF2B5EF4-FFF2-40B4-BE49-F238E27FC236}">
                <a16:creationId xmlns:a16="http://schemas.microsoft.com/office/drawing/2014/main" id="{BBD1CF76-8BE8-4B73-A47F-E6045B399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2817" y="4601247"/>
            <a:ext cx="1333500" cy="3429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200" dirty="0">
                <a:latin typeface="Times New Roman" panose="02020603050405020304" pitchFamily="18" charset="0"/>
                <a:ea typeface="ＭＳ 明朝" panose="02020609040205080304" pitchFamily="17" charset="-128"/>
              </a:rPr>
              <a:t>コントラクター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ja-JP" sz="2400" dirty="0">
              <a:latin typeface="Times New Roman" panose="02020603050405020304" pitchFamily="18" charset="0"/>
            </a:endParaRPr>
          </a:p>
        </p:txBody>
      </p:sp>
      <p:sp>
        <p:nvSpPr>
          <p:cNvPr id="21534" name="Rectangle 29">
            <a:extLst>
              <a:ext uri="{FF2B5EF4-FFF2-40B4-BE49-F238E27FC236}">
                <a16:creationId xmlns:a16="http://schemas.microsoft.com/office/drawing/2014/main" id="{0AFE799E-77C3-4AD0-BD5D-9796F4B26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050" y="5165603"/>
            <a:ext cx="1485900" cy="342900"/>
          </a:xfrm>
          <a:prstGeom prst="rect">
            <a:avLst/>
          </a:prstGeom>
          <a:solidFill>
            <a:srgbClr val="CCFFCC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000" b="1" dirty="0">
                <a:latin typeface="Century" panose="02040604050505020304" pitchFamily="18" charset="0"/>
                <a:ea typeface="ＭＳ 明朝" panose="02020609040205080304" pitchFamily="17" charset="-128"/>
              </a:rPr>
              <a:t>技術コンサルタント</a:t>
            </a:r>
            <a:endParaRPr lang="ja-JP" altLang="en-US" sz="1000" dirty="0">
              <a:latin typeface="Century" panose="02040604050505020304" pitchFamily="18" charset="0"/>
              <a:ea typeface="ＭＳ 明朝" panose="02020609040205080304" pitchFamily="17" charset="-128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000" dirty="0">
                <a:latin typeface="Times New Roman" panose="02020603050405020304" pitchFamily="18" charset="0"/>
                <a:ea typeface="ＭＳ 明朝" panose="02020609040205080304" pitchFamily="17" charset="-128"/>
              </a:rPr>
              <a:t> 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ja-JP" sz="2400" dirty="0">
              <a:latin typeface="Times New Roman" panose="02020603050405020304" pitchFamily="18" charset="0"/>
            </a:endParaRPr>
          </a:p>
        </p:txBody>
      </p:sp>
      <p:sp>
        <p:nvSpPr>
          <p:cNvPr id="21535" name="AutoShape 30">
            <a:extLst>
              <a:ext uri="{FF2B5EF4-FFF2-40B4-BE49-F238E27FC236}">
                <a16:creationId xmlns:a16="http://schemas.microsoft.com/office/drawing/2014/main" id="{843613A7-D227-44B1-A4E3-C015E247C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7790" y="5691213"/>
            <a:ext cx="1057275" cy="342900"/>
          </a:xfrm>
          <a:prstGeom prst="wedgeRoundRectCallout">
            <a:avLst>
              <a:gd name="adj1" fmla="val 15806"/>
              <a:gd name="adj2" fmla="val -117097"/>
              <a:gd name="adj3" fmla="val 16667"/>
            </a:avLst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000" b="1" dirty="0">
                <a:latin typeface="Times New Roman" panose="02020603050405020304" pitchFamily="18" charset="0"/>
                <a:ea typeface="ＭＳ 明朝" panose="02020609040205080304" pitchFamily="17" charset="-128"/>
              </a:rPr>
              <a:t>設計サービス</a:t>
            </a:r>
            <a:endParaRPr lang="ja-JP" altLang="en-US" sz="1000" dirty="0"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ja-JP" altLang="en-US" sz="1000" dirty="0"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000" b="1" dirty="0">
                <a:latin typeface="Times New Roman" panose="02020603050405020304" pitchFamily="18" charset="0"/>
                <a:ea typeface="ＭＳ 明朝" panose="02020609040205080304" pitchFamily="17" charset="-128"/>
              </a:rPr>
              <a:t> </a:t>
            </a:r>
            <a:endParaRPr lang="ja-JP" altLang="en-US" sz="1000" dirty="0"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ja-JP" sz="2400" dirty="0">
              <a:latin typeface="Times New Roman" panose="02020603050405020304" pitchFamily="18" charset="0"/>
            </a:endParaRPr>
          </a:p>
        </p:txBody>
      </p:sp>
      <p:sp>
        <p:nvSpPr>
          <p:cNvPr id="21536" name="Rectangle 31">
            <a:extLst>
              <a:ext uri="{FF2B5EF4-FFF2-40B4-BE49-F238E27FC236}">
                <a16:creationId xmlns:a16="http://schemas.microsoft.com/office/drawing/2014/main" id="{CECF0496-DECF-44DE-8382-C0AB2CC0B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8274" y="3182228"/>
            <a:ext cx="733425" cy="685800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200">
                <a:latin typeface="Times New Roman" panose="02020603050405020304" pitchFamily="18" charset="0"/>
                <a:ea typeface="ＭＳ ゴシック" panose="020B0609070205080204" pitchFamily="49" charset="-128"/>
              </a:rPr>
              <a:t> </a:t>
            </a:r>
            <a:endParaRPr lang="en-US" altLang="ja-JP" sz="1000">
              <a:latin typeface="Century" panose="02040604050505020304" pitchFamily="18" charset="0"/>
              <a:ea typeface="ＭＳ 明朝" panose="02020609040205080304" pitchFamily="17" charset="-128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20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融資団</a:t>
            </a:r>
            <a:endParaRPr lang="ja-JP" altLang="en-US" sz="1000">
              <a:latin typeface="Century" panose="02040604050505020304" pitchFamily="18" charset="0"/>
              <a:ea typeface="ＭＳ 明朝" panose="02020609040205080304" pitchFamily="17" charset="-128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ja-JP" sz="2400">
              <a:latin typeface="Times New Roman" panose="02020603050405020304" pitchFamily="18" charset="0"/>
            </a:endParaRPr>
          </a:p>
        </p:txBody>
      </p:sp>
      <p:sp>
        <p:nvSpPr>
          <p:cNvPr id="21537" name="Text Box 32">
            <a:extLst>
              <a:ext uri="{FF2B5EF4-FFF2-40B4-BE49-F238E27FC236}">
                <a16:creationId xmlns:a16="http://schemas.microsoft.com/office/drawing/2014/main" id="{FFE00101-9CB6-4BA5-A639-76024F7DA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490913"/>
            <a:ext cx="21717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00" b="1">
                <a:solidFill>
                  <a:srgbClr val="008000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rPr>
              <a:t> </a:t>
            </a:r>
            <a:endParaRPr lang="en-US" altLang="ja-JP" sz="1000"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00">
                <a:latin typeface="Times New Roman" panose="02020603050405020304" pitchFamily="18" charset="0"/>
                <a:ea typeface="ＭＳ 明朝" panose="02020609040205080304" pitchFamily="17" charset="-128"/>
              </a:rPr>
              <a:t> 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ja-JP" sz="2400">
              <a:latin typeface="Times New Roman" panose="02020603050405020304" pitchFamily="18" charset="0"/>
            </a:endParaRPr>
          </a:p>
        </p:txBody>
      </p:sp>
      <p:sp>
        <p:nvSpPr>
          <p:cNvPr id="21538" name="AutoShape 33">
            <a:extLst>
              <a:ext uri="{FF2B5EF4-FFF2-40B4-BE49-F238E27FC236}">
                <a16:creationId xmlns:a16="http://schemas.microsoft.com/office/drawing/2014/main" id="{9EBF9449-3885-4DC6-B371-AC33A556E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190" y="1972913"/>
            <a:ext cx="457200" cy="228600"/>
          </a:xfrm>
          <a:prstGeom prst="leftRightArrow">
            <a:avLst>
              <a:gd name="adj1" fmla="val 50000"/>
              <a:gd name="adj2" fmla="val 40000"/>
            </a:avLst>
          </a:prstGeom>
          <a:solidFill>
            <a:srgbClr val="00000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/>
          </a:p>
        </p:txBody>
      </p:sp>
      <p:sp>
        <p:nvSpPr>
          <p:cNvPr id="21539" name="AutoShape 34">
            <a:extLst>
              <a:ext uri="{FF2B5EF4-FFF2-40B4-BE49-F238E27FC236}">
                <a16:creationId xmlns:a16="http://schemas.microsoft.com/office/drawing/2014/main" id="{EB52C5A0-4CB3-43B5-85CC-7CE32F8F4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2224" y="1980298"/>
            <a:ext cx="685800" cy="228600"/>
          </a:xfrm>
          <a:prstGeom prst="leftRightArrow">
            <a:avLst>
              <a:gd name="adj1" fmla="val 50000"/>
              <a:gd name="adj2" fmla="val 60000"/>
            </a:avLst>
          </a:prstGeom>
          <a:solidFill>
            <a:srgbClr val="00000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/>
          </a:p>
        </p:txBody>
      </p:sp>
      <p:sp>
        <p:nvSpPr>
          <p:cNvPr id="21540" name="AutoShape 35">
            <a:extLst>
              <a:ext uri="{FF2B5EF4-FFF2-40B4-BE49-F238E27FC236}">
                <a16:creationId xmlns:a16="http://schemas.microsoft.com/office/drawing/2014/main" id="{8D5B7079-A355-4DDD-9E3D-9F80DE1AC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400924"/>
            <a:ext cx="457200" cy="228600"/>
          </a:xfrm>
          <a:prstGeom prst="leftRightArrow">
            <a:avLst>
              <a:gd name="adj1" fmla="val 50000"/>
              <a:gd name="adj2" fmla="val 40000"/>
            </a:avLst>
          </a:prstGeom>
          <a:solidFill>
            <a:srgbClr val="00000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/>
          </a:p>
        </p:txBody>
      </p:sp>
      <p:sp>
        <p:nvSpPr>
          <p:cNvPr id="21541" name="AutoShape 36">
            <a:extLst>
              <a:ext uri="{FF2B5EF4-FFF2-40B4-BE49-F238E27FC236}">
                <a16:creationId xmlns:a16="http://schemas.microsoft.com/office/drawing/2014/main" id="{3950B446-65FF-4B7D-9046-ADC627DC1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0831" y="3429000"/>
            <a:ext cx="495300" cy="228600"/>
          </a:xfrm>
          <a:prstGeom prst="leftRightArrow">
            <a:avLst>
              <a:gd name="adj1" fmla="val 50000"/>
              <a:gd name="adj2" fmla="val 43333"/>
            </a:avLst>
          </a:prstGeom>
          <a:solidFill>
            <a:srgbClr val="00000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/>
          </a:p>
        </p:txBody>
      </p:sp>
      <p:sp>
        <p:nvSpPr>
          <p:cNvPr id="21542" name="AutoShape 37">
            <a:extLst>
              <a:ext uri="{FF2B5EF4-FFF2-40B4-BE49-F238E27FC236}">
                <a16:creationId xmlns:a16="http://schemas.microsoft.com/office/drawing/2014/main" id="{906AAECC-4CB8-4578-AA8E-0C1F298AA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400924"/>
            <a:ext cx="361950" cy="238124"/>
          </a:xfrm>
          <a:prstGeom prst="leftRightArrow">
            <a:avLst>
              <a:gd name="adj1" fmla="val 50000"/>
              <a:gd name="adj2" fmla="val 40000"/>
            </a:avLst>
          </a:prstGeom>
          <a:solidFill>
            <a:srgbClr val="00000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/>
          </a:p>
        </p:txBody>
      </p:sp>
      <p:sp>
        <p:nvSpPr>
          <p:cNvPr id="21543" name="AutoShape 38">
            <a:extLst>
              <a:ext uri="{FF2B5EF4-FFF2-40B4-BE49-F238E27FC236}">
                <a16:creationId xmlns:a16="http://schemas.microsoft.com/office/drawing/2014/main" id="{478D8655-2BEE-48A6-B855-E9A7E8225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9525" y="2465855"/>
            <a:ext cx="342900" cy="685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/>
          </a:p>
        </p:txBody>
      </p:sp>
      <p:sp>
        <p:nvSpPr>
          <p:cNvPr id="21544" name="AutoShape 39">
            <a:extLst>
              <a:ext uri="{FF2B5EF4-FFF2-40B4-BE49-F238E27FC236}">
                <a16:creationId xmlns:a16="http://schemas.microsoft.com/office/drawing/2014/main" id="{E65A50F4-B24E-40B8-9A12-7E0C13825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8575" y="3924383"/>
            <a:ext cx="342900" cy="685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/>
          </a:p>
        </p:txBody>
      </p:sp>
      <p:sp>
        <p:nvSpPr>
          <p:cNvPr id="21545" name="AutoShape 40">
            <a:extLst>
              <a:ext uri="{FF2B5EF4-FFF2-40B4-BE49-F238E27FC236}">
                <a16:creationId xmlns:a16="http://schemas.microsoft.com/office/drawing/2014/main" id="{502207E0-7E86-459B-8D43-1698272F7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4507" y="4391859"/>
            <a:ext cx="342900" cy="342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/>
          </a:p>
        </p:txBody>
      </p:sp>
      <p:sp>
        <p:nvSpPr>
          <p:cNvPr id="21546" name="AutoShape 41">
            <a:extLst>
              <a:ext uri="{FF2B5EF4-FFF2-40B4-BE49-F238E27FC236}">
                <a16:creationId xmlns:a16="http://schemas.microsoft.com/office/drawing/2014/main" id="{4E66DF94-2ACE-42E6-9301-E5EA570A7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976" y="4549596"/>
            <a:ext cx="342900" cy="342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/>
          </a:p>
        </p:txBody>
      </p:sp>
      <p:sp>
        <p:nvSpPr>
          <p:cNvPr id="21547" name="AutoShape 42">
            <a:extLst>
              <a:ext uri="{FF2B5EF4-FFF2-40B4-BE49-F238E27FC236}">
                <a16:creationId xmlns:a16="http://schemas.microsoft.com/office/drawing/2014/main" id="{9F3D04F0-EF22-4F29-B647-AB84B27BB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4326" y="4343568"/>
            <a:ext cx="1714500" cy="228600"/>
          </a:xfrm>
          <a:prstGeom prst="rightArrow">
            <a:avLst>
              <a:gd name="adj1" fmla="val 50000"/>
              <a:gd name="adj2" fmla="val 1875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/>
          </a:p>
        </p:txBody>
      </p:sp>
      <p:sp>
        <p:nvSpPr>
          <p:cNvPr id="21548" name="AutoShape 43">
            <a:extLst>
              <a:ext uri="{FF2B5EF4-FFF2-40B4-BE49-F238E27FC236}">
                <a16:creationId xmlns:a16="http://schemas.microsoft.com/office/drawing/2014/main" id="{3F8FAF1F-C5EE-4F8F-B0F9-72FED27D5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4391859"/>
            <a:ext cx="1600200" cy="228600"/>
          </a:xfrm>
          <a:prstGeom prst="leftArrow">
            <a:avLst>
              <a:gd name="adj1" fmla="val 50000"/>
              <a:gd name="adj2" fmla="val 175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/>
          </a:p>
        </p:txBody>
      </p:sp>
      <p:sp>
        <p:nvSpPr>
          <p:cNvPr id="21549" name="AutoShape 44">
            <a:extLst>
              <a:ext uri="{FF2B5EF4-FFF2-40B4-BE49-F238E27FC236}">
                <a16:creationId xmlns:a16="http://schemas.microsoft.com/office/drawing/2014/main" id="{5E79CEF4-4E27-48CE-A55A-8E5B62F60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2450" y="2409842"/>
            <a:ext cx="1000125" cy="533400"/>
          </a:xfrm>
          <a:prstGeom prst="wedgeRoundRectCallout">
            <a:avLst>
              <a:gd name="adj1" fmla="val -33176"/>
              <a:gd name="adj2" fmla="val 85417"/>
              <a:gd name="adj3" fmla="val 16667"/>
            </a:avLst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000" b="1">
                <a:solidFill>
                  <a:srgbClr val="FF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民間資本の</a:t>
            </a:r>
            <a:endParaRPr lang="ja-JP" altLang="en-US" sz="1000"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000" b="1">
                <a:solidFill>
                  <a:srgbClr val="FF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発注者</a:t>
            </a:r>
            <a:endParaRPr lang="ja-JP" altLang="en-US" sz="1000"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ja-JP" sz="2400">
              <a:latin typeface="Times New Roman" panose="02020603050405020304" pitchFamily="18" charset="0"/>
            </a:endParaRPr>
          </a:p>
        </p:txBody>
      </p:sp>
      <p:sp>
        <p:nvSpPr>
          <p:cNvPr id="21551" name="Rectangle 46">
            <a:extLst>
              <a:ext uri="{FF2B5EF4-FFF2-40B4-BE49-F238E27FC236}">
                <a16:creationId xmlns:a16="http://schemas.microsoft.com/office/drawing/2014/main" id="{23CC59F5-C853-4895-BE16-A5E31C8C6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04938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tabLst>
                <a:tab pos="533400" algn="r"/>
                <a:tab pos="2700338" algn="ctr"/>
                <a:tab pos="5400675" algn="r"/>
              </a:tabLs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tabLst>
                <a:tab pos="533400" algn="r"/>
                <a:tab pos="2700338" algn="ctr"/>
                <a:tab pos="5400675" algn="r"/>
              </a:tabLs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tabLst>
                <a:tab pos="533400" algn="r"/>
                <a:tab pos="2700338" algn="ctr"/>
                <a:tab pos="5400675" algn="r"/>
              </a:tabLs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tabLst>
                <a:tab pos="533400" algn="r"/>
                <a:tab pos="2700338" algn="ctr"/>
                <a:tab pos="5400675" algn="r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533400" algn="r"/>
                <a:tab pos="2700338" algn="ctr"/>
                <a:tab pos="5400675" algn="r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533400" algn="r"/>
                <a:tab pos="2700338" algn="ctr"/>
                <a:tab pos="5400675" algn="r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533400" algn="r"/>
                <a:tab pos="2700338" algn="ctr"/>
                <a:tab pos="5400675" algn="r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533400" algn="r"/>
                <a:tab pos="2700338" algn="ctr"/>
                <a:tab pos="5400675" algn="r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533400" algn="r"/>
                <a:tab pos="2700338" algn="ctr"/>
                <a:tab pos="5400675" algn="r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00">
                <a:latin typeface="Times New Roman" panose="02020603050405020304" pitchFamily="18" charset="0"/>
                <a:ea typeface="ＭＳ 明朝" panose="02020609040205080304" pitchFamily="17" charset="-128"/>
              </a:rPr>
              <a:t> 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ja-JP" sz="2400">
              <a:latin typeface="Times New Roman" panose="02020603050405020304" pitchFamily="18" charset="0"/>
            </a:endParaRPr>
          </a:p>
        </p:txBody>
      </p:sp>
      <p:sp>
        <p:nvSpPr>
          <p:cNvPr id="21552" name="Rectangle 47">
            <a:extLst>
              <a:ext uri="{FF2B5EF4-FFF2-40B4-BE49-F238E27FC236}">
                <a16:creationId xmlns:a16="http://schemas.microsoft.com/office/drawing/2014/main" id="{99AB965C-230D-4E93-83A3-0A5D30EEF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04938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000">
                <a:latin typeface="Times New Roman" panose="02020603050405020304" pitchFamily="18" charset="0"/>
                <a:ea typeface="ＭＳ 明朝" panose="02020609040205080304" pitchFamily="17" charset="-128"/>
              </a:rPr>
              <a:t> </a:t>
            </a:r>
            <a:endParaRPr lang="en-US" altLang="ja-JP" sz="1000">
              <a:latin typeface="Century" panose="02040604050505020304" pitchFamily="18" charset="0"/>
              <a:ea typeface="ＭＳ 明朝" panose="02020609040205080304" pitchFamily="17" charset="-128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ja-JP" sz="2400">
              <a:latin typeface="Times New Roman" panose="02020603050405020304" pitchFamily="18" charset="0"/>
            </a:endParaRPr>
          </a:p>
        </p:txBody>
      </p:sp>
      <p:sp>
        <p:nvSpPr>
          <p:cNvPr id="21554" name="AutoShape 49">
            <a:extLst>
              <a:ext uri="{FF2B5EF4-FFF2-40B4-BE49-F238E27FC236}">
                <a16:creationId xmlns:a16="http://schemas.microsoft.com/office/drawing/2014/main" id="{5A203A42-E7D4-431F-BE62-22F46D166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9077" y="4962019"/>
            <a:ext cx="371445" cy="1952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/>
          </a:p>
        </p:txBody>
      </p:sp>
      <p:sp>
        <p:nvSpPr>
          <p:cNvPr id="21555" name="AutoShape 50">
            <a:extLst>
              <a:ext uri="{FF2B5EF4-FFF2-40B4-BE49-F238E27FC236}">
                <a16:creationId xmlns:a16="http://schemas.microsoft.com/office/drawing/2014/main" id="{B93A81BB-AAA1-4AB4-89FF-C91A7506C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8468" y="1209678"/>
            <a:ext cx="1143000" cy="304800"/>
          </a:xfrm>
          <a:prstGeom prst="wedgeRoundRectCallout">
            <a:avLst>
              <a:gd name="adj1" fmla="val -27361"/>
              <a:gd name="adj2" fmla="val 103125"/>
              <a:gd name="adj3" fmla="val 16667"/>
            </a:avLst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ＭＳ 明朝" panose="02020609040205080304" pitchFamily="17" charset="-128"/>
              </a:rPr>
              <a:t>従来の発注者</a:t>
            </a:r>
            <a:endParaRPr lang="ja-JP" altLang="en-US" sz="1200" dirty="0"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ja-JP" sz="2400" dirty="0">
              <a:latin typeface="Times New Roman" panose="02020603050405020304" pitchFamily="18" charset="0"/>
            </a:endParaRPr>
          </a:p>
        </p:txBody>
      </p:sp>
      <p:sp>
        <p:nvSpPr>
          <p:cNvPr id="21556" name="テキスト ボックス 1">
            <a:extLst>
              <a:ext uri="{FF2B5EF4-FFF2-40B4-BE49-F238E27FC236}">
                <a16:creationId xmlns:a16="http://schemas.microsoft.com/office/drawing/2014/main" id="{9779DCB5-897A-4184-B0CF-92A322703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330" y="65735"/>
            <a:ext cx="80698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新たな「仕組み」の導入</a:t>
            </a:r>
            <a:endParaRPr lang="en-US" altLang="ja-JP" sz="2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0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財政難の中　</a:t>
            </a:r>
            <a:r>
              <a:rPr lang="en-US" altLang="ja-JP" sz="16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PPP/PFI</a:t>
            </a:r>
            <a:r>
              <a:rPr lang="ja-JP" altLang="en-US" sz="16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や包括管理などの、民間活力の活用は、避けては通れない</a:t>
            </a:r>
            <a:r>
              <a:rPr lang="ja-JP" altLang="en-US" sz="1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！</a:t>
            </a:r>
            <a:endParaRPr lang="ja-JP" altLang="en-US" sz="2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696D082D-CF5D-46E5-9F63-22E8A3428DF9}"/>
              </a:ext>
            </a:extLst>
          </p:cNvPr>
          <p:cNvSpPr/>
          <p:nvPr/>
        </p:nvSpPr>
        <p:spPr>
          <a:xfrm>
            <a:off x="571529" y="4204729"/>
            <a:ext cx="495271" cy="15187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地元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3E3BE2B-E147-44D9-BD55-389BE9865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A2C38-BF5A-4117-A3B3-4E986D472ED9}" type="slidenum">
              <a:rPr kumimoji="1" lang="ja-JP" altLang="en-US" smtClean="0"/>
              <a:t>20</a:t>
            </a:fld>
            <a:endParaRPr kumimoji="1" lang="ja-JP" altLang="en-US" dirty="0"/>
          </a:p>
        </p:txBody>
      </p:sp>
      <p:sp>
        <p:nvSpPr>
          <p:cNvPr id="53" name="テキスト ボックス 1">
            <a:extLst>
              <a:ext uri="{FF2B5EF4-FFF2-40B4-BE49-F238E27FC236}">
                <a16:creationId xmlns:a16="http://schemas.microsoft.com/office/drawing/2014/main" id="{DF72CD8B-503F-498B-AA01-C12A792A8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1980" y="6084119"/>
            <a:ext cx="710963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0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発注の仕組みも変わり、乗り遅れれば、仕事はなくなるか、</a:t>
            </a:r>
            <a:endParaRPr lang="en-US" altLang="ja-JP" sz="20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0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下請けの下請けになっていく。</a:t>
            </a:r>
            <a:endParaRPr lang="en-US" altLang="ja-JP" sz="20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2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CF87BB2-1F66-4083-92D1-48E6F0A78E74}"/>
              </a:ext>
            </a:extLst>
          </p:cNvPr>
          <p:cNvSpPr txBox="1"/>
          <p:nvPr/>
        </p:nvSpPr>
        <p:spPr>
          <a:xfrm>
            <a:off x="5810250" y="2463920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</a:rPr>
              <a:t>官の財政破綻も！</a:t>
            </a: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C8DD590C-F054-4E81-A565-474AF618E022}"/>
              </a:ext>
            </a:extLst>
          </p:cNvPr>
          <p:cNvSpPr txBox="1"/>
          <p:nvPr/>
        </p:nvSpPr>
        <p:spPr>
          <a:xfrm>
            <a:off x="4398853" y="4007396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0070C0"/>
                </a:solidFill>
              </a:rPr>
              <a:t>民</a:t>
            </a:r>
            <a:r>
              <a:rPr kumimoji="1" lang="ja-JP" altLang="en-US" dirty="0">
                <a:solidFill>
                  <a:srgbClr val="0070C0"/>
                </a:solidFill>
              </a:rPr>
              <a:t>の合理性、経営力の期待！</a:t>
            </a:r>
          </a:p>
        </p:txBody>
      </p:sp>
    </p:spTree>
    <p:extLst>
      <p:ext uri="{BB962C8B-B14F-4D97-AF65-F5344CB8AC3E}">
        <p14:creationId xmlns:p14="http://schemas.microsoft.com/office/powerpoint/2010/main" val="1264750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B6FED14-4693-403D-9D14-3CB50F7C8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A2C38-BF5A-4117-A3B3-4E986D472ED9}" type="slidenum">
              <a:rPr kumimoji="1" lang="ja-JP" altLang="en-US" smtClean="0"/>
              <a:t>21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7B962AD-6642-43FE-AC7D-E37CAA9A3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020" y="1127962"/>
            <a:ext cx="3894775" cy="219275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71E315B-38D4-4418-AC8B-53083BDE64E0}"/>
              </a:ext>
            </a:extLst>
          </p:cNvPr>
          <p:cNvSpPr txBox="1"/>
          <p:nvPr/>
        </p:nvSpPr>
        <p:spPr>
          <a:xfrm>
            <a:off x="121623" y="1099374"/>
            <a:ext cx="5314275" cy="35539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/>
              <a:t>最大の課題は、住民の理解</a:t>
            </a:r>
            <a:endParaRPr lang="en-US" altLang="ja-JP" sz="2000" b="1" dirty="0"/>
          </a:p>
          <a:p>
            <a:endParaRPr lang="en-US" altLang="ja-JP" sz="2000" b="1" dirty="0"/>
          </a:p>
          <a:p>
            <a:r>
              <a:rPr lang="ja-JP" altLang="en-US" sz="2000" b="1" dirty="0"/>
              <a:t>「協働」「説明責任」とは言われるが？</a:t>
            </a:r>
            <a:endParaRPr lang="en-US" altLang="ja-JP" sz="2000" b="1" dirty="0"/>
          </a:p>
          <a:p>
            <a:r>
              <a:rPr lang="ja-JP" altLang="en-US" sz="2000" b="1" dirty="0"/>
              <a:t>実際には、そんなには簡単ではない！</a:t>
            </a:r>
            <a:endParaRPr lang="en-US" altLang="ja-JP" sz="2000" b="1" dirty="0"/>
          </a:p>
          <a:p>
            <a:endParaRPr lang="en-US" altLang="ja-JP" sz="2000" b="1" dirty="0"/>
          </a:p>
          <a:p>
            <a:r>
              <a:rPr lang="ja-JP" altLang="en-US" sz="2000" b="1" dirty="0"/>
              <a:t>　客観性を示し</a:t>
            </a:r>
            <a:endParaRPr lang="en-US" altLang="ja-JP" sz="2000" b="1" dirty="0"/>
          </a:p>
          <a:p>
            <a:r>
              <a:rPr lang="ja-JP" altLang="en-US" sz="2000" b="1" dirty="0"/>
              <a:t>　　　・第三者による評価</a:t>
            </a:r>
            <a:endParaRPr lang="en-US" altLang="ja-JP" sz="2000" b="1" dirty="0"/>
          </a:p>
          <a:p>
            <a:r>
              <a:rPr lang="ja-JP" altLang="en-US" sz="2000" b="1" dirty="0"/>
              <a:t>　　　・時間をかけて説明　　　　　　　</a:t>
            </a:r>
            <a:endParaRPr lang="en-US" altLang="ja-JP" sz="2000" b="1" dirty="0"/>
          </a:p>
          <a:p>
            <a:r>
              <a:rPr lang="ja-JP" altLang="en-US" sz="2000" b="1" dirty="0"/>
              <a:t>　　　・しかし、納得はなかなか・・・・</a:t>
            </a:r>
            <a:endParaRPr lang="en-US" altLang="ja-JP" sz="2000" b="1" dirty="0"/>
          </a:p>
          <a:p>
            <a:r>
              <a:rPr lang="ja-JP" altLang="en-US" sz="2000" b="1" dirty="0"/>
              <a:t>　</a:t>
            </a:r>
            <a:r>
              <a:rPr lang="ja-JP" altLang="en-US" sz="2000" b="1" dirty="0">
                <a:solidFill>
                  <a:srgbClr val="FF0000"/>
                </a:solidFill>
              </a:rPr>
              <a:t>実際にやったものでなければわからない！</a:t>
            </a:r>
            <a:endParaRPr lang="en-US" altLang="ja-JP" sz="2000" b="1" dirty="0">
              <a:solidFill>
                <a:srgbClr val="FF0000"/>
              </a:solidFill>
            </a:endParaRPr>
          </a:p>
          <a:p>
            <a:endParaRPr lang="en-US" altLang="ja-JP" sz="1247" b="1" dirty="0"/>
          </a:p>
          <a:p>
            <a:endParaRPr lang="ja-JP" altLang="en-US" sz="1247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B007122-EC92-4637-82BA-7F901968FCCA}"/>
              </a:ext>
            </a:extLst>
          </p:cNvPr>
          <p:cNvSpPr txBox="1"/>
          <p:nvPr/>
        </p:nvSpPr>
        <p:spPr>
          <a:xfrm>
            <a:off x="160699" y="61221"/>
            <a:ext cx="85253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/>
              <a:t>数</a:t>
            </a:r>
            <a:r>
              <a:rPr lang="ja-JP" altLang="en-US" sz="2800" b="1" dirty="0"/>
              <a:t>のリスクの低減！今後の、膨大な予算</a:t>
            </a:r>
            <a:endParaRPr lang="en-US" altLang="ja-JP" sz="2800" b="1" dirty="0"/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0988B3EC-FAEB-40B6-A9A9-F6BE5944A82B}"/>
              </a:ext>
            </a:extLst>
          </p:cNvPr>
          <p:cNvSpPr/>
          <p:nvPr/>
        </p:nvSpPr>
        <p:spPr>
          <a:xfrm>
            <a:off x="1482787" y="1523023"/>
            <a:ext cx="936104" cy="175520"/>
          </a:xfrm>
          <a:prstGeom prst="downArrow">
            <a:avLst>
              <a:gd name="adj1" fmla="val 60788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47" dirty="0"/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EEC505E9-E982-4CFD-B82E-EAA0179A812F}"/>
              </a:ext>
            </a:extLst>
          </p:cNvPr>
          <p:cNvSpPr/>
          <p:nvPr/>
        </p:nvSpPr>
        <p:spPr>
          <a:xfrm>
            <a:off x="1482787" y="2454492"/>
            <a:ext cx="936104" cy="175520"/>
          </a:xfrm>
          <a:prstGeom prst="downArrow">
            <a:avLst>
              <a:gd name="adj1" fmla="val 60788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47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99D4D3D-F5BD-4810-AAB4-9DB095421ED8}"/>
              </a:ext>
            </a:extLst>
          </p:cNvPr>
          <p:cNvSpPr txBox="1"/>
          <p:nvPr/>
        </p:nvSpPr>
        <p:spPr>
          <a:xfrm>
            <a:off x="421876" y="4403508"/>
            <a:ext cx="4535440" cy="284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47" b="1" dirty="0">
                <a:solidFill>
                  <a:srgbClr val="30303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ニンビー   </a:t>
            </a:r>
            <a:r>
              <a:rPr lang="en-US" altLang="ja-JP" sz="1247" b="1" dirty="0">
                <a:solidFill>
                  <a:srgbClr val="30303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247" b="1" dirty="0">
                <a:solidFill>
                  <a:srgbClr val="30303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</a:t>
            </a:r>
            <a:r>
              <a:rPr lang="en-US" altLang="ja-JP" sz="1247" b="1" dirty="0">
                <a:solidFill>
                  <a:srgbClr val="30303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】Not In My Back-Yard  </a:t>
            </a:r>
            <a:r>
              <a:rPr lang="ja-JP" altLang="en-US" sz="1247" b="1" dirty="0">
                <a:solidFill>
                  <a:srgbClr val="30303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［略］</a:t>
            </a:r>
            <a:r>
              <a:rPr lang="en-US" altLang="ja-JP" sz="1247" b="1" dirty="0">
                <a:solidFill>
                  <a:srgbClr val="30303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NIMBY  </a:t>
            </a:r>
            <a:endParaRPr lang="ja-JP" altLang="en-US" sz="1247" b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327EF88-7C1C-4322-91A5-32FBFD3C17C7}"/>
              </a:ext>
            </a:extLst>
          </p:cNvPr>
          <p:cNvSpPr txBox="1"/>
          <p:nvPr/>
        </p:nvSpPr>
        <p:spPr>
          <a:xfrm>
            <a:off x="493955" y="4838813"/>
            <a:ext cx="4025576" cy="668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47" b="1" dirty="0">
                <a:solidFill>
                  <a:srgbClr val="30303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NIMBY</a:t>
            </a:r>
            <a:r>
              <a:rPr lang="ja-JP" altLang="en-US" sz="1247" b="1" dirty="0">
                <a:solidFill>
                  <a:srgbClr val="30303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症候群。「（必要なのはわかるけど）自分の裏庭（＝</a:t>
            </a:r>
            <a:r>
              <a:rPr lang="en-US" altLang="ja-JP" sz="1247" b="1" dirty="0">
                <a:solidFill>
                  <a:srgbClr val="30303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My Back-Yard</a:t>
            </a:r>
            <a:r>
              <a:rPr lang="ja-JP" altLang="en-US" sz="1247" b="1" dirty="0">
                <a:solidFill>
                  <a:srgbClr val="30303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）ではやらないで（＝</a:t>
            </a:r>
            <a:r>
              <a:rPr lang="en-US" altLang="ja-JP" sz="1247" b="1" dirty="0">
                <a:solidFill>
                  <a:srgbClr val="30303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Not</a:t>
            </a:r>
            <a:r>
              <a:rPr lang="ja-JP" altLang="en-US" sz="1247" b="1" dirty="0">
                <a:solidFill>
                  <a:srgbClr val="30303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）」</a:t>
            </a:r>
            <a:endParaRPr lang="ja-JP" altLang="en-US" sz="1247" b="1" dirty="0"/>
          </a:p>
        </p:txBody>
      </p:sp>
      <p:pic>
        <p:nvPicPr>
          <p:cNvPr id="14" name="図 13" descr="スーツを着た男性&#10;&#10;自動的に生成された説明">
            <a:extLst>
              <a:ext uri="{FF2B5EF4-FFF2-40B4-BE49-F238E27FC236}">
                <a16:creationId xmlns:a16="http://schemas.microsoft.com/office/drawing/2014/main" id="{50FE721E-4B45-49FB-8C7C-5AA84D65D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992" y="4299077"/>
            <a:ext cx="1720310" cy="1703682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136A642-1348-42F9-8154-D24C764656D0}"/>
              </a:ext>
            </a:extLst>
          </p:cNvPr>
          <p:cNvSpPr txBox="1"/>
          <p:nvPr/>
        </p:nvSpPr>
        <p:spPr>
          <a:xfrm>
            <a:off x="5471433" y="6102339"/>
            <a:ext cx="3005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/>
              <a:t>悪者の必要性！</a:t>
            </a:r>
            <a:endParaRPr lang="en-US" altLang="ja-JP" sz="2000" dirty="0"/>
          </a:p>
          <a:p>
            <a:r>
              <a:rPr lang="ja-JP" altLang="en-US" sz="2000" dirty="0"/>
              <a:t>「悪代官」と言われる！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FA9D52B-D235-485C-B563-FBBBA6B03166}"/>
              </a:ext>
            </a:extLst>
          </p:cNvPr>
          <p:cNvSpPr txBox="1"/>
          <p:nvPr/>
        </p:nvSpPr>
        <p:spPr>
          <a:xfrm>
            <a:off x="160699" y="5731305"/>
            <a:ext cx="5314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/>
              <a:t>議会で説明しても、住民説明しても理解は、</a:t>
            </a:r>
            <a:endParaRPr lang="en-US" altLang="ja-JP" sz="2000" dirty="0"/>
          </a:p>
          <a:p>
            <a:r>
              <a:rPr lang="ja-JP" altLang="en-US" sz="2000" dirty="0"/>
              <a:t>なかなか・・・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AAAC01E-1137-4B3B-ABE9-CFAFF1E0829B}"/>
              </a:ext>
            </a:extLst>
          </p:cNvPr>
          <p:cNvSpPr txBox="1"/>
          <p:nvPr/>
        </p:nvSpPr>
        <p:spPr>
          <a:xfrm>
            <a:off x="7119087" y="4612936"/>
            <a:ext cx="2024913" cy="407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（呆れた表情）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A86CD0D-F3AA-4D41-826C-94615C306941}"/>
              </a:ext>
            </a:extLst>
          </p:cNvPr>
          <p:cNvSpPr txBox="1"/>
          <p:nvPr/>
        </p:nvSpPr>
        <p:spPr>
          <a:xfrm>
            <a:off x="5385472" y="3420300"/>
            <a:ext cx="3602268" cy="407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トリアージ・カンファレンス</a:t>
            </a:r>
          </a:p>
        </p:txBody>
      </p:sp>
    </p:spTree>
    <p:extLst>
      <p:ext uri="{BB962C8B-B14F-4D97-AF65-F5344CB8AC3E}">
        <p14:creationId xmlns:p14="http://schemas.microsoft.com/office/powerpoint/2010/main" val="405098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角丸四角形 2"/>
          <p:cNvSpPr>
            <a:spLocks noChangeArrowheads="1"/>
          </p:cNvSpPr>
          <p:nvPr/>
        </p:nvSpPr>
        <p:spPr bwMode="auto">
          <a:xfrm>
            <a:off x="453580" y="161529"/>
            <a:ext cx="6686550" cy="928688"/>
          </a:xfrm>
          <a:prstGeom prst="rect">
            <a:avLst/>
          </a:prstGeom>
        </p:spPr>
        <p:txBody>
          <a:bodyPr vert="horz" lIns="74295" tIns="37148" rIns="74295" bIns="37148" rtlCol="0" anchor="ctr">
            <a:normAutofit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88"/>
              </a:spcAft>
              <a:defRPr/>
            </a:pPr>
            <a:r>
              <a:rPr lang="ja-JP" altLang="en-US" sz="3006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進まない理由：</a:t>
            </a:r>
            <a:endParaRPr lang="en-US" altLang="ja-JP" sz="3006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88"/>
              </a:spcAft>
              <a:defRPr/>
            </a:pPr>
            <a:r>
              <a:rPr lang="ja-JP" altLang="en-US" sz="3006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的確なマネジメントができていない</a:t>
            </a:r>
          </a:p>
        </p:txBody>
      </p:sp>
      <p:sp>
        <p:nvSpPr>
          <p:cNvPr id="6148" name="角丸四角形 3"/>
          <p:cNvSpPr>
            <a:spLocks noChangeArrowheads="1"/>
          </p:cNvSpPr>
          <p:nvPr/>
        </p:nvSpPr>
        <p:spPr bwMode="auto">
          <a:xfrm>
            <a:off x="204010" y="1291557"/>
            <a:ext cx="8380592" cy="4274885"/>
          </a:xfrm>
          <a:prstGeom prst="rect">
            <a:avLst/>
          </a:prstGeom>
        </p:spPr>
        <p:txBody>
          <a:bodyPr vert="horz" lIns="74295" tIns="37148" rIns="74295" bIns="37148" rtlCol="0">
            <a:normAutofit fontScale="25000" lnSpcReduction="20000"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endParaRPr lang="en-US" altLang="ja-JP" sz="1219" b="1" dirty="0"/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spc="41" dirty="0">
                <a:ln w="11430"/>
                <a:highlight>
                  <a:srgbClr val="FFFF00"/>
                </a:highlight>
              </a:rPr>
              <a:t>ヒト</a:t>
            </a:r>
            <a:endParaRPr lang="en-US" altLang="ja-JP" sz="8000" b="1" spc="41" dirty="0">
              <a:ln w="11430"/>
              <a:highlight>
                <a:srgbClr val="FFFF00"/>
              </a:highlight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spc="41" dirty="0">
                <a:ln w="11430"/>
              </a:rPr>
              <a:t>●リーダーの不在</a:t>
            </a:r>
            <a:endParaRPr lang="en-US" altLang="ja-JP" sz="8000" b="1" spc="41" dirty="0">
              <a:ln w="1143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spc="41" dirty="0">
                <a:ln w="11430"/>
              </a:rPr>
              <a:t>　　旧来の思考ではなく、新たな思考ができるリーダー</a:t>
            </a:r>
            <a:endParaRPr lang="en-US" altLang="ja-JP" sz="8000" b="1" spc="41" dirty="0">
              <a:ln w="1143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spc="41" dirty="0">
                <a:ln w="11430"/>
              </a:rPr>
              <a:t>　　首長とは別に現場を引っ張る人間</a:t>
            </a:r>
            <a:endParaRPr lang="en-US" altLang="ja-JP" sz="8000" b="1" spc="41" dirty="0">
              <a:ln w="1143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spc="41" dirty="0">
                <a:ln w="11430"/>
              </a:rPr>
              <a:t>　　悪者になる覚悟と実行力</a:t>
            </a:r>
            <a:endParaRPr lang="en-US" altLang="ja-JP" sz="8000" b="1" spc="41" dirty="0">
              <a:ln w="1143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endParaRPr lang="en-US" altLang="ja-JP" sz="8000" b="1" dirty="0"/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dirty="0">
                <a:highlight>
                  <a:srgbClr val="FFFF00"/>
                </a:highlight>
              </a:rPr>
              <a:t>モノ</a:t>
            </a:r>
            <a:endParaRPr lang="en-US" altLang="ja-JP" sz="8000" b="1" dirty="0">
              <a:highlight>
                <a:srgbClr val="FFFF00"/>
              </a:highlight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dirty="0"/>
              <a:t>○「マネジメント」＝「戦略」　の不足</a:t>
            </a:r>
            <a:endParaRPr lang="en-US" altLang="ja-JP" sz="8000" b="1" dirty="0"/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dirty="0"/>
              <a:t>　　⇒孫子の兵法の第一</a:t>
            </a:r>
            <a:endParaRPr lang="en-US" altLang="ja-JP" sz="8000" b="1" dirty="0"/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dirty="0"/>
              <a:t>　　　「敵を知り、己を知れば</a:t>
            </a:r>
            <a:r>
              <a:rPr lang="en-US" altLang="ja-JP" sz="8000" b="1" dirty="0"/>
              <a:t>100</a:t>
            </a:r>
            <a:r>
              <a:rPr lang="ja-JP" altLang="en-US" sz="8000" b="1" dirty="0"/>
              <a:t>戦危うからず」</a:t>
            </a:r>
            <a:endParaRPr lang="en-US" altLang="ja-JP" sz="8000" b="1" dirty="0"/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dirty="0"/>
              <a:t>　　　　そもそも、橋をどこまで理解できているか？</a:t>
            </a:r>
            <a:endParaRPr lang="en-US" altLang="ja-JP" sz="8000" b="1" dirty="0"/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spc="41" dirty="0">
                <a:ln w="11430"/>
              </a:rPr>
              <a:t>　　　さらに、技術者の数、技術力の習熟度、</a:t>
            </a:r>
            <a:endParaRPr lang="en-US" altLang="ja-JP" sz="8000" b="1" spc="41" dirty="0">
              <a:ln w="1143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spc="41" dirty="0">
                <a:ln w="11430"/>
              </a:rPr>
              <a:t>　　　ツール　⇒ドローン、</a:t>
            </a:r>
            <a:r>
              <a:rPr lang="en-US" altLang="ja-JP" sz="8000" b="1" spc="41" dirty="0">
                <a:ln w="11430"/>
              </a:rPr>
              <a:t>AI</a:t>
            </a:r>
            <a:r>
              <a:rPr lang="ja-JP" altLang="en-US" sz="8000" b="1" spc="41" dirty="0">
                <a:ln w="11430"/>
              </a:rPr>
              <a:t>、ﾓﾆﾀﾘﾝｸﾞｼｽﾃﾑ、種々の新技術・・・・</a:t>
            </a:r>
            <a:endParaRPr lang="en-US" altLang="ja-JP" sz="8000" b="1" spc="41" dirty="0">
              <a:ln w="1143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spc="41" dirty="0">
                <a:ln w="11430"/>
              </a:rPr>
              <a:t>　　　　　　　　　（ツールと技術力は別物）</a:t>
            </a:r>
            <a:endParaRPr lang="en-US" altLang="ja-JP" sz="8000" b="1" spc="41" dirty="0">
              <a:ln w="1143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spc="41" dirty="0">
                <a:ln w="11430"/>
                <a:highlight>
                  <a:srgbClr val="FFFF00"/>
                </a:highlight>
              </a:rPr>
              <a:t>カネ</a:t>
            </a:r>
            <a:endParaRPr lang="en-US" altLang="ja-JP" sz="8000" b="1" spc="41" dirty="0">
              <a:ln w="11430"/>
              <a:highlight>
                <a:srgbClr val="FFFF00"/>
              </a:highlight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spc="41" dirty="0">
                <a:ln w="11430"/>
              </a:rPr>
              <a:t>●長期の財政のシュミュレーション</a:t>
            </a:r>
            <a:endParaRPr lang="en-US" altLang="ja-JP" sz="8000" b="1" spc="41" dirty="0">
              <a:ln w="1143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spc="41" dirty="0">
                <a:ln w="11430"/>
              </a:rPr>
              <a:t>　いつまでもつか？</a:t>
            </a:r>
            <a:endParaRPr lang="en-US" altLang="ja-JP" sz="8000" b="1" spc="41" dirty="0">
              <a:ln w="1143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spc="41" dirty="0">
                <a:ln w="11430"/>
              </a:rPr>
              <a:t>　おそらく将来的には、民間資金の活用　</a:t>
            </a:r>
            <a:r>
              <a:rPr lang="en-US" altLang="ja-JP" sz="8000" b="1" spc="41" dirty="0">
                <a:ln w="11430"/>
              </a:rPr>
              <a:t>PPP/PFI</a:t>
            </a:r>
            <a:r>
              <a:rPr lang="ja-JP" altLang="en-US" sz="8000" b="1" spc="41" dirty="0">
                <a:ln w="11430"/>
              </a:rPr>
              <a:t>や、</a:t>
            </a:r>
            <a:endParaRPr lang="en-US" altLang="ja-JP" sz="8000" b="1" spc="41" dirty="0">
              <a:ln w="1143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r>
              <a:rPr lang="ja-JP" altLang="en-US" sz="8000" b="1" spc="41" dirty="0">
                <a:ln w="11430"/>
              </a:rPr>
              <a:t>　包括管理への移行。</a:t>
            </a:r>
            <a:r>
              <a:rPr lang="en-US" altLang="ja-JP" sz="8000" b="1" spc="41" dirty="0">
                <a:ln w="11430"/>
              </a:rPr>
              <a:t>NPM</a:t>
            </a:r>
            <a:r>
              <a:rPr lang="ja-JP" altLang="en-US" sz="8000" b="1" spc="41" dirty="0">
                <a:ln w="11430"/>
              </a:rPr>
              <a:t>　なども。</a:t>
            </a:r>
            <a:endParaRPr lang="en-US" altLang="ja-JP" sz="8000" b="1" spc="41" dirty="0">
              <a:ln w="1143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endParaRPr lang="en-US" altLang="ja-JP" sz="8000" b="1" spc="41" dirty="0">
              <a:ln w="1143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endParaRPr lang="en-US" altLang="ja-JP" sz="8000" b="1" spc="41" dirty="0">
              <a:ln w="1143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endParaRPr lang="en-US" altLang="ja-JP" sz="8000" b="1" spc="41" dirty="0">
              <a:ln w="1143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endParaRPr lang="en-US" altLang="ja-JP" sz="8000" b="1" spc="41" dirty="0">
              <a:ln w="1143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/>
            </a:pPr>
            <a:endParaRPr lang="en-US" altLang="ja-JP" sz="1219" b="1" spc="41" dirty="0">
              <a:ln w="11430"/>
            </a:endParaRPr>
          </a:p>
        </p:txBody>
      </p:sp>
      <p:pic>
        <p:nvPicPr>
          <p:cNvPr id="5" name="Picture 2" descr="孫武 - Wikipedia">
            <a:extLst>
              <a:ext uri="{FF2B5EF4-FFF2-40B4-BE49-F238E27FC236}">
                <a16:creationId xmlns:a16="http://schemas.microsoft.com/office/drawing/2014/main" id="{7FA4CB88-BD0E-486F-963B-60EABBB56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5" r="2" b="13762"/>
          <a:stretch/>
        </p:blipFill>
        <p:spPr bwMode="auto">
          <a:xfrm>
            <a:off x="6796301" y="853996"/>
            <a:ext cx="2076787" cy="232740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8675" name="スライド番号プレースホルダー 1" hidden="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4295" tIns="37148" rIns="74295" bIns="37148" numCol="1" rtlCol="0" anchor="t" anchorCtr="0" compatLnSpc="1">
            <a:prstTxWarp prst="textNoShape">
              <a:avLst/>
            </a:prstTxWarp>
          </a:bodyPr>
          <a:lstStyle>
            <a:lvl1pPr>
              <a:spcBef>
                <a:spcPts val="488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kumimoji="1" sz="2113">
                <a:solidFill>
                  <a:schemeClr val="tx1"/>
                </a:solidFill>
                <a:latin typeface="Gill Sans MT" pitchFamily="34" charset="0"/>
                <a:ea typeface="ＭＳ Ｐゴシック" charset="-128"/>
              </a:defRPr>
            </a:lvl1pPr>
            <a:lvl2pPr marL="603598" indent="-232154">
              <a:spcBef>
                <a:spcPts val="407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kumimoji="1" sz="1869">
                <a:solidFill>
                  <a:schemeClr val="tx2"/>
                </a:solidFill>
                <a:latin typeface="Gill Sans MT" pitchFamily="34" charset="0"/>
                <a:ea typeface="ＭＳ Ｐゴシック" charset="-128"/>
              </a:defRPr>
            </a:lvl2pPr>
            <a:lvl3pPr marL="928613" indent="-185723">
              <a:spcBef>
                <a:spcPts val="407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kumimoji="1" sz="1625">
                <a:solidFill>
                  <a:schemeClr val="tx1"/>
                </a:solidFill>
                <a:latin typeface="Gill Sans MT" pitchFamily="34" charset="0"/>
                <a:ea typeface="ＭＳ Ｐゴシック" charset="-128"/>
              </a:defRPr>
            </a:lvl3pPr>
            <a:lvl4pPr marL="1300058" indent="-185723">
              <a:spcBef>
                <a:spcPts val="325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 kumimoji="1">
                <a:solidFill>
                  <a:schemeClr val="tx1"/>
                </a:solidFill>
                <a:latin typeface="Gill Sans MT" pitchFamily="34" charset="0"/>
                <a:ea typeface="ＭＳ Ｐゴシック" charset="-128"/>
              </a:defRPr>
            </a:lvl4pPr>
            <a:lvl5pPr marL="1671503" indent="-185723">
              <a:spcBef>
                <a:spcPts val="244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300">
                <a:solidFill>
                  <a:schemeClr val="tx1"/>
                </a:solidFill>
                <a:latin typeface="Gill Sans MT" pitchFamily="34" charset="0"/>
                <a:ea typeface="ＭＳ Ｐゴシック" charset="-128"/>
              </a:defRPr>
            </a:lvl5pPr>
            <a:lvl6pPr marL="2042948" indent="-185723" fontAlgn="base">
              <a:spcBef>
                <a:spcPts val="244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300">
                <a:solidFill>
                  <a:schemeClr val="tx1"/>
                </a:solidFill>
                <a:latin typeface="Gill Sans MT" pitchFamily="34" charset="0"/>
                <a:ea typeface="ＭＳ Ｐゴシック" charset="-128"/>
              </a:defRPr>
            </a:lvl6pPr>
            <a:lvl7pPr marL="2414393" indent="-185723" fontAlgn="base">
              <a:spcBef>
                <a:spcPts val="244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300">
                <a:solidFill>
                  <a:schemeClr val="tx1"/>
                </a:solidFill>
                <a:latin typeface="Gill Sans MT" pitchFamily="34" charset="0"/>
                <a:ea typeface="ＭＳ Ｐゴシック" charset="-128"/>
              </a:defRPr>
            </a:lvl7pPr>
            <a:lvl8pPr marL="2785838" indent="-185723" fontAlgn="base">
              <a:spcBef>
                <a:spcPts val="244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300">
                <a:solidFill>
                  <a:schemeClr val="tx1"/>
                </a:solidFill>
                <a:latin typeface="Gill Sans MT" pitchFamily="34" charset="0"/>
                <a:ea typeface="ＭＳ Ｐゴシック" charset="-128"/>
              </a:defRPr>
            </a:lvl8pPr>
            <a:lvl9pPr marL="3157283" indent="-185723" fontAlgn="base">
              <a:spcBef>
                <a:spcPts val="244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kumimoji="1" sz="1300">
                <a:solidFill>
                  <a:schemeClr val="tx1"/>
                </a:solidFill>
                <a:latin typeface="Gill Sans MT" pitchFamily="34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spcAft>
                <a:spcPts val="488"/>
              </a:spcAft>
              <a:buClrTx/>
              <a:buSzTx/>
              <a:buNone/>
            </a:pPr>
            <a:fld id="{600F97BF-57A9-42A1-9D5B-E49F35A5C48F}" type="slidenum">
              <a:rPr lang="en-US" altLang="ja-JP" sz="1138">
                <a:latin typeface="Arial" charset="0"/>
              </a:rPr>
              <a:pPr>
                <a:spcBef>
                  <a:spcPct val="0"/>
                </a:spcBef>
                <a:spcAft>
                  <a:spcPts val="488"/>
                </a:spcAft>
                <a:buClrTx/>
                <a:buSzTx/>
                <a:buNone/>
              </a:pPr>
              <a:t>22</a:t>
            </a:fld>
            <a:endParaRPr lang="en-US" altLang="ja-JP" sz="1138">
              <a:latin typeface="Arial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E050E89-3477-4F14-AD1C-684C5C06C412}"/>
              </a:ext>
            </a:extLst>
          </p:cNvPr>
          <p:cNvSpPr txBox="1"/>
          <p:nvPr/>
        </p:nvSpPr>
        <p:spPr>
          <a:xfrm>
            <a:off x="6715130" y="3148958"/>
            <a:ext cx="2428870" cy="476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ja-JP" sz="1247" dirty="0"/>
          </a:p>
          <a:p>
            <a:r>
              <a:rPr lang="ja-JP" altLang="en-US" sz="1247" dirty="0"/>
              <a:t>リーダーは考えることが重要！</a:t>
            </a:r>
          </a:p>
        </p:txBody>
      </p:sp>
    </p:spTree>
    <p:extLst>
      <p:ext uri="{BB962C8B-B14F-4D97-AF65-F5344CB8AC3E}">
        <p14:creationId xmlns:p14="http://schemas.microsoft.com/office/powerpoint/2010/main" val="2043361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BF684E-7CE0-4890-9F99-9AF12F387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36712"/>
          </a:xfrm>
        </p:spPr>
        <p:txBody>
          <a:bodyPr/>
          <a:lstStyle/>
          <a:p>
            <a:r>
              <a:rPr kumimoji="1" lang="ja-JP" altLang="en-US" dirty="0"/>
              <a:t>課題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947CF7B-6D11-4F5C-860D-FB2C59F3029A}"/>
              </a:ext>
            </a:extLst>
          </p:cNvPr>
          <p:cNvSpPr txBox="1"/>
          <p:nvPr/>
        </p:nvSpPr>
        <p:spPr>
          <a:xfrm>
            <a:off x="683568" y="908720"/>
            <a:ext cx="7220246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地方の財政のひっ迫</a:t>
            </a:r>
            <a:endParaRPr kumimoji="1" lang="en-US" altLang="ja-JP" sz="2000" dirty="0"/>
          </a:p>
          <a:p>
            <a:r>
              <a:rPr lang="ja-JP" altLang="en-US" sz="2000" dirty="0"/>
              <a:t>新設工事の抑制　⇒新設への批判と将来の維持管理費への不安</a:t>
            </a:r>
            <a:endParaRPr lang="en-US" altLang="ja-JP" sz="2000" dirty="0"/>
          </a:p>
          <a:p>
            <a:r>
              <a:rPr kumimoji="1" lang="ja-JP" altLang="en-US" sz="2000" dirty="0"/>
              <a:t>維持管理の時代へ</a:t>
            </a:r>
            <a:endParaRPr kumimoji="1" lang="en-US" altLang="ja-JP" sz="2000" dirty="0"/>
          </a:p>
          <a:p>
            <a:endParaRPr lang="en-US" altLang="ja-JP" sz="2000" dirty="0"/>
          </a:p>
          <a:p>
            <a:r>
              <a:rPr kumimoji="1" lang="ja-JP" altLang="en-US" sz="2000" dirty="0"/>
              <a:t>インフラメンテナンス</a:t>
            </a:r>
            <a:endParaRPr kumimoji="1" lang="en-US" altLang="ja-JP" sz="2000" dirty="0"/>
          </a:p>
          <a:p>
            <a:r>
              <a:rPr lang="ja-JP" altLang="en-US" sz="2000" dirty="0"/>
              <a:t>インフラメンテナンス国民会議　⇒民間事業者の要望</a:t>
            </a:r>
            <a:endParaRPr lang="en-US" altLang="ja-JP" sz="2000" dirty="0"/>
          </a:p>
          <a:p>
            <a:r>
              <a:rPr lang="ja-JP" altLang="en-US" sz="2000" dirty="0"/>
              <a:t>　　　　　　　　　　　　　　　　　　　　⇒現実として今のやり方では？？</a:t>
            </a:r>
            <a:endParaRPr lang="en-US" altLang="ja-JP" sz="2000" dirty="0"/>
          </a:p>
          <a:p>
            <a:endParaRPr kumimoji="1" lang="en-US" altLang="ja-JP" sz="2000" dirty="0"/>
          </a:p>
          <a:p>
            <a:r>
              <a:rPr lang="ja-JP" altLang="en-US" sz="2000" dirty="0"/>
              <a:t>最近、良く言われること</a:t>
            </a:r>
            <a:endParaRPr lang="en-US" altLang="ja-JP" sz="2000" dirty="0"/>
          </a:p>
          <a:p>
            <a:r>
              <a:rPr kumimoji="1" lang="ja-JP" altLang="en-US" sz="2000" dirty="0"/>
              <a:t>「横展開」　⇒成功事例を作り、それを他にも導入拡大</a:t>
            </a:r>
            <a:endParaRPr kumimoji="1" lang="en-US" altLang="ja-JP" sz="2000" dirty="0"/>
          </a:p>
          <a:p>
            <a:r>
              <a:rPr lang="ja-JP" altLang="en-US" sz="2000" dirty="0"/>
              <a:t>しかしそんなに簡単にはいかない。</a:t>
            </a:r>
            <a:r>
              <a:rPr kumimoji="1" lang="ja-JP" altLang="en-US" sz="2000" dirty="0"/>
              <a:t>成功事例ができない。</a:t>
            </a:r>
            <a:endParaRPr kumimoji="1" lang="en-US" altLang="ja-JP" sz="2000" dirty="0"/>
          </a:p>
          <a:p>
            <a:r>
              <a:rPr lang="ja-JP" altLang="en-US" sz="2000" dirty="0"/>
              <a:t>おのおのの自治体の事情の違い。</a:t>
            </a:r>
            <a:endParaRPr lang="en-US" altLang="ja-JP" sz="2000" dirty="0"/>
          </a:p>
          <a:p>
            <a:endParaRPr kumimoji="1" lang="en-US" altLang="ja-JP" sz="3200" dirty="0"/>
          </a:p>
          <a:p>
            <a:r>
              <a:rPr kumimoji="1" lang="ja-JP" altLang="en-US" sz="3200" dirty="0"/>
              <a:t>自治体の状況がわからない！</a:t>
            </a:r>
            <a:endParaRPr kumimoji="1" lang="en-US" altLang="ja-JP" sz="3200" dirty="0"/>
          </a:p>
          <a:p>
            <a:r>
              <a:rPr lang="ja-JP" altLang="en-US" sz="3200" dirty="0"/>
              <a:t>だから、提案できなくて、</a:t>
            </a:r>
            <a:r>
              <a:rPr kumimoji="1" lang="ja-JP" altLang="en-US" sz="3200" dirty="0"/>
              <a:t>当たり前！</a:t>
            </a:r>
            <a:endParaRPr kumimoji="1" lang="en-US" altLang="ja-JP" sz="3200" dirty="0"/>
          </a:p>
          <a:p>
            <a:r>
              <a:rPr kumimoji="1" lang="ja-JP" altLang="en-US" dirty="0">
                <a:solidFill>
                  <a:srgbClr val="FF0000"/>
                </a:solidFill>
              </a:rPr>
              <a:t>ではどうするの？</a:t>
            </a:r>
          </a:p>
        </p:txBody>
      </p:sp>
    </p:spTree>
    <p:extLst>
      <p:ext uri="{BB962C8B-B14F-4D97-AF65-F5344CB8AC3E}">
        <p14:creationId xmlns:p14="http://schemas.microsoft.com/office/powerpoint/2010/main" val="3462856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fld id="{3769CABD-9797-4700-8202-FE7F55ECD6F2}" type="slidenum">
              <a:rPr lang="en-US" altLang="ja-JP">
                <a:solidFill>
                  <a:srgbClr val="898989"/>
                </a:solidFill>
              </a:rPr>
              <a:pPr eaLnBrk="1" hangingPunct="1"/>
              <a:t>24</a:t>
            </a:fld>
            <a:endParaRPr lang="en-US" altLang="ja-JP">
              <a:solidFill>
                <a:srgbClr val="898989"/>
              </a:solidFill>
            </a:endParaRPr>
          </a:p>
        </p:txBody>
      </p:sp>
      <p:sp>
        <p:nvSpPr>
          <p:cNvPr id="3" name="角丸四角形 2"/>
          <p:cNvSpPr/>
          <p:nvPr/>
        </p:nvSpPr>
        <p:spPr>
          <a:xfrm>
            <a:off x="755650" y="1052513"/>
            <a:ext cx="2232025" cy="914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ja-JP" altLang="en-US" sz="2000" dirty="0"/>
              <a:t>プロ</a:t>
            </a:r>
            <a:endParaRPr lang="en-US" altLang="ja-JP" sz="2000" dirty="0"/>
          </a:p>
          <a:p>
            <a:pPr>
              <a:defRPr/>
            </a:pPr>
            <a:r>
              <a:rPr lang="ja-JP" altLang="en-US" sz="2000" dirty="0"/>
              <a:t>（知見が有る）</a:t>
            </a:r>
          </a:p>
        </p:txBody>
      </p:sp>
      <p:sp>
        <p:nvSpPr>
          <p:cNvPr id="4" name="角丸四角形 3"/>
          <p:cNvSpPr/>
          <p:nvPr/>
        </p:nvSpPr>
        <p:spPr>
          <a:xfrm>
            <a:off x="765175" y="2171700"/>
            <a:ext cx="2233613" cy="914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ja-JP" altLang="en-US" sz="2000" dirty="0"/>
              <a:t>プロ</a:t>
            </a:r>
            <a:endParaRPr lang="en-US" altLang="ja-JP" sz="2000" dirty="0"/>
          </a:p>
          <a:p>
            <a:pPr>
              <a:defRPr/>
            </a:pPr>
            <a:r>
              <a:rPr lang="ja-JP" altLang="en-US" sz="2000" dirty="0"/>
              <a:t>（知見が有る）</a:t>
            </a:r>
          </a:p>
        </p:txBody>
      </p:sp>
      <p:sp>
        <p:nvSpPr>
          <p:cNvPr id="5" name="角丸四角形 4"/>
          <p:cNvSpPr/>
          <p:nvPr/>
        </p:nvSpPr>
        <p:spPr>
          <a:xfrm>
            <a:off x="744538" y="3259138"/>
            <a:ext cx="2232025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ja-JP" altLang="en-US" sz="2000" dirty="0"/>
              <a:t>アマチュア</a:t>
            </a:r>
            <a:endParaRPr lang="en-US" altLang="ja-JP" sz="2000" dirty="0"/>
          </a:p>
          <a:p>
            <a:pPr>
              <a:defRPr/>
            </a:pPr>
            <a:r>
              <a:rPr lang="ja-JP" altLang="en-US" sz="2000" dirty="0"/>
              <a:t>（知見が無い）</a:t>
            </a:r>
          </a:p>
        </p:txBody>
      </p:sp>
      <p:sp>
        <p:nvSpPr>
          <p:cNvPr id="6" name="角丸四角形 5"/>
          <p:cNvSpPr/>
          <p:nvPr/>
        </p:nvSpPr>
        <p:spPr>
          <a:xfrm>
            <a:off x="755650" y="4305300"/>
            <a:ext cx="2232025" cy="9144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ja-JP" altLang="en-US" sz="2000" dirty="0"/>
              <a:t>アマチュア</a:t>
            </a:r>
            <a:endParaRPr lang="en-US" altLang="ja-JP" sz="2000" dirty="0"/>
          </a:p>
          <a:p>
            <a:pPr>
              <a:defRPr/>
            </a:pPr>
            <a:r>
              <a:rPr lang="ja-JP" altLang="en-US" sz="2000" dirty="0"/>
              <a:t>（知見が無い）</a:t>
            </a:r>
          </a:p>
        </p:txBody>
      </p:sp>
      <p:sp>
        <p:nvSpPr>
          <p:cNvPr id="7" name="角丸四角形 6"/>
          <p:cNvSpPr/>
          <p:nvPr/>
        </p:nvSpPr>
        <p:spPr>
          <a:xfrm>
            <a:off x="4322763" y="4324350"/>
            <a:ext cx="2233612" cy="9144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ja-JP" altLang="en-US" sz="2000" dirty="0"/>
              <a:t>アマチュア</a:t>
            </a:r>
            <a:endParaRPr lang="en-US" altLang="ja-JP" sz="2000" dirty="0"/>
          </a:p>
          <a:p>
            <a:pPr>
              <a:defRPr/>
            </a:pPr>
            <a:r>
              <a:rPr lang="ja-JP" altLang="en-US" sz="2000" dirty="0"/>
              <a:t>（知見が無い）</a:t>
            </a:r>
          </a:p>
        </p:txBody>
      </p:sp>
      <p:sp>
        <p:nvSpPr>
          <p:cNvPr id="8" name="角丸四角形 7"/>
          <p:cNvSpPr/>
          <p:nvPr/>
        </p:nvSpPr>
        <p:spPr>
          <a:xfrm>
            <a:off x="4297363" y="3259138"/>
            <a:ext cx="2232025" cy="9144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ja-JP" altLang="en-US" sz="2000" dirty="0"/>
              <a:t>プロ</a:t>
            </a:r>
            <a:endParaRPr lang="en-US" altLang="ja-JP" sz="2000" dirty="0"/>
          </a:p>
          <a:p>
            <a:pPr>
              <a:defRPr/>
            </a:pPr>
            <a:r>
              <a:rPr lang="ja-JP" altLang="en-US" sz="2000" dirty="0"/>
              <a:t>（知見が有る）</a:t>
            </a:r>
          </a:p>
        </p:txBody>
      </p:sp>
      <p:sp>
        <p:nvSpPr>
          <p:cNvPr id="9" name="角丸四角形 8"/>
          <p:cNvSpPr/>
          <p:nvPr/>
        </p:nvSpPr>
        <p:spPr>
          <a:xfrm>
            <a:off x="4284663" y="2171700"/>
            <a:ext cx="2232025" cy="9144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ja-JP" altLang="en-US" sz="2000" dirty="0"/>
              <a:t>アマチュア</a:t>
            </a:r>
            <a:endParaRPr lang="en-US" altLang="ja-JP" sz="2000" dirty="0"/>
          </a:p>
          <a:p>
            <a:pPr>
              <a:defRPr/>
            </a:pPr>
            <a:r>
              <a:rPr lang="ja-JP" altLang="en-US" sz="2000" dirty="0"/>
              <a:t>（知見が無い）</a:t>
            </a:r>
          </a:p>
        </p:txBody>
      </p:sp>
      <p:sp>
        <p:nvSpPr>
          <p:cNvPr id="10" name="角丸四角形 9"/>
          <p:cNvSpPr/>
          <p:nvPr/>
        </p:nvSpPr>
        <p:spPr>
          <a:xfrm>
            <a:off x="4284663" y="1052513"/>
            <a:ext cx="2232025" cy="914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ja-JP" altLang="en-US" sz="2000" dirty="0"/>
              <a:t>プロ</a:t>
            </a:r>
            <a:endParaRPr lang="en-US" altLang="ja-JP" sz="2000" dirty="0"/>
          </a:p>
          <a:p>
            <a:pPr>
              <a:defRPr/>
            </a:pPr>
            <a:r>
              <a:rPr lang="ja-JP" altLang="en-US" sz="2000" dirty="0"/>
              <a:t>（知見が有る）</a:t>
            </a:r>
          </a:p>
        </p:txBody>
      </p:sp>
      <p:sp>
        <p:nvSpPr>
          <p:cNvPr id="11" name="右矢印 10"/>
          <p:cNvSpPr/>
          <p:nvPr/>
        </p:nvSpPr>
        <p:spPr>
          <a:xfrm>
            <a:off x="3327400" y="1114425"/>
            <a:ext cx="647700" cy="7921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12" name="右矢印 11"/>
          <p:cNvSpPr/>
          <p:nvPr/>
        </p:nvSpPr>
        <p:spPr>
          <a:xfrm>
            <a:off x="3327400" y="2222500"/>
            <a:ext cx="647700" cy="7921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13" name="右矢印 12"/>
          <p:cNvSpPr/>
          <p:nvPr/>
        </p:nvSpPr>
        <p:spPr>
          <a:xfrm>
            <a:off x="3328988" y="3321050"/>
            <a:ext cx="647700" cy="7921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14" name="右矢印 13"/>
          <p:cNvSpPr/>
          <p:nvPr/>
        </p:nvSpPr>
        <p:spPr>
          <a:xfrm>
            <a:off x="3327400" y="4438650"/>
            <a:ext cx="647700" cy="7921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19471" name="テキスト ボックス 14"/>
          <p:cNvSpPr txBox="1">
            <a:spLocks noChangeArrowheads="1"/>
          </p:cNvSpPr>
          <p:nvPr/>
        </p:nvSpPr>
        <p:spPr bwMode="auto">
          <a:xfrm>
            <a:off x="2954338" y="180975"/>
            <a:ext cx="3228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>
                <a:latin typeface="Arial" panose="020B0604020202020204" pitchFamily="34" charset="0"/>
              </a:rPr>
              <a:t>発注のパターン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765175" y="5313363"/>
            <a:ext cx="5976938" cy="57626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ja-JP" altLang="en-US" sz="2800" dirty="0"/>
              <a:t>　　発注者　　　　　　　　　　受注者</a:t>
            </a:r>
          </a:p>
        </p:txBody>
      </p:sp>
      <p:sp>
        <p:nvSpPr>
          <p:cNvPr id="17" name="円/楕円 16"/>
          <p:cNvSpPr/>
          <p:nvPr/>
        </p:nvSpPr>
        <p:spPr>
          <a:xfrm>
            <a:off x="6875463" y="908050"/>
            <a:ext cx="1584325" cy="91440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ja-JP" altLang="en-US" sz="2400" dirty="0"/>
              <a:t>良好</a:t>
            </a:r>
          </a:p>
        </p:txBody>
      </p:sp>
      <p:sp>
        <p:nvSpPr>
          <p:cNvPr id="18" name="爆発 2 17"/>
          <p:cNvSpPr/>
          <p:nvPr/>
        </p:nvSpPr>
        <p:spPr>
          <a:xfrm>
            <a:off x="6549232" y="3862388"/>
            <a:ext cx="2601912" cy="1619250"/>
          </a:xfrm>
          <a:prstGeom prst="irregularSeal2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altLang="ja-JP" sz="3200" dirty="0"/>
          </a:p>
          <a:p>
            <a:pPr>
              <a:defRPr/>
            </a:pPr>
            <a:r>
              <a:rPr lang="ja-JP" altLang="en-US" sz="3200" dirty="0"/>
              <a:t>最悪</a:t>
            </a:r>
            <a:endParaRPr lang="en-US" altLang="ja-JP" sz="3200" dirty="0"/>
          </a:p>
          <a:p>
            <a:pPr>
              <a:defRPr/>
            </a:pPr>
            <a:endParaRPr lang="en-US" altLang="ja-JP" sz="3200" dirty="0"/>
          </a:p>
        </p:txBody>
      </p:sp>
      <p:sp>
        <p:nvSpPr>
          <p:cNvPr id="19" name="円/楕円 18"/>
          <p:cNvSpPr/>
          <p:nvPr/>
        </p:nvSpPr>
        <p:spPr>
          <a:xfrm>
            <a:off x="6953250" y="2557463"/>
            <a:ext cx="1582738" cy="91440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ja-JP" altLang="en-US" sz="2400" dirty="0"/>
              <a:t>なんとかなる</a:t>
            </a:r>
          </a:p>
        </p:txBody>
      </p:sp>
      <p:sp>
        <p:nvSpPr>
          <p:cNvPr id="19476" name="テキスト ボックス 14"/>
          <p:cNvSpPr txBox="1">
            <a:spLocks noChangeArrowheads="1"/>
          </p:cNvSpPr>
          <p:nvPr/>
        </p:nvSpPr>
        <p:spPr bwMode="auto">
          <a:xfrm>
            <a:off x="1216820" y="6124575"/>
            <a:ext cx="43989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b="1" dirty="0">
                <a:latin typeface="Arial" panose="020B0604020202020204" pitchFamily="34" charset="0"/>
              </a:rPr>
              <a:t>※</a:t>
            </a:r>
            <a:r>
              <a:rPr lang="ja-JP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自治体の技量　＝　地元企業の技量</a:t>
            </a:r>
          </a:p>
        </p:txBody>
      </p:sp>
    </p:spTree>
    <p:extLst>
      <p:ext uri="{BB962C8B-B14F-4D97-AF65-F5344CB8AC3E}">
        <p14:creationId xmlns:p14="http://schemas.microsoft.com/office/powerpoint/2010/main" val="1791747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6F1751-8091-4D47-90F3-B46DCC5C9CCE}"/>
              </a:ext>
            </a:extLst>
          </p:cNvPr>
          <p:cNvSpPr txBox="1"/>
          <p:nvPr/>
        </p:nvSpPr>
        <p:spPr>
          <a:xfrm>
            <a:off x="755576" y="548680"/>
            <a:ext cx="701506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/>
              <a:t>自治体の仕事がとりたいのなら</a:t>
            </a:r>
            <a:endParaRPr kumimoji="1" lang="en-US" altLang="ja-JP" sz="3600" dirty="0"/>
          </a:p>
          <a:p>
            <a:endParaRPr lang="en-US" altLang="ja-JP" sz="3600" dirty="0"/>
          </a:p>
          <a:p>
            <a:r>
              <a:rPr kumimoji="1" lang="ja-JP" altLang="en-US" sz="3600" dirty="0"/>
              <a:t>〇業者登録</a:t>
            </a:r>
            <a:endParaRPr kumimoji="1" lang="en-US" altLang="ja-JP" sz="3600" dirty="0"/>
          </a:p>
          <a:p>
            <a:r>
              <a:rPr lang="ja-JP" altLang="en-US" sz="3600" dirty="0"/>
              <a:t>　　入札参加資格の取得</a:t>
            </a:r>
            <a:endParaRPr lang="en-US" altLang="ja-JP" sz="3600" dirty="0"/>
          </a:p>
          <a:p>
            <a:r>
              <a:rPr kumimoji="1" lang="ja-JP" altLang="en-US" sz="3600" dirty="0"/>
              <a:t>　　委託業務、請負業務に分かれる</a:t>
            </a:r>
            <a:endParaRPr kumimoji="1" lang="en-US" altLang="ja-JP" sz="3600" dirty="0"/>
          </a:p>
          <a:p>
            <a:r>
              <a:rPr lang="ja-JP" altLang="en-US" sz="3600" dirty="0"/>
              <a:t>〇自治体に如何に入り込むか？</a:t>
            </a:r>
            <a:endParaRPr lang="en-US" altLang="ja-JP" sz="3600" dirty="0"/>
          </a:p>
          <a:p>
            <a:r>
              <a:rPr kumimoji="1" lang="ja-JP" altLang="en-US" sz="3600" dirty="0"/>
              <a:t>〇新技術を売り込みたい？</a:t>
            </a:r>
            <a:endParaRPr kumimoji="1" lang="en-US" altLang="ja-JP" sz="3600" dirty="0"/>
          </a:p>
          <a:p>
            <a:r>
              <a:rPr lang="ja-JP" altLang="en-US" sz="3600" dirty="0"/>
              <a:t>〇とにかく参入したい？</a:t>
            </a:r>
            <a:endParaRPr lang="en-US" altLang="ja-JP" sz="3600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983482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37A8617-695C-4C8D-826B-52C6931BFA09}"/>
              </a:ext>
            </a:extLst>
          </p:cNvPr>
          <p:cNvSpPr txBox="1"/>
          <p:nvPr/>
        </p:nvSpPr>
        <p:spPr>
          <a:xfrm>
            <a:off x="467544" y="764704"/>
            <a:ext cx="663194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提案営業と言うけれど・・・・・</a:t>
            </a:r>
            <a:endParaRPr kumimoji="1" lang="en-US" altLang="ja-JP" sz="2800" dirty="0"/>
          </a:p>
          <a:p>
            <a:endParaRPr lang="en-US" altLang="ja-JP" sz="2800" dirty="0"/>
          </a:p>
          <a:p>
            <a:r>
              <a:rPr kumimoji="1" lang="ja-JP" altLang="en-US" sz="2800" dirty="0"/>
              <a:t>じつは、本当の意味での提案営業を受ける</a:t>
            </a:r>
            <a:endParaRPr kumimoji="1" lang="en-US" altLang="ja-JP" sz="2800" dirty="0"/>
          </a:p>
          <a:p>
            <a:r>
              <a:rPr kumimoji="1" lang="ja-JP" altLang="en-US" sz="2800" dirty="0"/>
              <a:t>ことはまずない</a:t>
            </a:r>
            <a:endParaRPr kumimoji="1" lang="en-US" altLang="ja-JP" sz="2800" dirty="0"/>
          </a:p>
          <a:p>
            <a:endParaRPr lang="en-US" altLang="ja-JP" sz="2800" dirty="0"/>
          </a:p>
          <a:p>
            <a:r>
              <a:rPr kumimoji="1" lang="ja-JP" altLang="en-US" sz="2800" dirty="0"/>
              <a:t>提案しているつもりなのかもしれないが、</a:t>
            </a:r>
            <a:endParaRPr kumimoji="1" lang="en-US" altLang="ja-JP" sz="2800" dirty="0"/>
          </a:p>
          <a:p>
            <a:r>
              <a:rPr kumimoji="1" lang="ja-JP" altLang="en-US" sz="2800" dirty="0"/>
              <a:t>自分たちの都合でされてもね！</a:t>
            </a:r>
          </a:p>
        </p:txBody>
      </p:sp>
    </p:spTree>
    <p:extLst>
      <p:ext uri="{BB962C8B-B14F-4D97-AF65-F5344CB8AC3E}">
        <p14:creationId xmlns:p14="http://schemas.microsoft.com/office/powerpoint/2010/main" val="2881554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707CBE-4332-4E8E-AB21-F6FA04D31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46" y="260648"/>
            <a:ext cx="8794834" cy="1143000"/>
          </a:xfrm>
        </p:spPr>
        <p:txBody>
          <a:bodyPr>
            <a:normAutofit/>
          </a:bodyPr>
          <a:lstStyle/>
          <a:p>
            <a:r>
              <a:rPr kumimoji="1" lang="ja-JP" altLang="en-US" sz="3200" dirty="0"/>
              <a:t>自治体が欲している技術・情報・アイディア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9985CD6-1ED3-49C6-8DD4-86EE2784C36C}"/>
              </a:ext>
            </a:extLst>
          </p:cNvPr>
          <p:cNvSpPr txBox="1"/>
          <p:nvPr/>
        </p:nvSpPr>
        <p:spPr>
          <a:xfrm>
            <a:off x="395536" y="1592180"/>
            <a:ext cx="7633821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本当に民間にそんなすごい技術あるの？</a:t>
            </a:r>
            <a:endParaRPr kumimoji="1" lang="en-US" altLang="ja-JP" sz="2400" dirty="0"/>
          </a:p>
          <a:p>
            <a:r>
              <a:rPr lang="ja-JP" altLang="en-US" sz="2400" dirty="0"/>
              <a:t>有れば、役所側でも大体はつかんでいる。伝わっている。</a:t>
            </a:r>
            <a:endParaRPr kumimoji="1" lang="en-US" altLang="ja-JP" sz="2400" dirty="0"/>
          </a:p>
          <a:p>
            <a:endParaRPr lang="en-US" altLang="ja-JP" sz="2400" dirty="0"/>
          </a:p>
          <a:p>
            <a:r>
              <a:rPr kumimoji="1" lang="ja-JP" altLang="en-US" sz="2400" dirty="0"/>
              <a:t>情報もそんなに持ってるの。</a:t>
            </a:r>
            <a:endParaRPr kumimoji="1" lang="en-US" altLang="ja-JP" sz="2400" dirty="0"/>
          </a:p>
          <a:p>
            <a:r>
              <a:rPr lang="ja-JP" altLang="en-US" sz="2400" dirty="0"/>
              <a:t>そんなにあるのならばなぜ活かせない？</a:t>
            </a:r>
            <a:endParaRPr lang="en-US" altLang="ja-JP" sz="2400" dirty="0"/>
          </a:p>
          <a:p>
            <a:r>
              <a:rPr kumimoji="1" lang="ja-JP" altLang="en-US" sz="2400" dirty="0"/>
              <a:t>役所が一番欲しいのは中央の、新たな交付金制度の情報</a:t>
            </a:r>
            <a:endParaRPr kumimoji="1" lang="en-US" altLang="ja-JP" sz="2400" dirty="0"/>
          </a:p>
          <a:p>
            <a:endParaRPr lang="en-US" altLang="ja-JP" sz="2400" dirty="0"/>
          </a:p>
          <a:p>
            <a:r>
              <a:rPr kumimoji="1" lang="ja-JP" altLang="en-US" sz="2400" dirty="0"/>
              <a:t>アイディアもそんなにあるの？</a:t>
            </a:r>
            <a:endParaRPr kumimoji="1" lang="en-US" altLang="ja-JP" sz="2400" dirty="0"/>
          </a:p>
          <a:p>
            <a:r>
              <a:rPr lang="ja-JP" altLang="en-US" sz="2400" dirty="0"/>
              <a:t>あるのならばなぜ提案しない？</a:t>
            </a:r>
            <a:endParaRPr lang="en-US" altLang="ja-JP" sz="2400" dirty="0"/>
          </a:p>
          <a:p>
            <a:endParaRPr kumimoji="1" lang="en-US" altLang="ja-JP" sz="2400" dirty="0"/>
          </a:p>
          <a:p>
            <a:r>
              <a:rPr lang="ja-JP" altLang="en-US" sz="2400" dirty="0"/>
              <a:t>提案する相手は？</a:t>
            </a:r>
            <a:r>
              <a:rPr kumimoji="1" lang="ja-JP" altLang="en-US" sz="2400" dirty="0"/>
              <a:t>ずれてない？</a:t>
            </a:r>
            <a:endParaRPr kumimoji="1" lang="en-US" altLang="ja-JP" sz="2400" dirty="0"/>
          </a:p>
          <a:p>
            <a:r>
              <a:rPr lang="ja-JP" altLang="en-US" sz="2400" dirty="0"/>
              <a:t>誰に相談している？</a:t>
            </a:r>
            <a:endParaRPr kumimoji="1" lang="en-US" altLang="ja-JP" sz="2400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52295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938571-0A58-4EDF-B589-BFB69C067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今後　サスティナブル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06AEB8A-0004-44B9-98AF-FB9ECD01FCDC}"/>
              </a:ext>
            </a:extLst>
          </p:cNvPr>
          <p:cNvSpPr txBox="1"/>
          <p:nvPr/>
        </p:nvSpPr>
        <p:spPr>
          <a:xfrm>
            <a:off x="1475656" y="1556792"/>
            <a:ext cx="6349815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サスティナブルな社会を構築していく必要がある</a:t>
            </a:r>
            <a:endParaRPr kumimoji="1" lang="en-US" altLang="ja-JP" sz="2400" dirty="0"/>
          </a:p>
          <a:p>
            <a:endParaRPr lang="en-US" altLang="ja-JP" sz="2400" dirty="0"/>
          </a:p>
          <a:p>
            <a:r>
              <a:rPr kumimoji="1" lang="ja-JP" altLang="en-US" sz="2400" dirty="0"/>
              <a:t>しかし、すべては生き残れない。</a:t>
            </a:r>
            <a:endParaRPr kumimoji="1" lang="en-US" altLang="ja-JP" sz="2400" dirty="0"/>
          </a:p>
          <a:p>
            <a:endParaRPr lang="en-US" altLang="ja-JP" sz="2400" dirty="0"/>
          </a:p>
          <a:p>
            <a:r>
              <a:rPr kumimoji="1" lang="ja-JP" altLang="en-US" sz="2400" dirty="0"/>
              <a:t>早く気づき早く手を打てるところが残る</a:t>
            </a:r>
            <a:endParaRPr kumimoji="1" lang="en-US" altLang="ja-JP" sz="2400" dirty="0"/>
          </a:p>
          <a:p>
            <a:endParaRPr lang="en-US" altLang="ja-JP" sz="2400" dirty="0"/>
          </a:p>
          <a:p>
            <a:r>
              <a:rPr kumimoji="1" lang="ja-JP" altLang="en-US" sz="2400" dirty="0"/>
              <a:t>正解はない。</a:t>
            </a:r>
            <a:endParaRPr kumimoji="1" lang="en-US" altLang="ja-JP" sz="2400" dirty="0"/>
          </a:p>
          <a:p>
            <a:endParaRPr lang="en-US" altLang="ja-JP" sz="2400" dirty="0"/>
          </a:p>
          <a:p>
            <a:r>
              <a:rPr kumimoji="1" lang="ja-JP" altLang="en-US" sz="2400" dirty="0"/>
              <a:t>やってみて失敗したら軌道修正</a:t>
            </a:r>
            <a:endParaRPr kumimoji="1" lang="en-US" altLang="ja-JP" sz="2400" dirty="0"/>
          </a:p>
          <a:p>
            <a:endParaRPr lang="en-US" altLang="ja-JP" sz="2400" dirty="0"/>
          </a:p>
          <a:p>
            <a:r>
              <a:rPr kumimoji="1" lang="ja-JP" altLang="en-US" sz="2400" dirty="0"/>
              <a:t>やる勇気、覚悟</a:t>
            </a:r>
          </a:p>
        </p:txBody>
      </p:sp>
    </p:spTree>
    <p:extLst>
      <p:ext uri="{BB962C8B-B14F-4D97-AF65-F5344CB8AC3E}">
        <p14:creationId xmlns:p14="http://schemas.microsoft.com/office/powerpoint/2010/main" val="14272391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37CEADF-3953-4CA6-9DC6-786E5C5C540B}"/>
              </a:ext>
            </a:extLst>
          </p:cNvPr>
          <p:cNvSpPr txBox="1"/>
          <p:nvPr/>
        </p:nvSpPr>
        <p:spPr>
          <a:xfrm>
            <a:off x="1043608" y="692696"/>
            <a:ext cx="7035900" cy="5786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自治体職員に頼られる知識</a:t>
            </a:r>
            <a:endParaRPr kumimoji="1" lang="en-US" altLang="ja-JP" sz="3200" dirty="0"/>
          </a:p>
          <a:p>
            <a:endParaRPr lang="en-US" altLang="ja-JP" sz="3200" dirty="0"/>
          </a:p>
          <a:p>
            <a:r>
              <a:rPr kumimoji="1" lang="ja-JP" altLang="en-US" sz="3200" dirty="0"/>
              <a:t>・</a:t>
            </a:r>
            <a:r>
              <a:rPr kumimoji="1" lang="ja-JP" altLang="en-US" sz="3200" b="1" dirty="0"/>
              <a:t>中央（本省）の情報を正確に早く</a:t>
            </a:r>
            <a:endParaRPr kumimoji="1" lang="en-US" altLang="ja-JP" sz="3200" b="1" dirty="0"/>
          </a:p>
          <a:p>
            <a:endParaRPr lang="en-US" altLang="ja-JP" sz="3200" b="1" dirty="0"/>
          </a:p>
          <a:p>
            <a:r>
              <a:rPr kumimoji="1" lang="ja-JP" altLang="en-US" sz="3200" b="1" dirty="0"/>
              <a:t>・先進自治体の動き</a:t>
            </a:r>
            <a:endParaRPr kumimoji="1" lang="en-US" altLang="ja-JP" sz="3200" b="1" dirty="0"/>
          </a:p>
          <a:p>
            <a:endParaRPr lang="en-US" altLang="ja-JP" sz="3200" b="1" dirty="0"/>
          </a:p>
          <a:p>
            <a:r>
              <a:rPr kumimoji="1" lang="ja-JP" altLang="en-US" sz="3200" b="1" dirty="0"/>
              <a:t>・経験と知識</a:t>
            </a:r>
            <a:endParaRPr kumimoji="1" lang="en-US" altLang="ja-JP" sz="3200" b="1" dirty="0"/>
          </a:p>
          <a:p>
            <a:endParaRPr lang="en-US" altLang="ja-JP" sz="3200" dirty="0"/>
          </a:p>
          <a:p>
            <a:r>
              <a:rPr kumimoji="1" lang="ja-JP" altLang="en-US" sz="3200" dirty="0"/>
              <a:t>経験の浅い職員はすぐに信じてしまう！</a:t>
            </a:r>
            <a:endParaRPr kumimoji="1" lang="en-US" altLang="ja-JP" sz="3200" dirty="0"/>
          </a:p>
          <a:p>
            <a:endParaRPr lang="en-US" altLang="ja-JP" sz="3200" dirty="0"/>
          </a:p>
          <a:p>
            <a:r>
              <a:rPr kumimoji="1" lang="ja-JP" altLang="en-US" sz="3200" dirty="0"/>
              <a:t>嘘を言ってはダメです！</a:t>
            </a:r>
            <a:endParaRPr kumimoji="1" lang="en-US" altLang="ja-JP" sz="3200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77843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69F5C13-F1CF-4A9D-A844-0A11F702C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40768"/>
            <a:ext cx="8611767" cy="432048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093D457-D74A-455E-92D2-30B08EDEDFBF}"/>
              </a:ext>
            </a:extLst>
          </p:cNvPr>
          <p:cNvSpPr txBox="1"/>
          <p:nvPr/>
        </p:nvSpPr>
        <p:spPr>
          <a:xfrm>
            <a:off x="899592" y="620688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自治体の課題　職員数の減少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BB6DBEC-52E9-4EE6-AF02-DBBAAACF8689}"/>
              </a:ext>
            </a:extLst>
          </p:cNvPr>
          <p:cNvSpPr txBox="1"/>
          <p:nvPr/>
        </p:nvSpPr>
        <p:spPr>
          <a:xfrm>
            <a:off x="539552" y="5661248"/>
            <a:ext cx="77348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今後も自治体職員数は減りつずける</a:t>
            </a:r>
            <a:endParaRPr kumimoji="1" lang="en-US" altLang="ja-JP" sz="2800" dirty="0"/>
          </a:p>
          <a:p>
            <a:r>
              <a:rPr lang="ja-JP" altLang="en-US" sz="2800" dirty="0"/>
              <a:t>人口減少　⇒目安　人口</a:t>
            </a:r>
            <a:r>
              <a:rPr lang="en-US" altLang="ja-JP" sz="2800" dirty="0"/>
              <a:t>1,000</a:t>
            </a:r>
            <a:r>
              <a:rPr lang="ja-JP" altLang="en-US" sz="2800" dirty="0"/>
              <a:t>人で職員</a:t>
            </a:r>
            <a:r>
              <a:rPr lang="en-US" altLang="ja-JP" sz="2800" dirty="0"/>
              <a:t>1</a:t>
            </a:r>
            <a:r>
              <a:rPr lang="ja-JP" altLang="en-US" sz="2800" dirty="0"/>
              <a:t>人（割合）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456098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スライド番号プレースホルダー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876A067-AA3A-4120-95A3-5664227EC1CF}" type="slidenum">
              <a:rPr lang="en-US" altLang="ja-JP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ja-JP" sz="1400">
              <a:latin typeface="Arial" panose="020B0604020202020204" pitchFamily="34" charset="0"/>
            </a:endParaRPr>
          </a:p>
        </p:txBody>
      </p:sp>
      <p:sp>
        <p:nvSpPr>
          <p:cNvPr id="7171" name="角丸四角形 2"/>
          <p:cNvSpPr>
            <a:spLocks noChangeArrowheads="1"/>
          </p:cNvSpPr>
          <p:nvPr/>
        </p:nvSpPr>
        <p:spPr bwMode="auto">
          <a:xfrm>
            <a:off x="0" y="1"/>
            <a:ext cx="9136063" cy="692696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ja-JP" altLang="en-US" sz="4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HGP創英角ﾎﾟｯﾌﾟ体" pitchFamily="50" charset="-128"/>
              </a:rPr>
              <a:t>最後に自治体の直すべきところ</a:t>
            </a:r>
          </a:p>
        </p:txBody>
      </p:sp>
      <p:sp>
        <p:nvSpPr>
          <p:cNvPr id="6" name="角丸四角形 3"/>
          <p:cNvSpPr>
            <a:spLocks noChangeArrowheads="1"/>
          </p:cNvSpPr>
          <p:nvPr/>
        </p:nvSpPr>
        <p:spPr bwMode="auto">
          <a:xfrm>
            <a:off x="-23813" y="692150"/>
            <a:ext cx="9144001" cy="5761038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eaLnBrk="1" hangingPunct="1">
              <a:defRPr/>
            </a:pPr>
            <a:r>
              <a:rPr lang="ja-JP" altLang="en-US" sz="2400" b="1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●新たな考えになれない、いまだに作ることを！</a:t>
            </a:r>
            <a:endParaRPr lang="en-US" altLang="ja-JP" sz="2400" b="1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eaLnBrk="1" hangingPunct="1">
              <a:defRPr/>
            </a:pPr>
            <a:r>
              <a:rPr lang="ja-JP" altLang="en-US" sz="2400" b="1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　成長期の考えを現在も、し続ける。実績主義。</a:t>
            </a:r>
            <a:endParaRPr lang="en-US" altLang="ja-JP" sz="2400" b="1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 eaLnBrk="1" hangingPunct="1">
              <a:defRPr/>
            </a:pPr>
            <a:r>
              <a:rPr lang="ja-JP" altLang="en-US" sz="2800" b="1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　　　　　　　　　　　</a:t>
            </a:r>
            <a:endParaRPr lang="en-US" altLang="ja-JP" sz="2800" b="1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>
              <a:spcBef>
                <a:spcPct val="0"/>
              </a:spcBef>
            </a:pPr>
            <a:r>
              <a:rPr lang="ja-JP" altLang="en-US" sz="2800" b="1" dirty="0">
                <a:latin typeface="AR P丸ゴシック体M" pitchFamily="50" charset="-128"/>
                <a:ea typeface="AR P丸ゴシック体M" pitchFamily="50" charset="-128"/>
              </a:rPr>
              <a:t>・プライド　わかってないのに、わかったふり</a:t>
            </a:r>
            <a:endParaRPr lang="en-US" altLang="ja-JP" sz="2800" b="1" dirty="0"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spcBef>
                <a:spcPct val="0"/>
              </a:spcBef>
            </a:pPr>
            <a:endParaRPr lang="en-US" altLang="ja-JP" sz="2800" b="1" dirty="0"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spcBef>
                <a:spcPct val="0"/>
              </a:spcBef>
            </a:pPr>
            <a:r>
              <a:rPr lang="ja-JP" altLang="en-US" sz="2800" b="1" dirty="0">
                <a:latin typeface="AR P丸ゴシック体M" pitchFamily="50" charset="-128"/>
                <a:ea typeface="AR P丸ゴシック体M" pitchFamily="50" charset="-128"/>
              </a:rPr>
              <a:t>・決められない。常に上を気にしてる。</a:t>
            </a:r>
            <a:endParaRPr lang="en-US" altLang="ja-JP" sz="2800" b="1" dirty="0"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spcBef>
                <a:spcPct val="0"/>
              </a:spcBef>
            </a:pPr>
            <a:endParaRPr lang="en-US" altLang="ja-JP" sz="2800" b="1" dirty="0"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spcBef>
                <a:spcPct val="0"/>
              </a:spcBef>
            </a:pPr>
            <a:r>
              <a:rPr lang="ja-JP" altLang="en-US" sz="2800" b="1" dirty="0">
                <a:latin typeface="AR P丸ゴシック体M" pitchFamily="50" charset="-128"/>
                <a:ea typeface="AR P丸ゴシック体M" pitchFamily="50" charset="-128"/>
              </a:rPr>
              <a:t>・隠蔽主義　大したことないのに隠そうとする。</a:t>
            </a:r>
            <a:endParaRPr lang="en-US" altLang="ja-JP" sz="2800" b="1" dirty="0"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spcBef>
                <a:spcPct val="0"/>
              </a:spcBef>
            </a:pPr>
            <a:endParaRPr lang="en-US" altLang="ja-JP" sz="2800" b="1" dirty="0"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spcBef>
                <a:spcPct val="0"/>
              </a:spcBef>
            </a:pPr>
            <a:r>
              <a:rPr lang="ja-JP" altLang="en-US" sz="2800" b="1" dirty="0">
                <a:latin typeface="AR P丸ゴシック体M" pitchFamily="50" charset="-128"/>
                <a:ea typeface="AR P丸ゴシック体M" pitchFamily="50" charset="-128"/>
              </a:rPr>
              <a:t>・学生の頃は優秀だったんだろうな！</a:t>
            </a:r>
            <a:endParaRPr lang="en-US" altLang="ja-JP" sz="2800" b="1" dirty="0"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spcBef>
                <a:spcPct val="0"/>
              </a:spcBef>
            </a:pPr>
            <a:endParaRPr lang="en-US" altLang="ja-JP" sz="2800" b="1" dirty="0"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spcBef>
                <a:spcPct val="0"/>
              </a:spcBef>
            </a:pPr>
            <a:r>
              <a:rPr lang="ja-JP" altLang="en-US" sz="2800" b="1" dirty="0">
                <a:solidFill>
                  <a:srgbClr val="00B050"/>
                </a:solidFill>
                <a:latin typeface="AR P丸ゴシック体M" pitchFamily="50" charset="-128"/>
                <a:ea typeface="AR P丸ゴシック体M" pitchFamily="50" charset="-128"/>
              </a:rPr>
              <a:t>よろしければ、相談に乗ります。</a:t>
            </a:r>
            <a:endParaRPr lang="en-US" altLang="ja-JP" sz="2800" b="1" dirty="0">
              <a:solidFill>
                <a:srgbClr val="00B050"/>
              </a:solidFill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spcBef>
                <a:spcPct val="0"/>
              </a:spcBef>
            </a:pPr>
            <a:r>
              <a:rPr lang="ja-JP" altLang="en-US" sz="2800" b="1" dirty="0">
                <a:latin typeface="AR P丸ゴシック体M" pitchFamily="50" charset="-128"/>
                <a:ea typeface="AR P丸ゴシック体M" pitchFamily="50" charset="-128"/>
              </a:rPr>
              <a:t>　　</a:t>
            </a:r>
            <a:endParaRPr lang="en-US" altLang="ja-JP" sz="2800" b="1" dirty="0"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spcBef>
                <a:spcPct val="0"/>
              </a:spcBef>
            </a:pPr>
            <a:endParaRPr lang="en-US" altLang="ja-JP" sz="2800" b="1" dirty="0">
              <a:latin typeface="Arial" charset="0"/>
              <a:ea typeface="AR P丸ゴシック体M" pitchFamily="50" charset="-128"/>
            </a:endParaRPr>
          </a:p>
          <a:p>
            <a:pPr>
              <a:spcBef>
                <a:spcPct val="0"/>
              </a:spcBef>
            </a:pPr>
            <a:endParaRPr lang="en-US" altLang="ja-JP" sz="2800" dirty="0"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ja-JP" altLang="en-US" sz="2800" dirty="0">
                <a:latin typeface="Arial" charset="0"/>
              </a:rPr>
              <a:t>　　　　　　　　　　　</a:t>
            </a:r>
          </a:p>
          <a:p>
            <a:pPr algn="ctr" eaLnBrk="1" hangingPunct="1">
              <a:defRPr/>
            </a:pPr>
            <a:r>
              <a:rPr lang="ja-JP" altLang="en-US" sz="2800" b="1" dirty="0">
                <a:latin typeface="AR P丸ゴシック体M" pitchFamily="50" charset="-128"/>
                <a:ea typeface="AR P丸ゴシック体M" pitchFamily="50" charset="-128"/>
              </a:rPr>
              <a:t>　</a:t>
            </a:r>
            <a:endParaRPr lang="en-US" altLang="ja-JP" sz="28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GS創英角ﾎﾟｯﾌﾟ体" pitchFamily="50" charset="-128"/>
              <a:ea typeface="HGS創英角ﾎﾟｯﾌﾟ体" pitchFamily="50" charset="-128"/>
            </a:endParaRPr>
          </a:p>
          <a:p>
            <a:pPr algn="ctr" eaLnBrk="1" hangingPunct="1">
              <a:defRPr/>
            </a:pPr>
            <a:endParaRPr lang="en-US" altLang="ja-JP" b="1" dirty="0">
              <a:latin typeface="AR P丸ゴシック体M" pitchFamily="50" charset="-128"/>
              <a:ea typeface="AR P丸ゴシック体M" pitchFamily="50" charset="-128"/>
            </a:endParaRPr>
          </a:p>
          <a:p>
            <a:pPr algn="ctr" eaLnBrk="1" hangingPunct="1">
              <a:defRPr/>
            </a:pPr>
            <a:r>
              <a:rPr lang="ja-JP" altLang="en-US" b="1" dirty="0">
                <a:latin typeface="AR P丸ゴシック体M" pitchFamily="50" charset="-128"/>
                <a:ea typeface="AR P丸ゴシック体M" pitchFamily="50" charset="-128"/>
              </a:rPr>
              <a:t>　　　</a:t>
            </a:r>
            <a:endParaRPr lang="en-US" altLang="ja-JP" b="1" dirty="0">
              <a:latin typeface="AR P丸ゴシック体M" pitchFamily="50" charset="-128"/>
              <a:ea typeface="AR P丸ゴシック体M" pitchFamily="50" charset="-128"/>
            </a:endParaRPr>
          </a:p>
          <a:p>
            <a:pPr algn="ctr" eaLnBrk="1" hangingPunct="1">
              <a:defRPr/>
            </a:pPr>
            <a:r>
              <a:rPr lang="ja-JP" altLang="en-US" sz="2800" dirty="0">
                <a:latin typeface="HGS創英角ﾎﾟｯﾌﾟ体" pitchFamily="50" charset="-128"/>
                <a:ea typeface="HGS創英角ﾎﾟｯﾌﾟ体" pitchFamily="50" charset="-128"/>
              </a:rPr>
              <a:t>　　　</a:t>
            </a:r>
          </a:p>
        </p:txBody>
      </p:sp>
    </p:spTree>
    <p:extLst>
      <p:ext uri="{BB962C8B-B14F-4D97-AF65-F5344CB8AC3E}">
        <p14:creationId xmlns:p14="http://schemas.microsoft.com/office/powerpoint/2010/main" val="3011497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>
                <a:solidFill>
                  <a:schemeClr val="bg1"/>
                </a:solidFill>
                <a:latin typeface="HGPｺﾞｼｯｸE" pitchFamily="50" charset="-128"/>
                <a:ea typeface="HGPｺﾞｼｯｸE" pitchFamily="50" charset="-128"/>
              </a:rPr>
              <a:t>-</a:t>
            </a:r>
            <a:fld id="{809A4AC6-D95D-429B-9314-4D2425AAC29C}" type="slidenum">
              <a:rPr lang="en-US" altLang="ja-JP" sz="1200" smtClean="0">
                <a:solidFill>
                  <a:schemeClr val="bg1"/>
                </a:solidFill>
                <a:latin typeface="HGPｺﾞｼｯｸE" pitchFamily="50" charset="-128"/>
                <a:ea typeface="HGPｺﾞｼｯｸE" pitchFamily="50" charset="-128"/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r>
              <a:rPr lang="en-US" altLang="ja-JP" sz="1200">
                <a:solidFill>
                  <a:schemeClr val="bg1"/>
                </a:solidFill>
                <a:latin typeface="HGPｺﾞｼｯｸE" pitchFamily="50" charset="-128"/>
                <a:ea typeface="HGPｺﾞｼｯｸE" pitchFamily="50" charset="-128"/>
              </a:rPr>
              <a:t>-</a:t>
            </a:r>
          </a:p>
        </p:txBody>
      </p:sp>
      <p:sp>
        <p:nvSpPr>
          <p:cNvPr id="6148" name="テキスト ボックス 1"/>
          <p:cNvSpPr txBox="1">
            <a:spLocks noChangeArrowheads="1"/>
          </p:cNvSpPr>
          <p:nvPr/>
        </p:nvSpPr>
        <p:spPr bwMode="auto">
          <a:xfrm>
            <a:off x="33139" y="6350"/>
            <a:ext cx="19239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>
                <a:latin typeface="HGP創英角ﾎﾟｯﾌﾟ体" pitchFamily="50" charset="-128"/>
                <a:ea typeface="HGP創英角ﾎﾟｯﾌﾟ体" pitchFamily="50" charset="-128"/>
              </a:rPr>
              <a:t>富山市では</a:t>
            </a:r>
            <a:endParaRPr lang="en-US" altLang="ja-JP" sz="2800" dirty="0">
              <a:latin typeface="HGP創英角ﾎﾟｯﾌﾟ体" pitchFamily="50" charset="-128"/>
              <a:ea typeface="HGP創英角ﾎﾟｯﾌﾟ体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>
                <a:latin typeface="HGP創英角ﾎﾟｯﾌﾟ体" pitchFamily="50" charset="-128"/>
                <a:ea typeface="HGP創英角ﾎﾟｯﾌﾟ体" pitchFamily="50" charset="-128"/>
              </a:rPr>
              <a:t>　　</a:t>
            </a:r>
            <a:endParaRPr lang="en-US" altLang="ja-JP" sz="1800" dirty="0">
              <a:latin typeface="HGP創英角ﾎﾟｯﾌﾟ体" pitchFamily="50" charset="-128"/>
              <a:ea typeface="HGP創英角ﾎﾟｯﾌﾟ体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>
                <a:latin typeface="HGP創英角ﾎﾟｯﾌﾟ体" pitchFamily="50" charset="-128"/>
                <a:ea typeface="HGP創英角ﾎﾟｯﾌﾟ体" pitchFamily="50" charset="-128"/>
              </a:rPr>
              <a:t>　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92" y="3410008"/>
            <a:ext cx="4956141" cy="3311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519" y="261971"/>
            <a:ext cx="4835862" cy="3311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5652120" y="5605152"/>
            <a:ext cx="2534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橋りょう保全予算の推移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019800" y="3585971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土木系職員の推移</a:t>
            </a:r>
          </a:p>
        </p:txBody>
      </p:sp>
    </p:spTree>
    <p:extLst>
      <p:ext uri="{BB962C8B-B14F-4D97-AF65-F5344CB8AC3E}">
        <p14:creationId xmlns:p14="http://schemas.microsoft.com/office/powerpoint/2010/main" val="3279408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B7AC739-8247-4DEC-A2DA-47D540D7C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677" y="0"/>
            <a:ext cx="5160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18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>
            <a:extLst>
              <a:ext uri="{FF2B5EF4-FFF2-40B4-BE49-F238E27FC236}">
                <a16:creationId xmlns:a16="http://schemas.microsoft.com/office/drawing/2014/main" id="{6E089910-E741-4754-B2B2-69274BD754DD}"/>
              </a:ext>
            </a:extLst>
          </p:cNvPr>
          <p:cNvGraphicFramePr>
            <a:graphicFrameLocks/>
          </p:cNvGraphicFramePr>
          <p:nvPr/>
        </p:nvGraphicFramePr>
        <p:xfrm>
          <a:off x="-108520" y="18091"/>
          <a:ext cx="9001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B81D116D-50EB-47BD-A06F-E48B3328C2B9}"/>
              </a:ext>
            </a:extLst>
          </p:cNvPr>
          <p:cNvGraphicFramePr>
            <a:graphicFrameLocks noGrp="1"/>
          </p:cNvGraphicFramePr>
          <p:nvPr/>
        </p:nvGraphicFramePr>
        <p:xfrm>
          <a:off x="6804248" y="620688"/>
          <a:ext cx="1512168" cy="31323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3077">
                  <a:extLst>
                    <a:ext uri="{9D8B030D-6E8A-4147-A177-3AD203B41FA5}">
                      <a16:colId xmlns:a16="http://schemas.microsoft.com/office/drawing/2014/main" val="424522600"/>
                    </a:ext>
                  </a:extLst>
                </a:gridCol>
                <a:gridCol w="819091">
                  <a:extLst>
                    <a:ext uri="{9D8B030D-6E8A-4147-A177-3AD203B41FA5}">
                      <a16:colId xmlns:a16="http://schemas.microsoft.com/office/drawing/2014/main" val="323731063"/>
                    </a:ext>
                  </a:extLst>
                </a:gridCol>
              </a:tblGrid>
              <a:tr h="378042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 dirty="0">
                          <a:effectLst/>
                        </a:rPr>
                        <a:t>項目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</a:rPr>
                        <a:t>金額（億円）</a:t>
                      </a:r>
                      <a:endParaRPr lang="zh-TW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78119528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 dirty="0">
                          <a:effectLst/>
                        </a:rPr>
                        <a:t>民生費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591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23355150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 dirty="0">
                          <a:effectLst/>
                        </a:rPr>
                        <a:t>土木費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256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46120923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>
                          <a:effectLst/>
                        </a:rPr>
                        <a:t>公債費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220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14652943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>
                          <a:effectLst/>
                        </a:rPr>
                        <a:t>総務費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178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76720182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>
                          <a:effectLst/>
                        </a:rPr>
                        <a:t>教育費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167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25710909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>
                          <a:effectLst/>
                        </a:rPr>
                        <a:t>衛生費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91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97139047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>
                          <a:effectLst/>
                        </a:rPr>
                        <a:t>その他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108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04013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3322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高齢化社会」「高齢社会」「超高齢社会」の意味と違い - 社会人の教科書">
            <a:extLst>
              <a:ext uri="{FF2B5EF4-FFF2-40B4-BE49-F238E27FC236}">
                <a16:creationId xmlns:a16="http://schemas.microsoft.com/office/drawing/2014/main" id="{EBEAD8FB-A4F2-4CB5-A11E-C8FC00680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692696"/>
            <a:ext cx="885698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86ADDF2-10FF-4C7E-A55E-578EF4698F2F}"/>
              </a:ext>
            </a:extLst>
          </p:cNvPr>
          <p:cNvSpPr txBox="1"/>
          <p:nvPr/>
        </p:nvSpPr>
        <p:spPr>
          <a:xfrm>
            <a:off x="714537" y="116632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/>
              <a:t>超高齢化社会日本</a:t>
            </a:r>
          </a:p>
        </p:txBody>
      </p:sp>
    </p:spTree>
    <p:extLst>
      <p:ext uri="{BB962C8B-B14F-4D97-AF65-F5344CB8AC3E}">
        <p14:creationId xmlns:p14="http://schemas.microsoft.com/office/powerpoint/2010/main" val="599878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4A41A18-051C-44BB-8CBB-9A3D906C6E99}"/>
              </a:ext>
            </a:extLst>
          </p:cNvPr>
          <p:cNvSpPr txBox="1"/>
          <p:nvPr/>
        </p:nvSpPr>
        <p:spPr>
          <a:xfrm>
            <a:off x="323528" y="404664"/>
            <a:ext cx="6551794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超高齢化社会の影響</a:t>
            </a:r>
            <a:endParaRPr kumimoji="1" lang="en-US" altLang="ja-JP" sz="3200" dirty="0"/>
          </a:p>
          <a:p>
            <a:endParaRPr lang="en-US" altLang="ja-JP" sz="3200" dirty="0"/>
          </a:p>
          <a:p>
            <a:r>
              <a:rPr lang="ja-JP" altLang="en-US" sz="3200" dirty="0"/>
              <a:t>介護医療問題が論ぜられてはいるが</a:t>
            </a:r>
            <a:endParaRPr lang="en-US" altLang="ja-JP" sz="3200" dirty="0"/>
          </a:p>
          <a:p>
            <a:endParaRPr kumimoji="1" lang="en-US" altLang="ja-JP" sz="3200" dirty="0"/>
          </a:p>
          <a:p>
            <a:r>
              <a:rPr lang="ja-JP" altLang="en-US" sz="3200" dirty="0"/>
              <a:t>労働人口の低下</a:t>
            </a:r>
            <a:endParaRPr lang="en-US" altLang="ja-JP" sz="3200" dirty="0"/>
          </a:p>
          <a:p>
            <a:endParaRPr lang="en-US" altLang="ja-JP" sz="3200" dirty="0"/>
          </a:p>
          <a:p>
            <a:r>
              <a:rPr lang="ja-JP" altLang="en-US" sz="3200" dirty="0"/>
              <a:t>生産性の低下　</a:t>
            </a:r>
            <a:endParaRPr lang="en-US" altLang="ja-JP" sz="3200" dirty="0"/>
          </a:p>
          <a:p>
            <a:endParaRPr kumimoji="1" lang="en-US" altLang="ja-JP" sz="3200" dirty="0"/>
          </a:p>
          <a:p>
            <a:r>
              <a:rPr lang="ja-JP" altLang="en-US" sz="3200" dirty="0"/>
              <a:t>成長社会</a:t>
            </a:r>
            <a:r>
              <a:rPr lang="ja-JP" altLang="en-US" sz="3200"/>
              <a:t>の終焉（永久成長は幻想）</a:t>
            </a:r>
            <a:endParaRPr lang="en-US" altLang="ja-JP" sz="3200" dirty="0"/>
          </a:p>
          <a:p>
            <a:endParaRPr kumimoji="1" lang="en-US" altLang="ja-JP" sz="3200" dirty="0"/>
          </a:p>
          <a:p>
            <a:r>
              <a:rPr lang="ja-JP" altLang="en-US" sz="3200" dirty="0"/>
              <a:t>不便な社会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209306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7E27A0B-5B1A-4290-BD05-5443D0360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57" y="691896"/>
            <a:ext cx="8350486" cy="5474208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7D957BE-3B45-4A07-A971-79B25D54808A}"/>
              </a:ext>
            </a:extLst>
          </p:cNvPr>
          <p:cNvSpPr txBox="1"/>
          <p:nvPr/>
        </p:nvSpPr>
        <p:spPr>
          <a:xfrm>
            <a:off x="6300192" y="4869160"/>
            <a:ext cx="23775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現在の自治体数</a:t>
            </a:r>
            <a:endParaRPr kumimoji="1" lang="en-US" altLang="ja-JP" dirty="0"/>
          </a:p>
          <a:p>
            <a:r>
              <a:rPr lang="ja-JP" altLang="en-US" dirty="0"/>
              <a:t>約１</a:t>
            </a:r>
            <a:r>
              <a:rPr lang="en-US" altLang="ja-JP" dirty="0"/>
              <a:t>,</a:t>
            </a:r>
            <a:r>
              <a:rPr lang="ja-JP" altLang="en-US" dirty="0"/>
              <a:t>７００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en-US" altLang="ja-JP" dirty="0"/>
              <a:t>※</a:t>
            </a:r>
            <a:r>
              <a:rPr lang="ja-JP" altLang="en-US" dirty="0"/>
              <a:t>福島は入っていない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7751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1798</TotalTime>
  <Words>1830</Words>
  <Application>Microsoft Office PowerPoint</Application>
  <PresentationFormat>画面に合わせる (4:3)</PresentationFormat>
  <Paragraphs>383</Paragraphs>
  <Slides>30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52" baseType="lpstr">
      <vt:lpstr>AR P丸ゴシック体M</vt:lpstr>
      <vt:lpstr>HGPｺﾞｼｯｸE</vt:lpstr>
      <vt:lpstr>HGP創英角ｺﾞｼｯｸUB</vt:lpstr>
      <vt:lpstr>HGP創英角ﾎﾟｯﾌﾟ体</vt:lpstr>
      <vt:lpstr>HGS創英角ﾎﾟｯﾌﾟ体</vt:lpstr>
      <vt:lpstr>HGｺﾞｼｯｸM</vt:lpstr>
      <vt:lpstr>HG丸ｺﾞｼｯｸM-PRO</vt:lpstr>
      <vt:lpstr>HG創英角ﾎﾟｯﾌﾟ体</vt:lpstr>
      <vt:lpstr>Meiryo UI</vt:lpstr>
      <vt:lpstr>ＭＳ Ｐゴシック</vt:lpstr>
      <vt:lpstr>ＭＳ ゴシック</vt:lpstr>
      <vt:lpstr>メイリオ</vt:lpstr>
      <vt:lpstr>富士ポップＰ</vt:lpstr>
      <vt:lpstr>游ゴシック</vt:lpstr>
      <vt:lpstr>游ゴシック Light</vt:lpstr>
      <vt:lpstr>Arial</vt:lpstr>
      <vt:lpstr>Calibri</vt:lpstr>
      <vt:lpstr>Century</vt:lpstr>
      <vt:lpstr>Times New Roman</vt:lpstr>
      <vt:lpstr>Wingdings</vt:lpstr>
      <vt:lpstr>Wingdings 3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安全・安心な暮らしと、持続可能なわが町。を守る！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課題</vt:lpstr>
      <vt:lpstr>PowerPoint プレゼンテーション</vt:lpstr>
      <vt:lpstr>PowerPoint プレゼンテーション</vt:lpstr>
      <vt:lpstr>PowerPoint プレゼンテーション</vt:lpstr>
      <vt:lpstr>自治体が欲している技術・情報・アイディア</vt:lpstr>
      <vt:lpstr>今後　サスティナブル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/>
  <cp:lastModifiedBy>植野 芳彦</cp:lastModifiedBy>
  <cp:revision>20</cp:revision>
  <cp:lastPrinted>2018-11-19T03:03:16Z</cp:lastPrinted>
  <dcterms:created xsi:type="dcterms:W3CDTF">2016-12-06T01:16:35Z</dcterms:created>
  <dcterms:modified xsi:type="dcterms:W3CDTF">2021-09-20T10:45:44Z</dcterms:modified>
  <cp:contentStatus/>
</cp:coreProperties>
</file>