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sldIdLst>
    <p:sldId id="1894" r:id="rId2"/>
    <p:sldId id="1895" r:id="rId3"/>
    <p:sldId id="1896" r:id="rId4"/>
    <p:sldId id="1811" r:id="rId5"/>
    <p:sldId id="1897" r:id="rId6"/>
    <p:sldId id="1904" r:id="rId7"/>
    <p:sldId id="1806" r:id="rId8"/>
    <p:sldId id="1815" r:id="rId9"/>
    <p:sldId id="1905" r:id="rId10"/>
    <p:sldId id="1898" r:id="rId11"/>
    <p:sldId id="1909" r:id="rId12"/>
    <p:sldId id="1915" r:id="rId13"/>
    <p:sldId id="1906" r:id="rId14"/>
    <p:sldId id="1907" r:id="rId15"/>
    <p:sldId id="1908" r:id="rId16"/>
    <p:sldId id="1910" r:id="rId17"/>
    <p:sldId id="1911" r:id="rId18"/>
    <p:sldId id="1912" r:id="rId19"/>
    <p:sldId id="1914" r:id="rId20"/>
    <p:sldId id="1913" r:id="rId21"/>
    <p:sldId id="1917" r:id="rId22"/>
    <p:sldId id="1918" r:id="rId23"/>
    <p:sldId id="1919" r:id="rId24"/>
    <p:sldId id="1920" r:id="rId25"/>
    <p:sldId id="1921" r:id="rId26"/>
    <p:sldId id="1922" r:id="rId27"/>
    <p:sldId id="1923" r:id="rId28"/>
    <p:sldId id="1924" r:id="rId29"/>
    <p:sldId id="1925" r:id="rId30"/>
    <p:sldId id="1926" r:id="rId31"/>
    <p:sldId id="1916" r:id="rId32"/>
    <p:sldId id="1882" r:id="rId33"/>
    <p:sldId id="34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4472C4"/>
    <a:srgbClr val="FF9999"/>
    <a:srgbClr val="CCFFFF"/>
    <a:srgbClr val="CCFF99"/>
    <a:srgbClr val="E2F0D9"/>
    <a:srgbClr val="FFCC66"/>
    <a:srgbClr val="5B9BD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7861A-930B-492A-A3A6-8FD37A090EAE}" v="13" dt="2021-11-10T00:33:45.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94660"/>
  </p:normalViewPr>
  <p:slideViewPr>
    <p:cSldViewPr snapToGrid="0">
      <p:cViewPr>
        <p:scale>
          <a:sx n="76" d="100"/>
          <a:sy n="76" d="100"/>
        </p:scale>
        <p:origin x="64"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uki kazehiki" userId="c7586bdb585fbab6" providerId="LiveId" clId="{B567861A-930B-492A-A3A6-8FD37A090EAE}"/>
    <pc:docChg chg="custSel addSld modSld">
      <pc:chgData name="tanuki kazehiki" userId="c7586bdb585fbab6" providerId="LiveId" clId="{B567861A-930B-492A-A3A6-8FD37A090EAE}" dt="2021-11-10T02:25:24.249" v="3960" actId="20577"/>
      <pc:docMkLst>
        <pc:docMk/>
      </pc:docMkLst>
      <pc:sldChg chg="addSp delSp modSp new mod">
        <pc:chgData name="tanuki kazehiki" userId="c7586bdb585fbab6" providerId="LiveId" clId="{B567861A-930B-492A-A3A6-8FD37A090EAE}" dt="2021-11-10T00:35:03.860" v="399" actId="20577"/>
        <pc:sldMkLst>
          <pc:docMk/>
          <pc:sldMk cId="835527321" sldId="1917"/>
        </pc:sldMkLst>
        <pc:spChg chg="mod">
          <ac:chgData name="tanuki kazehiki" userId="c7586bdb585fbab6" providerId="LiveId" clId="{B567861A-930B-492A-A3A6-8FD37A090EAE}" dt="2021-11-10T00:21:34.986" v="39" actId="20577"/>
          <ac:spMkLst>
            <pc:docMk/>
            <pc:sldMk cId="835527321" sldId="1917"/>
            <ac:spMk id="2" creationId="{0DCC8C27-54E3-4D43-AD6C-277DACE8D83D}"/>
          </ac:spMkLst>
        </pc:spChg>
        <pc:spChg chg="add mod">
          <ac:chgData name="tanuki kazehiki" userId="c7586bdb585fbab6" providerId="LiveId" clId="{B567861A-930B-492A-A3A6-8FD37A090EAE}" dt="2021-11-10T00:22:19.733" v="68" actId="1076"/>
          <ac:spMkLst>
            <pc:docMk/>
            <pc:sldMk cId="835527321" sldId="1917"/>
            <ac:spMk id="4" creationId="{AD5065C4-120D-4CBB-A676-8F051A7A7363}"/>
          </ac:spMkLst>
        </pc:spChg>
        <pc:spChg chg="add mod">
          <ac:chgData name="tanuki kazehiki" userId="c7586bdb585fbab6" providerId="LiveId" clId="{B567861A-930B-492A-A3A6-8FD37A090EAE}" dt="2021-11-10T00:23:00.042" v="89" actId="13822"/>
          <ac:spMkLst>
            <pc:docMk/>
            <pc:sldMk cId="835527321" sldId="1917"/>
            <ac:spMk id="5" creationId="{BB888A36-0ADE-461B-96FC-FA10A0AD2F42}"/>
          </ac:spMkLst>
        </pc:spChg>
        <pc:spChg chg="add mod">
          <ac:chgData name="tanuki kazehiki" userId="c7586bdb585fbab6" providerId="LiveId" clId="{B567861A-930B-492A-A3A6-8FD37A090EAE}" dt="2021-11-10T00:23:29.936" v="102" actId="20577"/>
          <ac:spMkLst>
            <pc:docMk/>
            <pc:sldMk cId="835527321" sldId="1917"/>
            <ac:spMk id="6" creationId="{E02AB007-04A3-44E1-BF3A-73979AD82988}"/>
          </ac:spMkLst>
        </pc:spChg>
        <pc:spChg chg="add mod">
          <ac:chgData name="tanuki kazehiki" userId="c7586bdb585fbab6" providerId="LiveId" clId="{B567861A-930B-492A-A3A6-8FD37A090EAE}" dt="2021-11-10T00:23:37.262" v="113" actId="20577"/>
          <ac:spMkLst>
            <pc:docMk/>
            <pc:sldMk cId="835527321" sldId="1917"/>
            <ac:spMk id="7" creationId="{E8DCE76B-D913-4B11-80B5-3394047F1676}"/>
          </ac:spMkLst>
        </pc:spChg>
        <pc:spChg chg="add mod">
          <ac:chgData name="tanuki kazehiki" userId="c7586bdb585fbab6" providerId="LiveId" clId="{B567861A-930B-492A-A3A6-8FD37A090EAE}" dt="2021-11-10T00:24:02.078" v="127" actId="20577"/>
          <ac:spMkLst>
            <pc:docMk/>
            <pc:sldMk cId="835527321" sldId="1917"/>
            <ac:spMk id="8" creationId="{BF8D0C8C-90A3-4C25-BBBC-1F37CF9F5854}"/>
          </ac:spMkLst>
        </pc:spChg>
        <pc:spChg chg="add del mod">
          <ac:chgData name="tanuki kazehiki" userId="c7586bdb585fbab6" providerId="LiveId" clId="{B567861A-930B-492A-A3A6-8FD37A090EAE}" dt="2021-11-10T00:24:28.167" v="130" actId="478"/>
          <ac:spMkLst>
            <pc:docMk/>
            <pc:sldMk cId="835527321" sldId="1917"/>
            <ac:spMk id="9" creationId="{1CB4095C-ABB8-4FC6-A3F2-F88FC96888C6}"/>
          </ac:spMkLst>
        </pc:spChg>
        <pc:spChg chg="add mod">
          <ac:chgData name="tanuki kazehiki" userId="c7586bdb585fbab6" providerId="LiveId" clId="{B567861A-930B-492A-A3A6-8FD37A090EAE}" dt="2021-11-10T00:28:32.944" v="252" actId="1076"/>
          <ac:spMkLst>
            <pc:docMk/>
            <pc:sldMk cId="835527321" sldId="1917"/>
            <ac:spMk id="10" creationId="{1229FD66-0BDC-4B32-A67D-22C0C100CA66}"/>
          </ac:spMkLst>
        </pc:spChg>
        <pc:spChg chg="add mod">
          <ac:chgData name="tanuki kazehiki" userId="c7586bdb585fbab6" providerId="LiveId" clId="{B567861A-930B-492A-A3A6-8FD37A090EAE}" dt="2021-11-10T00:28:36.822" v="253" actId="1076"/>
          <ac:spMkLst>
            <pc:docMk/>
            <pc:sldMk cId="835527321" sldId="1917"/>
            <ac:spMk id="11" creationId="{5A77BDF7-542B-411F-ADAC-C8FA639D8475}"/>
          </ac:spMkLst>
        </pc:spChg>
        <pc:spChg chg="add mod">
          <ac:chgData name="tanuki kazehiki" userId="c7586bdb585fbab6" providerId="LiveId" clId="{B567861A-930B-492A-A3A6-8FD37A090EAE}" dt="2021-11-10T00:25:24.580" v="148" actId="20577"/>
          <ac:spMkLst>
            <pc:docMk/>
            <pc:sldMk cId="835527321" sldId="1917"/>
            <ac:spMk id="12" creationId="{23A8F8DA-6713-4C2A-9DE6-8C850A01D1EC}"/>
          </ac:spMkLst>
        </pc:spChg>
        <pc:spChg chg="add mod">
          <ac:chgData name="tanuki kazehiki" userId="c7586bdb585fbab6" providerId="LiveId" clId="{B567861A-930B-492A-A3A6-8FD37A090EAE}" dt="2021-11-10T00:26:04.332" v="161" actId="13822"/>
          <ac:spMkLst>
            <pc:docMk/>
            <pc:sldMk cId="835527321" sldId="1917"/>
            <ac:spMk id="13" creationId="{40E4F42D-52D6-494B-9884-DC1A33CDDBAD}"/>
          </ac:spMkLst>
        </pc:spChg>
        <pc:spChg chg="add mod">
          <ac:chgData name="tanuki kazehiki" userId="c7586bdb585fbab6" providerId="LiveId" clId="{B567861A-930B-492A-A3A6-8FD37A090EAE}" dt="2021-11-10T00:28:18.706" v="250" actId="20577"/>
          <ac:spMkLst>
            <pc:docMk/>
            <pc:sldMk cId="835527321" sldId="1917"/>
            <ac:spMk id="14" creationId="{34763C89-2FDA-4C4B-8AA6-BC5DA49AA9C1}"/>
          </ac:spMkLst>
        </pc:spChg>
        <pc:spChg chg="add mod">
          <ac:chgData name="tanuki kazehiki" userId="c7586bdb585fbab6" providerId="LiveId" clId="{B567861A-930B-492A-A3A6-8FD37A090EAE}" dt="2021-11-10T00:27:19.590" v="179" actId="20577"/>
          <ac:spMkLst>
            <pc:docMk/>
            <pc:sldMk cId="835527321" sldId="1917"/>
            <ac:spMk id="15" creationId="{DAA5B998-EAA5-40CF-A9E0-A98EEE3C0B2F}"/>
          </ac:spMkLst>
        </pc:spChg>
        <pc:spChg chg="add mod">
          <ac:chgData name="tanuki kazehiki" userId="c7586bdb585fbab6" providerId="LiveId" clId="{B567861A-930B-492A-A3A6-8FD37A090EAE}" dt="2021-11-10T00:27:58.389" v="228" actId="20577"/>
          <ac:spMkLst>
            <pc:docMk/>
            <pc:sldMk cId="835527321" sldId="1917"/>
            <ac:spMk id="16" creationId="{67B131AC-AA4F-4BD7-B4F3-564E9626624B}"/>
          </ac:spMkLst>
        </pc:spChg>
        <pc:spChg chg="add mod">
          <ac:chgData name="tanuki kazehiki" userId="c7586bdb585fbab6" providerId="LiveId" clId="{B567861A-930B-492A-A3A6-8FD37A090EAE}" dt="2021-11-10T00:27:26.501" v="190" actId="20577"/>
          <ac:spMkLst>
            <pc:docMk/>
            <pc:sldMk cId="835527321" sldId="1917"/>
            <ac:spMk id="17" creationId="{31E5A1DF-FB42-47E4-A0D2-770B2B8E35C3}"/>
          </ac:spMkLst>
        </pc:spChg>
        <pc:spChg chg="add mod">
          <ac:chgData name="tanuki kazehiki" userId="c7586bdb585fbab6" providerId="LiveId" clId="{B567861A-930B-492A-A3A6-8FD37A090EAE}" dt="2021-11-10T00:27:50.294" v="217" actId="20577"/>
          <ac:spMkLst>
            <pc:docMk/>
            <pc:sldMk cId="835527321" sldId="1917"/>
            <ac:spMk id="18" creationId="{AF0F442E-7078-43AD-B56A-7743DE5B77D7}"/>
          </ac:spMkLst>
        </pc:spChg>
        <pc:spChg chg="add mod">
          <ac:chgData name="tanuki kazehiki" userId="c7586bdb585fbab6" providerId="LiveId" clId="{B567861A-930B-492A-A3A6-8FD37A090EAE}" dt="2021-11-10T00:27:35.175" v="202" actId="20577"/>
          <ac:spMkLst>
            <pc:docMk/>
            <pc:sldMk cId="835527321" sldId="1917"/>
            <ac:spMk id="19" creationId="{ED38B1B3-1F0B-4E78-B392-71035FF877C2}"/>
          </ac:spMkLst>
        </pc:spChg>
        <pc:spChg chg="add del mod">
          <ac:chgData name="tanuki kazehiki" userId="c7586bdb585fbab6" providerId="LiveId" clId="{B567861A-930B-492A-A3A6-8FD37A090EAE}" dt="2021-11-10T00:26:46.970" v="168" actId="478"/>
          <ac:spMkLst>
            <pc:docMk/>
            <pc:sldMk cId="835527321" sldId="1917"/>
            <ac:spMk id="20" creationId="{15D34BF5-CECA-4DF9-8B2F-FFD2DE1A6FA8}"/>
          </ac:spMkLst>
        </pc:spChg>
        <pc:spChg chg="add del mod">
          <ac:chgData name="tanuki kazehiki" userId="c7586bdb585fbab6" providerId="LiveId" clId="{B567861A-930B-492A-A3A6-8FD37A090EAE}" dt="2021-11-10T00:26:46.970" v="168" actId="478"/>
          <ac:spMkLst>
            <pc:docMk/>
            <pc:sldMk cId="835527321" sldId="1917"/>
            <ac:spMk id="21" creationId="{6AB60EE0-DCE2-42F2-A90C-3F39432DA6F3}"/>
          </ac:spMkLst>
        </pc:spChg>
        <pc:spChg chg="add mod">
          <ac:chgData name="tanuki kazehiki" userId="c7586bdb585fbab6" providerId="LiveId" clId="{B567861A-930B-492A-A3A6-8FD37A090EAE}" dt="2021-11-10T00:29:21.067" v="256" actId="207"/>
          <ac:spMkLst>
            <pc:docMk/>
            <pc:sldMk cId="835527321" sldId="1917"/>
            <ac:spMk id="22" creationId="{F0570FDF-F5D1-45EC-B932-A028231BB2B4}"/>
          </ac:spMkLst>
        </pc:spChg>
        <pc:spChg chg="add mod">
          <ac:chgData name="tanuki kazehiki" userId="c7586bdb585fbab6" providerId="LiveId" clId="{B567861A-930B-492A-A3A6-8FD37A090EAE}" dt="2021-11-10T00:30:44.847" v="354" actId="20577"/>
          <ac:spMkLst>
            <pc:docMk/>
            <pc:sldMk cId="835527321" sldId="1917"/>
            <ac:spMk id="23" creationId="{4DF25621-18F1-4265-9062-F8FA1BD168CE}"/>
          </ac:spMkLst>
        </pc:spChg>
        <pc:spChg chg="add mod">
          <ac:chgData name="tanuki kazehiki" userId="c7586bdb585fbab6" providerId="LiveId" clId="{B567861A-930B-492A-A3A6-8FD37A090EAE}" dt="2021-11-10T00:35:03.860" v="399" actId="20577"/>
          <ac:spMkLst>
            <pc:docMk/>
            <pc:sldMk cId="835527321" sldId="1917"/>
            <ac:spMk id="24" creationId="{1ECD1069-ED62-41E8-AC27-61ABBAFF5B12}"/>
          </ac:spMkLst>
        </pc:spChg>
      </pc:sldChg>
      <pc:sldChg chg="addSp delSp modSp new mod">
        <pc:chgData name="tanuki kazehiki" userId="c7586bdb585fbab6" providerId="LiveId" clId="{B567861A-930B-492A-A3A6-8FD37A090EAE}" dt="2021-11-10T00:47:22.482" v="447" actId="14100"/>
        <pc:sldMkLst>
          <pc:docMk/>
          <pc:sldMk cId="2238395932" sldId="1918"/>
        </pc:sldMkLst>
        <pc:spChg chg="mod">
          <ac:chgData name="tanuki kazehiki" userId="c7586bdb585fbab6" providerId="LiveId" clId="{B567861A-930B-492A-A3A6-8FD37A090EAE}" dt="2021-11-10T00:42:44.623" v="419" actId="20577"/>
          <ac:spMkLst>
            <pc:docMk/>
            <pc:sldMk cId="2238395932" sldId="1918"/>
            <ac:spMk id="2" creationId="{21E3E8A7-87B0-4164-B232-42E046437CF6}"/>
          </ac:spMkLst>
        </pc:spChg>
        <pc:picChg chg="add del mod">
          <ac:chgData name="tanuki kazehiki" userId="c7586bdb585fbab6" providerId="LiveId" clId="{B567861A-930B-492A-A3A6-8FD37A090EAE}" dt="2021-11-10T00:47:06.786" v="443" actId="478"/>
          <ac:picMkLst>
            <pc:docMk/>
            <pc:sldMk cId="2238395932" sldId="1918"/>
            <ac:picMk id="5" creationId="{0E8B623F-2018-41BE-ACBB-7D993BAC7FFD}"/>
          </ac:picMkLst>
        </pc:picChg>
        <pc:picChg chg="add mod">
          <ac:chgData name="tanuki kazehiki" userId="c7586bdb585fbab6" providerId="LiveId" clId="{B567861A-930B-492A-A3A6-8FD37A090EAE}" dt="2021-11-10T00:47:22.482" v="447" actId="14100"/>
          <ac:picMkLst>
            <pc:docMk/>
            <pc:sldMk cId="2238395932" sldId="1918"/>
            <ac:picMk id="7" creationId="{7B29F2D9-FA82-4EC4-A6D7-9C55D4539958}"/>
          </ac:picMkLst>
        </pc:picChg>
      </pc:sldChg>
      <pc:sldChg chg="addSp delSp modSp new mod">
        <pc:chgData name="tanuki kazehiki" userId="c7586bdb585fbab6" providerId="LiveId" clId="{B567861A-930B-492A-A3A6-8FD37A090EAE}" dt="2021-11-10T00:48:39.642" v="451" actId="1076"/>
        <pc:sldMkLst>
          <pc:docMk/>
          <pc:sldMk cId="2555100827" sldId="1919"/>
        </pc:sldMkLst>
        <pc:spChg chg="mod">
          <ac:chgData name="tanuki kazehiki" userId="c7586bdb585fbab6" providerId="LiveId" clId="{B567861A-930B-492A-A3A6-8FD37A090EAE}" dt="2021-11-10T00:43:38.987" v="436" actId="20577"/>
          <ac:spMkLst>
            <pc:docMk/>
            <pc:sldMk cId="2555100827" sldId="1919"/>
            <ac:spMk id="2" creationId="{98EB3666-B32A-4811-A999-3A1B1DCC8A8E}"/>
          </ac:spMkLst>
        </pc:spChg>
        <pc:picChg chg="add del mod">
          <ac:chgData name="tanuki kazehiki" userId="c7586bdb585fbab6" providerId="LiveId" clId="{B567861A-930B-492A-A3A6-8FD37A090EAE}" dt="2021-11-10T00:44:33.049" v="442" actId="478"/>
          <ac:picMkLst>
            <pc:docMk/>
            <pc:sldMk cId="2555100827" sldId="1919"/>
            <ac:picMk id="5" creationId="{F4A0F5A9-C112-4A67-9AAE-D575C1CE5AD3}"/>
          </ac:picMkLst>
        </pc:picChg>
        <pc:picChg chg="add mod">
          <ac:chgData name="tanuki kazehiki" userId="c7586bdb585fbab6" providerId="LiveId" clId="{B567861A-930B-492A-A3A6-8FD37A090EAE}" dt="2021-11-10T00:48:39.642" v="451" actId="1076"/>
          <ac:picMkLst>
            <pc:docMk/>
            <pc:sldMk cId="2555100827" sldId="1919"/>
            <ac:picMk id="7" creationId="{BBF24AED-3B8F-45B7-8EED-183F7F740853}"/>
          </ac:picMkLst>
        </pc:picChg>
      </pc:sldChg>
      <pc:sldChg chg="addSp modSp new mod">
        <pc:chgData name="tanuki kazehiki" userId="c7586bdb585fbab6" providerId="LiveId" clId="{B567861A-930B-492A-A3A6-8FD37A090EAE}" dt="2021-11-10T00:51:26.368" v="473" actId="1076"/>
        <pc:sldMkLst>
          <pc:docMk/>
          <pc:sldMk cId="2645708445" sldId="1920"/>
        </pc:sldMkLst>
        <pc:spChg chg="mod">
          <ac:chgData name="tanuki kazehiki" userId="c7586bdb585fbab6" providerId="LiveId" clId="{B567861A-930B-492A-A3A6-8FD37A090EAE}" dt="2021-11-10T00:51:09.603" v="469" actId="20577"/>
          <ac:spMkLst>
            <pc:docMk/>
            <pc:sldMk cId="2645708445" sldId="1920"/>
            <ac:spMk id="2" creationId="{8DBF3849-E470-4E3F-9D0B-91CFC587649E}"/>
          </ac:spMkLst>
        </pc:spChg>
        <pc:picChg chg="add mod">
          <ac:chgData name="tanuki kazehiki" userId="c7586bdb585fbab6" providerId="LiveId" clId="{B567861A-930B-492A-A3A6-8FD37A090EAE}" dt="2021-11-10T00:51:26.368" v="473" actId="1076"/>
          <ac:picMkLst>
            <pc:docMk/>
            <pc:sldMk cId="2645708445" sldId="1920"/>
            <ac:picMk id="5" creationId="{43392DFD-C632-4D1E-AD62-B83D01623713}"/>
          </ac:picMkLst>
        </pc:picChg>
      </pc:sldChg>
      <pc:sldChg chg="addSp modSp new mod">
        <pc:chgData name="tanuki kazehiki" userId="c7586bdb585fbab6" providerId="LiveId" clId="{B567861A-930B-492A-A3A6-8FD37A090EAE}" dt="2021-11-10T00:52:36.003" v="495" actId="1076"/>
        <pc:sldMkLst>
          <pc:docMk/>
          <pc:sldMk cId="2419737180" sldId="1921"/>
        </pc:sldMkLst>
        <pc:spChg chg="mod">
          <ac:chgData name="tanuki kazehiki" userId="c7586bdb585fbab6" providerId="LiveId" clId="{B567861A-930B-492A-A3A6-8FD37A090EAE}" dt="2021-11-10T00:52:24.175" v="491" actId="20577"/>
          <ac:spMkLst>
            <pc:docMk/>
            <pc:sldMk cId="2419737180" sldId="1921"/>
            <ac:spMk id="2" creationId="{C9E31A65-86B1-4A43-98CE-27FB1E533AAC}"/>
          </ac:spMkLst>
        </pc:spChg>
        <pc:picChg chg="add mod">
          <ac:chgData name="tanuki kazehiki" userId="c7586bdb585fbab6" providerId="LiveId" clId="{B567861A-930B-492A-A3A6-8FD37A090EAE}" dt="2021-11-10T00:52:36.003" v="495" actId="1076"/>
          <ac:picMkLst>
            <pc:docMk/>
            <pc:sldMk cId="2419737180" sldId="1921"/>
            <ac:picMk id="5" creationId="{F0BC66C7-1816-4D97-9CE2-4198D8575BDC}"/>
          </ac:picMkLst>
        </pc:picChg>
      </pc:sldChg>
      <pc:sldChg chg="addSp modSp new mod">
        <pc:chgData name="tanuki kazehiki" userId="c7586bdb585fbab6" providerId="LiveId" clId="{B567861A-930B-492A-A3A6-8FD37A090EAE}" dt="2021-11-10T00:58:13.897" v="520" actId="1076"/>
        <pc:sldMkLst>
          <pc:docMk/>
          <pc:sldMk cId="1313850596" sldId="1922"/>
        </pc:sldMkLst>
        <pc:spChg chg="mod">
          <ac:chgData name="tanuki kazehiki" userId="c7586bdb585fbab6" providerId="LiveId" clId="{B567861A-930B-492A-A3A6-8FD37A090EAE}" dt="2021-11-10T00:58:03.587" v="518" actId="20577"/>
          <ac:spMkLst>
            <pc:docMk/>
            <pc:sldMk cId="1313850596" sldId="1922"/>
            <ac:spMk id="2" creationId="{66D2F1FF-0012-407D-A691-7F06E63A2F1C}"/>
          </ac:spMkLst>
        </pc:spChg>
        <pc:picChg chg="add mod">
          <ac:chgData name="tanuki kazehiki" userId="c7586bdb585fbab6" providerId="LiveId" clId="{B567861A-930B-492A-A3A6-8FD37A090EAE}" dt="2021-11-10T00:58:13.897" v="520" actId="1076"/>
          <ac:picMkLst>
            <pc:docMk/>
            <pc:sldMk cId="1313850596" sldId="1922"/>
            <ac:picMk id="5" creationId="{5E65DEE5-F2C6-483D-BCBD-B09D0CF3E196}"/>
          </ac:picMkLst>
        </pc:picChg>
      </pc:sldChg>
      <pc:sldChg chg="addSp modSp new mod">
        <pc:chgData name="tanuki kazehiki" userId="c7586bdb585fbab6" providerId="LiveId" clId="{B567861A-930B-492A-A3A6-8FD37A090EAE}" dt="2021-11-10T00:59:56.079" v="547" actId="1076"/>
        <pc:sldMkLst>
          <pc:docMk/>
          <pc:sldMk cId="1718092706" sldId="1923"/>
        </pc:sldMkLst>
        <pc:spChg chg="mod">
          <ac:chgData name="tanuki kazehiki" userId="c7586bdb585fbab6" providerId="LiveId" clId="{B567861A-930B-492A-A3A6-8FD37A090EAE}" dt="2021-11-10T00:59:56.079" v="547" actId="1076"/>
          <ac:spMkLst>
            <pc:docMk/>
            <pc:sldMk cId="1718092706" sldId="1923"/>
            <ac:spMk id="2" creationId="{8EAA8C88-E97A-4856-9A71-FC4096852EFF}"/>
          </ac:spMkLst>
        </pc:spChg>
        <pc:picChg chg="add mod">
          <ac:chgData name="tanuki kazehiki" userId="c7586bdb585fbab6" providerId="LiveId" clId="{B567861A-930B-492A-A3A6-8FD37A090EAE}" dt="2021-11-10T00:59:26.850" v="523" actId="1076"/>
          <ac:picMkLst>
            <pc:docMk/>
            <pc:sldMk cId="1718092706" sldId="1923"/>
            <ac:picMk id="5" creationId="{7326B61C-F8AE-403E-8BA1-F617EA243EAC}"/>
          </ac:picMkLst>
        </pc:picChg>
      </pc:sldChg>
      <pc:sldChg chg="addSp modSp new mod">
        <pc:chgData name="tanuki kazehiki" userId="c7586bdb585fbab6" providerId="LiveId" clId="{B567861A-930B-492A-A3A6-8FD37A090EAE}" dt="2021-11-10T01:30:25.379" v="2102" actId="20577"/>
        <pc:sldMkLst>
          <pc:docMk/>
          <pc:sldMk cId="105798537" sldId="1924"/>
        </pc:sldMkLst>
        <pc:spChg chg="mod">
          <ac:chgData name="tanuki kazehiki" userId="c7586bdb585fbab6" providerId="LiveId" clId="{B567861A-930B-492A-A3A6-8FD37A090EAE}" dt="2021-11-10T01:01:21.408" v="617" actId="20577"/>
          <ac:spMkLst>
            <pc:docMk/>
            <pc:sldMk cId="105798537" sldId="1924"/>
            <ac:spMk id="2" creationId="{B3D61E8E-27DA-4105-9CEA-0758F8E3B2DC}"/>
          </ac:spMkLst>
        </pc:spChg>
        <pc:spChg chg="add mod">
          <ac:chgData name="tanuki kazehiki" userId="c7586bdb585fbab6" providerId="LiveId" clId="{B567861A-930B-492A-A3A6-8FD37A090EAE}" dt="2021-11-10T01:29:13.674" v="2031" actId="20577"/>
          <ac:spMkLst>
            <pc:docMk/>
            <pc:sldMk cId="105798537" sldId="1924"/>
            <ac:spMk id="4" creationId="{5937DFF4-9612-45D9-BBDC-28F142BF1C64}"/>
          </ac:spMkLst>
        </pc:spChg>
        <pc:spChg chg="add mod">
          <ac:chgData name="tanuki kazehiki" userId="c7586bdb585fbab6" providerId="LiveId" clId="{B567861A-930B-492A-A3A6-8FD37A090EAE}" dt="2021-11-10T01:29:19.037" v="2032" actId="1076"/>
          <ac:spMkLst>
            <pc:docMk/>
            <pc:sldMk cId="105798537" sldId="1924"/>
            <ac:spMk id="5" creationId="{5C96F4A7-0ECD-4BDE-975A-7D9C720302EF}"/>
          </ac:spMkLst>
        </pc:spChg>
        <pc:spChg chg="add mod">
          <ac:chgData name="tanuki kazehiki" userId="c7586bdb585fbab6" providerId="LiveId" clId="{B567861A-930B-492A-A3A6-8FD37A090EAE}" dt="2021-11-10T01:18:23.958" v="1545" actId="14100"/>
          <ac:spMkLst>
            <pc:docMk/>
            <pc:sldMk cId="105798537" sldId="1924"/>
            <ac:spMk id="6" creationId="{A251DD1A-98DA-48AC-A5AA-C48E06274CB9}"/>
          </ac:spMkLst>
        </pc:spChg>
        <pc:spChg chg="add mod">
          <ac:chgData name="tanuki kazehiki" userId="c7586bdb585fbab6" providerId="LiveId" clId="{B567861A-930B-492A-A3A6-8FD37A090EAE}" dt="2021-11-10T01:29:58.757" v="2062" actId="20577"/>
          <ac:spMkLst>
            <pc:docMk/>
            <pc:sldMk cId="105798537" sldId="1924"/>
            <ac:spMk id="7" creationId="{994D8A95-FD64-4915-B0FD-0B66B5575079}"/>
          </ac:spMkLst>
        </pc:spChg>
        <pc:spChg chg="add mod">
          <ac:chgData name="tanuki kazehiki" userId="c7586bdb585fbab6" providerId="LiveId" clId="{B567861A-930B-492A-A3A6-8FD37A090EAE}" dt="2021-11-10T01:30:25.379" v="2102" actId="20577"/>
          <ac:spMkLst>
            <pc:docMk/>
            <pc:sldMk cId="105798537" sldId="1924"/>
            <ac:spMk id="8" creationId="{5F85D639-B0C4-4822-B5F9-F89FE1D29367}"/>
          </ac:spMkLst>
        </pc:spChg>
      </pc:sldChg>
      <pc:sldChg chg="delSp modSp add mod">
        <pc:chgData name="tanuki kazehiki" userId="c7586bdb585fbab6" providerId="LiveId" clId="{B567861A-930B-492A-A3A6-8FD37A090EAE}" dt="2021-11-10T02:23:01.144" v="3807" actId="20577"/>
        <pc:sldMkLst>
          <pc:docMk/>
          <pc:sldMk cId="464862975" sldId="1925"/>
        </pc:sldMkLst>
        <pc:spChg chg="mod">
          <ac:chgData name="tanuki kazehiki" userId="c7586bdb585fbab6" providerId="LiveId" clId="{B567861A-930B-492A-A3A6-8FD37A090EAE}" dt="2021-11-10T01:37:32.577" v="2111" actId="20577"/>
          <ac:spMkLst>
            <pc:docMk/>
            <pc:sldMk cId="464862975" sldId="1925"/>
            <ac:spMk id="2" creationId="{B3D61E8E-27DA-4105-9CEA-0758F8E3B2DC}"/>
          </ac:spMkLst>
        </pc:spChg>
        <pc:spChg chg="mod">
          <ac:chgData name="tanuki kazehiki" userId="c7586bdb585fbab6" providerId="LiveId" clId="{B567861A-930B-492A-A3A6-8FD37A090EAE}" dt="2021-11-10T02:16:15.823" v="3378" actId="20577"/>
          <ac:spMkLst>
            <pc:docMk/>
            <pc:sldMk cId="464862975" sldId="1925"/>
            <ac:spMk id="4" creationId="{5937DFF4-9612-45D9-BBDC-28F142BF1C64}"/>
          </ac:spMkLst>
        </pc:spChg>
        <pc:spChg chg="del">
          <ac:chgData name="tanuki kazehiki" userId="c7586bdb585fbab6" providerId="LiveId" clId="{B567861A-930B-492A-A3A6-8FD37A090EAE}" dt="2021-11-10T02:15:52.591" v="3328" actId="478"/>
          <ac:spMkLst>
            <pc:docMk/>
            <pc:sldMk cId="464862975" sldId="1925"/>
            <ac:spMk id="5" creationId="{5C96F4A7-0ECD-4BDE-975A-7D9C720302EF}"/>
          </ac:spMkLst>
        </pc:spChg>
        <pc:spChg chg="mod">
          <ac:chgData name="tanuki kazehiki" userId="c7586bdb585fbab6" providerId="LiveId" clId="{B567861A-930B-492A-A3A6-8FD37A090EAE}" dt="2021-11-10T01:59:29.239" v="2916" actId="20577"/>
          <ac:spMkLst>
            <pc:docMk/>
            <pc:sldMk cId="464862975" sldId="1925"/>
            <ac:spMk id="7" creationId="{994D8A95-FD64-4915-B0FD-0B66B5575079}"/>
          </ac:spMkLst>
        </pc:spChg>
        <pc:spChg chg="mod">
          <ac:chgData name="tanuki kazehiki" userId="c7586bdb585fbab6" providerId="LiveId" clId="{B567861A-930B-492A-A3A6-8FD37A090EAE}" dt="2021-11-10T02:23:01.144" v="3807" actId="20577"/>
          <ac:spMkLst>
            <pc:docMk/>
            <pc:sldMk cId="464862975" sldId="1925"/>
            <ac:spMk id="8" creationId="{5F85D639-B0C4-4822-B5F9-F89FE1D29367}"/>
          </ac:spMkLst>
        </pc:spChg>
      </pc:sldChg>
      <pc:sldChg chg="delSp modSp add mod">
        <pc:chgData name="tanuki kazehiki" userId="c7586bdb585fbab6" providerId="LiveId" clId="{B567861A-930B-492A-A3A6-8FD37A090EAE}" dt="2021-11-10T02:25:24.249" v="3960" actId="20577"/>
        <pc:sldMkLst>
          <pc:docMk/>
          <pc:sldMk cId="1889280234" sldId="1926"/>
        </pc:sldMkLst>
        <pc:spChg chg="mod">
          <ac:chgData name="tanuki kazehiki" userId="c7586bdb585fbab6" providerId="LiveId" clId="{B567861A-930B-492A-A3A6-8FD37A090EAE}" dt="2021-11-10T02:09:14.926" v="3034" actId="20577"/>
          <ac:spMkLst>
            <pc:docMk/>
            <pc:sldMk cId="1889280234" sldId="1926"/>
            <ac:spMk id="2" creationId="{B3D61E8E-27DA-4105-9CEA-0758F8E3B2DC}"/>
          </ac:spMkLst>
        </pc:spChg>
        <pc:spChg chg="mod">
          <ac:chgData name="tanuki kazehiki" userId="c7586bdb585fbab6" providerId="LiveId" clId="{B567861A-930B-492A-A3A6-8FD37A090EAE}" dt="2021-11-10T02:17:14.234" v="3384" actId="6549"/>
          <ac:spMkLst>
            <pc:docMk/>
            <pc:sldMk cId="1889280234" sldId="1926"/>
            <ac:spMk id="4" creationId="{5937DFF4-9612-45D9-BBDC-28F142BF1C64}"/>
          </ac:spMkLst>
        </pc:spChg>
        <pc:spChg chg="del">
          <ac:chgData name="tanuki kazehiki" userId="c7586bdb585fbab6" providerId="LiveId" clId="{B567861A-930B-492A-A3A6-8FD37A090EAE}" dt="2021-11-10T02:15:42.216" v="3327" actId="478"/>
          <ac:spMkLst>
            <pc:docMk/>
            <pc:sldMk cId="1889280234" sldId="1926"/>
            <ac:spMk id="5" creationId="{5C96F4A7-0ECD-4BDE-975A-7D9C720302EF}"/>
          </ac:spMkLst>
        </pc:spChg>
        <pc:spChg chg="mod">
          <ac:chgData name="tanuki kazehiki" userId="c7586bdb585fbab6" providerId="LiveId" clId="{B567861A-930B-492A-A3A6-8FD37A090EAE}" dt="2021-11-10T02:24:37.135" v="3904" actId="20577"/>
          <ac:spMkLst>
            <pc:docMk/>
            <pc:sldMk cId="1889280234" sldId="1926"/>
            <ac:spMk id="7" creationId="{994D8A95-FD64-4915-B0FD-0B66B5575079}"/>
          </ac:spMkLst>
        </pc:spChg>
        <pc:spChg chg="mod">
          <ac:chgData name="tanuki kazehiki" userId="c7586bdb585fbab6" providerId="LiveId" clId="{B567861A-930B-492A-A3A6-8FD37A090EAE}" dt="2021-11-10T02:25:24.249" v="3960" actId="20577"/>
          <ac:spMkLst>
            <pc:docMk/>
            <pc:sldMk cId="1889280234" sldId="1926"/>
            <ac:spMk id="8" creationId="{5F85D639-B0C4-4822-B5F9-F89FE1D2936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7501C-14E5-40D3-AED3-789A604A9EB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6B8316AC-6E1A-4257-B3E1-4C4ACAA74A24}">
      <dgm:prSet/>
      <dgm:spPr/>
      <dgm:t>
        <a:bodyPr/>
        <a:lstStyle/>
        <a:p>
          <a:r>
            <a:rPr lang="ja-JP" altLang="en-US" dirty="0"/>
            <a:t>もし一人で全部やるなら不要</a:t>
          </a:r>
          <a:endParaRPr lang="en-US" dirty="0"/>
        </a:p>
      </dgm:t>
    </dgm:pt>
    <dgm:pt modelId="{CADF035B-1F95-40ED-8938-09917FCCEC07}" type="parTrans" cxnId="{A4A75183-D532-49B1-B7DD-5825BE08C1DD}">
      <dgm:prSet/>
      <dgm:spPr/>
      <dgm:t>
        <a:bodyPr/>
        <a:lstStyle/>
        <a:p>
          <a:endParaRPr lang="en-US"/>
        </a:p>
      </dgm:t>
    </dgm:pt>
    <dgm:pt modelId="{7FA4D9AB-7937-49CA-93B5-E2A093A62DBA}" type="sibTrans" cxnId="{A4A75183-D532-49B1-B7DD-5825BE08C1DD}">
      <dgm:prSet/>
      <dgm:spPr/>
      <dgm:t>
        <a:bodyPr/>
        <a:lstStyle/>
        <a:p>
          <a:endParaRPr lang="en-US"/>
        </a:p>
      </dgm:t>
    </dgm:pt>
    <dgm:pt modelId="{F4F70CB2-9B10-49B9-B999-7EFFB7D00A00}">
      <dgm:prSet/>
      <dgm:spPr/>
      <dgm:t>
        <a:bodyPr/>
        <a:lstStyle/>
        <a:p>
          <a:r>
            <a:rPr lang="ja-JP" altLang="en-US" dirty="0"/>
            <a:t>チーム編成の時・設計の時・お金を借りる時・維持・運営の時</a:t>
          </a:r>
          <a:endParaRPr lang="en-US" dirty="0"/>
        </a:p>
      </dgm:t>
    </dgm:pt>
    <dgm:pt modelId="{1064EE1F-BD51-49AD-98A7-F8BB4C07624B}" type="parTrans" cxnId="{B34E8B93-1177-4398-A6D0-998B1BD22B53}">
      <dgm:prSet/>
      <dgm:spPr/>
      <dgm:t>
        <a:bodyPr/>
        <a:lstStyle/>
        <a:p>
          <a:endParaRPr lang="en-US"/>
        </a:p>
      </dgm:t>
    </dgm:pt>
    <dgm:pt modelId="{5E369B67-9614-47C1-9781-ADF942B3D7D3}" type="sibTrans" cxnId="{B34E8B93-1177-4398-A6D0-998B1BD22B53}">
      <dgm:prSet/>
      <dgm:spPr/>
      <dgm:t>
        <a:bodyPr/>
        <a:lstStyle/>
        <a:p>
          <a:endParaRPr lang="en-US"/>
        </a:p>
      </dgm:t>
    </dgm:pt>
    <dgm:pt modelId="{F478E26D-992E-4BF5-A415-139732F09FFD}">
      <dgm:prSet/>
      <dgm:spPr/>
      <dgm:t>
        <a:bodyPr/>
        <a:lstStyle/>
        <a:p>
          <a:r>
            <a:rPr lang="ja-JP" altLang="en-US" dirty="0"/>
            <a:t>自分でない人が、担当の仕事をする時</a:t>
          </a:r>
          <a:endParaRPr lang="en-US" dirty="0"/>
        </a:p>
      </dgm:t>
    </dgm:pt>
    <dgm:pt modelId="{623DD882-7C12-4F58-AF7E-D6F19A938138}" type="parTrans" cxnId="{12152B64-68D4-49C9-A451-2812862D7681}">
      <dgm:prSet/>
      <dgm:spPr/>
      <dgm:t>
        <a:bodyPr/>
        <a:lstStyle/>
        <a:p>
          <a:endParaRPr lang="en-US"/>
        </a:p>
      </dgm:t>
    </dgm:pt>
    <dgm:pt modelId="{388A2BA2-95C3-433F-8E3A-D3B0C829D6E9}" type="sibTrans" cxnId="{12152B64-68D4-49C9-A451-2812862D7681}">
      <dgm:prSet/>
      <dgm:spPr/>
      <dgm:t>
        <a:bodyPr/>
        <a:lstStyle/>
        <a:p>
          <a:endParaRPr lang="en-US"/>
        </a:p>
      </dgm:t>
    </dgm:pt>
    <dgm:pt modelId="{083C178A-9333-4042-A59A-1755283D9218}">
      <dgm:prSet/>
      <dgm:spPr/>
      <dgm:t>
        <a:bodyPr/>
        <a:lstStyle/>
        <a:p>
          <a:r>
            <a:rPr lang="ja-JP" altLang="en-US" dirty="0"/>
            <a:t>チームに人・企業を誘う時：何といって誘いますか？</a:t>
          </a:r>
          <a:endParaRPr lang="en-US" dirty="0"/>
        </a:p>
      </dgm:t>
    </dgm:pt>
    <dgm:pt modelId="{5D84F8A6-EF27-41D0-A28C-61100716E01D}" type="parTrans" cxnId="{8F820012-AB25-47C7-A423-2537DDACD3A6}">
      <dgm:prSet/>
      <dgm:spPr/>
      <dgm:t>
        <a:bodyPr/>
        <a:lstStyle/>
        <a:p>
          <a:endParaRPr lang="en-US"/>
        </a:p>
      </dgm:t>
    </dgm:pt>
    <dgm:pt modelId="{383EA8A8-7BB6-4A72-873B-5E4C31044146}" type="sibTrans" cxnId="{8F820012-AB25-47C7-A423-2537DDACD3A6}">
      <dgm:prSet/>
      <dgm:spPr/>
      <dgm:t>
        <a:bodyPr/>
        <a:lstStyle/>
        <a:p>
          <a:endParaRPr lang="en-US"/>
        </a:p>
      </dgm:t>
    </dgm:pt>
    <dgm:pt modelId="{6AA0F2F4-1C1A-4C4F-9036-32CF8EC3F4DD}">
      <dgm:prSet/>
      <dgm:spPr/>
      <dgm:t>
        <a:bodyPr/>
        <a:lstStyle/>
        <a:p>
          <a:r>
            <a:rPr lang="ja-JP" altLang="en-US" dirty="0"/>
            <a:t>最初から合意する必要はないが常に意識して必要に応じ今のコンセプト</a:t>
          </a:r>
          <a:endParaRPr lang="en-US" dirty="0"/>
        </a:p>
      </dgm:t>
    </dgm:pt>
    <dgm:pt modelId="{137BF1E1-B488-4BC7-981D-F4073427D050}" type="parTrans" cxnId="{24E6EC61-198B-42CC-878E-167FF2FC7237}">
      <dgm:prSet/>
      <dgm:spPr/>
      <dgm:t>
        <a:bodyPr/>
        <a:lstStyle/>
        <a:p>
          <a:endParaRPr lang="en-US"/>
        </a:p>
      </dgm:t>
    </dgm:pt>
    <dgm:pt modelId="{FE887925-1A8A-43F1-98C7-5C4620391DBC}" type="sibTrans" cxnId="{24E6EC61-198B-42CC-878E-167FF2FC7237}">
      <dgm:prSet/>
      <dgm:spPr/>
      <dgm:t>
        <a:bodyPr/>
        <a:lstStyle/>
        <a:p>
          <a:endParaRPr lang="en-US"/>
        </a:p>
      </dgm:t>
    </dgm:pt>
    <dgm:pt modelId="{3EDBB83C-8908-4275-88B6-8E2CEBC11F89}">
      <dgm:prSet/>
      <dgm:spPr/>
      <dgm:t>
        <a:bodyPr/>
        <a:lstStyle/>
        <a:p>
          <a:r>
            <a:rPr lang="ja-JP" altLang="en-US" dirty="0"/>
            <a:t>少なくとも進め方・考えている分担・義務・権利の話は</a:t>
          </a:r>
          <a:endParaRPr lang="en-US" dirty="0"/>
        </a:p>
      </dgm:t>
    </dgm:pt>
    <dgm:pt modelId="{9A87B320-87E5-44DA-996C-2C37E4477F40}" type="parTrans" cxnId="{CA6FD187-1FDC-4FFC-9136-01C8FF2D8432}">
      <dgm:prSet/>
      <dgm:spPr/>
      <dgm:t>
        <a:bodyPr/>
        <a:lstStyle/>
        <a:p>
          <a:endParaRPr lang="en-US"/>
        </a:p>
      </dgm:t>
    </dgm:pt>
    <dgm:pt modelId="{96E86250-4EDB-4D56-BECD-1BADECFB3D28}" type="sibTrans" cxnId="{CA6FD187-1FDC-4FFC-9136-01C8FF2D8432}">
      <dgm:prSet/>
      <dgm:spPr/>
      <dgm:t>
        <a:bodyPr/>
        <a:lstStyle/>
        <a:p>
          <a:endParaRPr lang="en-US"/>
        </a:p>
      </dgm:t>
    </dgm:pt>
    <dgm:pt modelId="{1B42D4A4-B567-4553-A64D-0EA3917C80FC}">
      <dgm:prSet/>
      <dgm:spPr/>
      <dgm:t>
        <a:bodyPr/>
        <a:lstStyle/>
        <a:p>
          <a:r>
            <a:rPr lang="ja-JP" dirty="0"/>
            <a:t>専門によるこだわりがある。</a:t>
          </a:r>
          <a:r>
            <a:rPr lang="ja-JP" altLang="en-US" dirty="0"/>
            <a:t>コンセプトとの齟齬・協調可能？</a:t>
          </a:r>
          <a:endParaRPr lang="en-US" dirty="0"/>
        </a:p>
      </dgm:t>
    </dgm:pt>
    <dgm:pt modelId="{2B99E53A-C1F6-4A3D-80D3-90569ED81A07}" type="parTrans" cxnId="{763F3B04-0B43-4A11-938D-05CC7B1A9DE4}">
      <dgm:prSet/>
      <dgm:spPr/>
      <dgm:t>
        <a:bodyPr/>
        <a:lstStyle/>
        <a:p>
          <a:endParaRPr lang="en-US"/>
        </a:p>
      </dgm:t>
    </dgm:pt>
    <dgm:pt modelId="{1F2E3338-F79D-42F5-9A18-97937E7BE280}" type="sibTrans" cxnId="{763F3B04-0B43-4A11-938D-05CC7B1A9DE4}">
      <dgm:prSet/>
      <dgm:spPr/>
      <dgm:t>
        <a:bodyPr/>
        <a:lstStyle/>
        <a:p>
          <a:endParaRPr lang="en-US"/>
        </a:p>
      </dgm:t>
    </dgm:pt>
    <dgm:pt modelId="{D43B4BE0-9E4E-43A1-9613-50674A15E648}">
      <dgm:prSet/>
      <dgm:spPr/>
      <dgm:t>
        <a:bodyPr/>
        <a:lstStyle/>
        <a:p>
          <a:r>
            <a:rPr lang="ja-JP" dirty="0"/>
            <a:t>自分の専門のところ、きちんとやってくれてるところを選びたい。</a:t>
          </a:r>
          <a:endParaRPr lang="en-US" dirty="0"/>
        </a:p>
      </dgm:t>
    </dgm:pt>
    <dgm:pt modelId="{A263BCF6-FAA3-44B2-BDC9-8CA2B1CC6E8F}" type="parTrans" cxnId="{BA163AEA-55C4-4E9F-B562-29CD1E4851AB}">
      <dgm:prSet/>
      <dgm:spPr/>
      <dgm:t>
        <a:bodyPr/>
        <a:lstStyle/>
        <a:p>
          <a:endParaRPr lang="en-US"/>
        </a:p>
      </dgm:t>
    </dgm:pt>
    <dgm:pt modelId="{39BEDA20-0657-405A-85C8-3D271DD85D20}" type="sibTrans" cxnId="{BA163AEA-55C4-4E9F-B562-29CD1E4851AB}">
      <dgm:prSet/>
      <dgm:spPr/>
      <dgm:t>
        <a:bodyPr/>
        <a:lstStyle/>
        <a:p>
          <a:endParaRPr lang="en-US"/>
        </a:p>
      </dgm:t>
    </dgm:pt>
    <dgm:pt modelId="{12CA2E2D-6DF2-4E85-848F-771F2097A9D2}">
      <dgm:prSet/>
      <dgm:spPr/>
      <dgm:t>
        <a:bodyPr/>
        <a:lstStyle/>
        <a:p>
          <a:r>
            <a:rPr lang="ja-JP" altLang="en-US" dirty="0"/>
            <a:t>チーム編成は成功の</a:t>
          </a:r>
          <a:r>
            <a:rPr lang="en-US" altLang="ja-JP" dirty="0"/>
            <a:t>6</a:t>
          </a:r>
          <a:r>
            <a:rPr lang="ja-JP" altLang="en-US" dirty="0"/>
            <a:t>割：早めに取り掛かり慎重に</a:t>
          </a:r>
          <a:endParaRPr lang="en-US" dirty="0"/>
        </a:p>
      </dgm:t>
    </dgm:pt>
    <dgm:pt modelId="{72F72312-EBAB-4A7E-8580-194432515AD6}" type="parTrans" cxnId="{F00509A2-8090-41B2-9A7A-872AE6329CA6}">
      <dgm:prSet/>
      <dgm:spPr/>
      <dgm:t>
        <a:bodyPr/>
        <a:lstStyle/>
        <a:p>
          <a:endParaRPr lang="en-US"/>
        </a:p>
      </dgm:t>
    </dgm:pt>
    <dgm:pt modelId="{83BD3941-622A-4F04-8E0A-0B5070D44119}" type="sibTrans" cxnId="{F00509A2-8090-41B2-9A7A-872AE6329CA6}">
      <dgm:prSet/>
      <dgm:spPr/>
      <dgm:t>
        <a:bodyPr/>
        <a:lstStyle/>
        <a:p>
          <a:endParaRPr lang="en-US"/>
        </a:p>
      </dgm:t>
    </dgm:pt>
    <dgm:pt modelId="{ABDF668C-EAC5-40EC-855D-F08A1EA666B2}">
      <dgm:prSet/>
      <dgm:spPr/>
      <dgm:t>
        <a:bodyPr/>
        <a:lstStyle/>
        <a:p>
          <a:r>
            <a:rPr lang="ja-JP" altLang="en-US" dirty="0"/>
            <a:t>調査とデータ・情報収集をしっかりと！</a:t>
          </a:r>
          <a:endParaRPr lang="en-US" dirty="0"/>
        </a:p>
      </dgm:t>
    </dgm:pt>
    <dgm:pt modelId="{A0080932-8717-42A0-A3C9-B4C918AE8DDB}" type="parTrans" cxnId="{FF1E3F45-7AB1-49FD-88F1-4107429662E4}">
      <dgm:prSet/>
      <dgm:spPr/>
      <dgm:t>
        <a:bodyPr/>
        <a:lstStyle/>
        <a:p>
          <a:endParaRPr lang="en-US"/>
        </a:p>
      </dgm:t>
    </dgm:pt>
    <dgm:pt modelId="{B15B63FE-7C7B-4BDF-980C-22E44E9336F0}" type="sibTrans" cxnId="{FF1E3F45-7AB1-49FD-88F1-4107429662E4}">
      <dgm:prSet/>
      <dgm:spPr/>
      <dgm:t>
        <a:bodyPr/>
        <a:lstStyle/>
        <a:p>
          <a:endParaRPr lang="en-US"/>
        </a:p>
      </dgm:t>
    </dgm:pt>
    <dgm:pt modelId="{890B18F3-C6D6-412C-8EB3-871540AA8B60}">
      <dgm:prSet/>
      <dgm:spPr/>
      <dgm:t>
        <a:bodyPr/>
        <a:lstStyle/>
        <a:p>
          <a:r>
            <a:rPr lang="ja-JP" altLang="en-US" dirty="0"/>
            <a:t>チームをいい加減に（コンセプトなしに）構築しているチームが多い</a:t>
          </a:r>
          <a:endParaRPr lang="en-US" dirty="0"/>
        </a:p>
      </dgm:t>
    </dgm:pt>
    <dgm:pt modelId="{5606FB1A-BEF4-4E04-B6BA-1B027DDBA77F}" type="parTrans" cxnId="{37A9D731-B3FA-46B1-9913-FED1538FC943}">
      <dgm:prSet/>
      <dgm:spPr/>
      <dgm:t>
        <a:bodyPr/>
        <a:lstStyle/>
        <a:p>
          <a:endParaRPr kumimoji="1" lang="ja-JP" altLang="en-US"/>
        </a:p>
      </dgm:t>
    </dgm:pt>
    <dgm:pt modelId="{7A066943-4BF3-4B95-8B06-BB8ED862D00B}" type="sibTrans" cxnId="{37A9D731-B3FA-46B1-9913-FED1538FC943}">
      <dgm:prSet/>
      <dgm:spPr/>
      <dgm:t>
        <a:bodyPr/>
        <a:lstStyle/>
        <a:p>
          <a:endParaRPr kumimoji="1" lang="ja-JP" altLang="en-US"/>
        </a:p>
      </dgm:t>
    </dgm:pt>
    <dgm:pt modelId="{8252B60D-CF2F-4491-AF59-48CAB1174A87}">
      <dgm:prSet/>
      <dgm:spPr/>
      <dgm:t>
        <a:bodyPr/>
        <a:lstStyle/>
        <a:p>
          <a:r>
            <a:rPr kumimoji="1" lang="ja-JP" altLang="en-US" dirty="0"/>
            <a:t>提案に穴が開く。頼りにしている分野の専門家のはず。なのに。。。。</a:t>
          </a:r>
        </a:p>
      </dgm:t>
    </dgm:pt>
    <dgm:pt modelId="{E0E3D648-1F7A-4B81-8BBE-2AB1318AC5E1}" type="parTrans" cxnId="{D539A78D-8427-475E-9214-CBC848CFBD2A}">
      <dgm:prSet/>
      <dgm:spPr/>
      <dgm:t>
        <a:bodyPr/>
        <a:lstStyle/>
        <a:p>
          <a:endParaRPr kumimoji="1" lang="ja-JP" altLang="en-US"/>
        </a:p>
      </dgm:t>
    </dgm:pt>
    <dgm:pt modelId="{3E2F9C02-F433-4426-8C25-EE90CEED4EEB}" type="sibTrans" cxnId="{D539A78D-8427-475E-9214-CBC848CFBD2A}">
      <dgm:prSet/>
      <dgm:spPr/>
      <dgm:t>
        <a:bodyPr/>
        <a:lstStyle/>
        <a:p>
          <a:endParaRPr kumimoji="1" lang="ja-JP" altLang="en-US"/>
        </a:p>
      </dgm:t>
    </dgm:pt>
    <dgm:pt modelId="{728EDCC1-DB5D-4491-8929-F57F52B63221}">
      <dgm:prSet/>
      <dgm:spPr/>
      <dgm:t>
        <a:bodyPr/>
        <a:lstStyle/>
        <a:p>
          <a:r>
            <a:rPr kumimoji="1" lang="ja-JP" altLang="en-US" dirty="0"/>
            <a:t>後で話が違う！とならない。特にやってもらいたい業務。えぇそんな！はないよう</a:t>
          </a:r>
        </a:p>
      </dgm:t>
    </dgm:pt>
    <dgm:pt modelId="{A7C6110F-60F2-4D83-B9F5-84853A6C399E}" type="parTrans" cxnId="{CCF0AE51-9F5D-44C6-9E76-859777AADA78}">
      <dgm:prSet/>
      <dgm:spPr/>
      <dgm:t>
        <a:bodyPr/>
        <a:lstStyle/>
        <a:p>
          <a:endParaRPr kumimoji="1" lang="ja-JP" altLang="en-US"/>
        </a:p>
      </dgm:t>
    </dgm:pt>
    <dgm:pt modelId="{46B85BB6-2EAA-4FDB-A9DA-B3F72FA88265}" type="sibTrans" cxnId="{CCF0AE51-9F5D-44C6-9E76-859777AADA78}">
      <dgm:prSet/>
      <dgm:spPr/>
      <dgm:t>
        <a:bodyPr/>
        <a:lstStyle/>
        <a:p>
          <a:endParaRPr kumimoji="1" lang="ja-JP" altLang="en-US"/>
        </a:p>
      </dgm:t>
    </dgm:pt>
    <dgm:pt modelId="{0887D843-1E9D-4CDC-B40E-45B485A78A66}">
      <dgm:prSet/>
      <dgm:spPr/>
      <dgm:t>
        <a:bodyPr/>
        <a:lstStyle/>
        <a:p>
          <a:r>
            <a:rPr lang="ja-JP" altLang="en-US" dirty="0"/>
            <a:t>主張もするが柔軟な。。。</a:t>
          </a:r>
          <a:endParaRPr lang="en-US" dirty="0"/>
        </a:p>
      </dgm:t>
    </dgm:pt>
    <dgm:pt modelId="{FC283D7C-DC80-4A70-98C5-96493394DEA9}" type="parTrans" cxnId="{758F6620-4966-488C-A6EB-48D3BCCC8F2B}">
      <dgm:prSet/>
      <dgm:spPr/>
      <dgm:t>
        <a:bodyPr/>
        <a:lstStyle/>
        <a:p>
          <a:endParaRPr kumimoji="1" lang="ja-JP" altLang="en-US"/>
        </a:p>
      </dgm:t>
    </dgm:pt>
    <dgm:pt modelId="{40232DE6-38CD-4DE0-932E-D5D1DEE18197}" type="sibTrans" cxnId="{758F6620-4966-488C-A6EB-48D3BCCC8F2B}">
      <dgm:prSet/>
      <dgm:spPr/>
      <dgm:t>
        <a:bodyPr/>
        <a:lstStyle/>
        <a:p>
          <a:endParaRPr kumimoji="1" lang="ja-JP" altLang="en-US"/>
        </a:p>
      </dgm:t>
    </dgm:pt>
    <dgm:pt modelId="{16AFCEC9-1571-4B5C-840F-A48FF3FFB33D}">
      <dgm:prSet/>
      <dgm:spPr/>
      <dgm:t>
        <a:bodyPr/>
        <a:lstStyle/>
        <a:p>
          <a:r>
            <a:rPr kumimoji="1" lang="ja-JP" altLang="en-US" dirty="0"/>
            <a:t>保留しつつ、他のチームにとられないよう。コンセプトを明確に。</a:t>
          </a:r>
        </a:p>
      </dgm:t>
    </dgm:pt>
    <dgm:pt modelId="{63678A89-75D7-4E69-8737-A3AA9447F90B}" type="parTrans" cxnId="{E6A505A5-4512-4900-916D-900B6D691564}">
      <dgm:prSet/>
      <dgm:spPr/>
      <dgm:t>
        <a:bodyPr/>
        <a:lstStyle/>
        <a:p>
          <a:endParaRPr kumimoji="1" lang="ja-JP" altLang="en-US"/>
        </a:p>
      </dgm:t>
    </dgm:pt>
    <dgm:pt modelId="{D5C448F7-F434-41A0-B044-343B8856E0EA}" type="sibTrans" cxnId="{E6A505A5-4512-4900-916D-900B6D691564}">
      <dgm:prSet/>
      <dgm:spPr/>
      <dgm:t>
        <a:bodyPr/>
        <a:lstStyle/>
        <a:p>
          <a:endParaRPr kumimoji="1" lang="ja-JP" altLang="en-US"/>
        </a:p>
      </dgm:t>
    </dgm:pt>
    <dgm:pt modelId="{D9F96A68-1FE5-4C41-B35F-A62C0F2A9372}">
      <dgm:prSet/>
      <dgm:spPr/>
      <dgm:t>
        <a:bodyPr/>
        <a:lstStyle/>
        <a:p>
          <a:r>
            <a:rPr kumimoji="1" lang="ja-JP" altLang="en-US" dirty="0"/>
            <a:t>最初に来た企業・人・銀行などに飛びつかない</a:t>
          </a:r>
        </a:p>
      </dgm:t>
    </dgm:pt>
    <dgm:pt modelId="{725012E4-A226-4A58-9B02-D8194B4820C7}" type="parTrans" cxnId="{D7F0CDE0-ABE8-4AA2-B2E3-A55C50804291}">
      <dgm:prSet/>
      <dgm:spPr/>
      <dgm:t>
        <a:bodyPr/>
        <a:lstStyle/>
        <a:p>
          <a:endParaRPr kumimoji="1" lang="ja-JP" altLang="en-US"/>
        </a:p>
      </dgm:t>
    </dgm:pt>
    <dgm:pt modelId="{6905F082-8267-40F2-AB5A-927C7511FE0B}" type="sibTrans" cxnId="{D7F0CDE0-ABE8-4AA2-B2E3-A55C50804291}">
      <dgm:prSet/>
      <dgm:spPr/>
      <dgm:t>
        <a:bodyPr/>
        <a:lstStyle/>
        <a:p>
          <a:endParaRPr kumimoji="1" lang="ja-JP" altLang="en-US"/>
        </a:p>
      </dgm:t>
    </dgm:pt>
    <dgm:pt modelId="{F8140FD6-7C61-4F2A-9033-429AC183A5B4}">
      <dgm:prSet/>
      <dgm:spPr/>
      <dgm:t>
        <a:bodyPr/>
        <a:lstStyle/>
        <a:p>
          <a:r>
            <a:rPr kumimoji="1" lang="ja-JP" altLang="en-US" dirty="0"/>
            <a:t>判断（プロジェクトマネージャーにとって重要）するには情報が不可欠。</a:t>
          </a:r>
        </a:p>
      </dgm:t>
    </dgm:pt>
    <dgm:pt modelId="{E843EAAB-184E-4488-92C1-36FEF63C1D60}" type="parTrans" cxnId="{4B3E56EB-28CD-46AA-B7C1-F5D4363B135C}">
      <dgm:prSet/>
      <dgm:spPr/>
      <dgm:t>
        <a:bodyPr/>
        <a:lstStyle/>
        <a:p>
          <a:endParaRPr kumimoji="1" lang="ja-JP" altLang="en-US"/>
        </a:p>
      </dgm:t>
    </dgm:pt>
    <dgm:pt modelId="{AFE353B3-2A59-4C76-AE0D-117E14B4ECEB}" type="sibTrans" cxnId="{4B3E56EB-28CD-46AA-B7C1-F5D4363B135C}">
      <dgm:prSet/>
      <dgm:spPr/>
      <dgm:t>
        <a:bodyPr/>
        <a:lstStyle/>
        <a:p>
          <a:endParaRPr kumimoji="1" lang="ja-JP" altLang="en-US"/>
        </a:p>
      </dgm:t>
    </dgm:pt>
    <dgm:pt modelId="{139521DF-C0CE-4CDD-A016-E10581D113B1}">
      <dgm:prSet/>
      <dgm:spPr/>
      <dgm:t>
        <a:bodyPr/>
        <a:lstStyle/>
        <a:p>
          <a:r>
            <a:rPr kumimoji="1" lang="ja-JP" altLang="en-US" dirty="0"/>
            <a:t>コンセプトに基づき・情報に基づき・スピードに遅れず。</a:t>
          </a:r>
        </a:p>
      </dgm:t>
    </dgm:pt>
    <dgm:pt modelId="{F9B7A8F8-EB7D-40C0-BFE5-F432D32123B8}" type="parTrans" cxnId="{78E8AD52-1D98-467B-ADF1-E0A4FD7CBCE6}">
      <dgm:prSet/>
      <dgm:spPr/>
    </dgm:pt>
    <dgm:pt modelId="{9E20B5F9-C655-4866-A866-8F0828ABF35C}" type="sibTrans" cxnId="{78E8AD52-1D98-467B-ADF1-E0A4FD7CBCE6}">
      <dgm:prSet/>
      <dgm:spPr/>
    </dgm:pt>
    <dgm:pt modelId="{0287FF6D-DB3B-46C0-9154-614B7E6FA374}" type="pres">
      <dgm:prSet presAssocID="{B9C7501C-14E5-40D3-AED3-789A604A9EB8}" presName="linear" presStyleCnt="0">
        <dgm:presLayoutVars>
          <dgm:dir/>
          <dgm:animLvl val="lvl"/>
          <dgm:resizeHandles val="exact"/>
        </dgm:presLayoutVars>
      </dgm:prSet>
      <dgm:spPr/>
    </dgm:pt>
    <dgm:pt modelId="{B9A03B8B-B13F-494D-842E-E898E77086B1}" type="pres">
      <dgm:prSet presAssocID="{6B8316AC-6E1A-4257-B3E1-4C4ACAA74A24}" presName="parentLin" presStyleCnt="0"/>
      <dgm:spPr/>
    </dgm:pt>
    <dgm:pt modelId="{112E2D03-A469-47AF-9CEF-87FE68C530C1}" type="pres">
      <dgm:prSet presAssocID="{6B8316AC-6E1A-4257-B3E1-4C4ACAA74A24}" presName="parentLeftMargin" presStyleLbl="node1" presStyleIdx="0" presStyleCnt="6"/>
      <dgm:spPr/>
    </dgm:pt>
    <dgm:pt modelId="{F962E086-E10A-4BE7-B02A-9368BE6B2471}" type="pres">
      <dgm:prSet presAssocID="{6B8316AC-6E1A-4257-B3E1-4C4ACAA74A24}" presName="parentText" presStyleLbl="node1" presStyleIdx="0" presStyleCnt="6">
        <dgm:presLayoutVars>
          <dgm:chMax val="0"/>
          <dgm:bulletEnabled val="1"/>
        </dgm:presLayoutVars>
      </dgm:prSet>
      <dgm:spPr/>
    </dgm:pt>
    <dgm:pt modelId="{529FA1FA-558E-4B84-ACB5-C07C07E0C18D}" type="pres">
      <dgm:prSet presAssocID="{6B8316AC-6E1A-4257-B3E1-4C4ACAA74A24}" presName="negativeSpace" presStyleCnt="0"/>
      <dgm:spPr/>
    </dgm:pt>
    <dgm:pt modelId="{223E63DD-2992-4F54-9D00-E9B5DBCDEAC5}" type="pres">
      <dgm:prSet presAssocID="{6B8316AC-6E1A-4257-B3E1-4C4ACAA74A24}" presName="childText" presStyleLbl="conFgAcc1" presStyleIdx="0" presStyleCnt="6">
        <dgm:presLayoutVars>
          <dgm:bulletEnabled val="1"/>
        </dgm:presLayoutVars>
      </dgm:prSet>
      <dgm:spPr/>
    </dgm:pt>
    <dgm:pt modelId="{21947954-6058-4D0A-B081-D3025AC3A80E}" type="pres">
      <dgm:prSet presAssocID="{7FA4D9AB-7937-49CA-93B5-E2A093A62DBA}" presName="spaceBetweenRectangles" presStyleCnt="0"/>
      <dgm:spPr/>
    </dgm:pt>
    <dgm:pt modelId="{EF9CD75F-AFC3-4453-A1DB-6F8CC0F2E296}" type="pres">
      <dgm:prSet presAssocID="{083C178A-9333-4042-A59A-1755283D9218}" presName="parentLin" presStyleCnt="0"/>
      <dgm:spPr/>
    </dgm:pt>
    <dgm:pt modelId="{25610452-30BE-4986-8AF9-12AF8D4493B3}" type="pres">
      <dgm:prSet presAssocID="{083C178A-9333-4042-A59A-1755283D9218}" presName="parentLeftMargin" presStyleLbl="node1" presStyleIdx="0" presStyleCnt="6"/>
      <dgm:spPr/>
    </dgm:pt>
    <dgm:pt modelId="{200FBE3D-7758-4C78-8756-70A7496B047E}" type="pres">
      <dgm:prSet presAssocID="{083C178A-9333-4042-A59A-1755283D9218}" presName="parentText" presStyleLbl="node1" presStyleIdx="1" presStyleCnt="6">
        <dgm:presLayoutVars>
          <dgm:chMax val="0"/>
          <dgm:bulletEnabled val="1"/>
        </dgm:presLayoutVars>
      </dgm:prSet>
      <dgm:spPr/>
    </dgm:pt>
    <dgm:pt modelId="{42B9861F-00B0-4207-8F94-DA0D1786B133}" type="pres">
      <dgm:prSet presAssocID="{083C178A-9333-4042-A59A-1755283D9218}" presName="negativeSpace" presStyleCnt="0"/>
      <dgm:spPr/>
    </dgm:pt>
    <dgm:pt modelId="{569B8622-3AAB-4472-81B2-6121DFBFF19F}" type="pres">
      <dgm:prSet presAssocID="{083C178A-9333-4042-A59A-1755283D9218}" presName="childText" presStyleLbl="conFgAcc1" presStyleIdx="1" presStyleCnt="6">
        <dgm:presLayoutVars>
          <dgm:bulletEnabled val="1"/>
        </dgm:presLayoutVars>
      </dgm:prSet>
      <dgm:spPr/>
    </dgm:pt>
    <dgm:pt modelId="{5AB16784-5BCE-4478-B521-A06D214A51B9}" type="pres">
      <dgm:prSet presAssocID="{383EA8A8-7BB6-4A72-873B-5E4C31044146}" presName="spaceBetweenRectangles" presStyleCnt="0"/>
      <dgm:spPr/>
    </dgm:pt>
    <dgm:pt modelId="{E27C0EFB-631F-430A-BCED-1585CC9F3A2D}" type="pres">
      <dgm:prSet presAssocID="{3EDBB83C-8908-4275-88B6-8E2CEBC11F89}" presName="parentLin" presStyleCnt="0"/>
      <dgm:spPr/>
    </dgm:pt>
    <dgm:pt modelId="{78FC0606-0D44-4221-91A4-A41EC1F4C2C1}" type="pres">
      <dgm:prSet presAssocID="{3EDBB83C-8908-4275-88B6-8E2CEBC11F89}" presName="parentLeftMargin" presStyleLbl="node1" presStyleIdx="1" presStyleCnt="6"/>
      <dgm:spPr/>
    </dgm:pt>
    <dgm:pt modelId="{59BD22F8-5DAD-4411-B1CC-45065CAF5A00}" type="pres">
      <dgm:prSet presAssocID="{3EDBB83C-8908-4275-88B6-8E2CEBC11F89}" presName="parentText" presStyleLbl="node1" presStyleIdx="2" presStyleCnt="6" custLinFactNeighborX="-1" custLinFactNeighborY="-51941">
        <dgm:presLayoutVars>
          <dgm:chMax val="0"/>
          <dgm:bulletEnabled val="1"/>
        </dgm:presLayoutVars>
      </dgm:prSet>
      <dgm:spPr/>
    </dgm:pt>
    <dgm:pt modelId="{E28C93F7-E1C2-4059-A094-B575599C3B76}" type="pres">
      <dgm:prSet presAssocID="{3EDBB83C-8908-4275-88B6-8E2CEBC11F89}" presName="negativeSpace" presStyleCnt="0"/>
      <dgm:spPr/>
    </dgm:pt>
    <dgm:pt modelId="{219545D6-2F08-449F-B97A-DE22DA825942}" type="pres">
      <dgm:prSet presAssocID="{3EDBB83C-8908-4275-88B6-8E2CEBC11F89}" presName="childText" presStyleLbl="conFgAcc1" presStyleIdx="2" presStyleCnt="6">
        <dgm:presLayoutVars>
          <dgm:bulletEnabled val="1"/>
        </dgm:presLayoutVars>
      </dgm:prSet>
      <dgm:spPr/>
    </dgm:pt>
    <dgm:pt modelId="{B71F8AEC-9FA9-4E22-B241-C47BBBFE8649}" type="pres">
      <dgm:prSet presAssocID="{96E86250-4EDB-4D56-BECD-1BADECFB3D28}" presName="spaceBetweenRectangles" presStyleCnt="0"/>
      <dgm:spPr/>
    </dgm:pt>
    <dgm:pt modelId="{84A69EF6-0272-48CD-9709-0DC4CC721068}" type="pres">
      <dgm:prSet presAssocID="{1B42D4A4-B567-4553-A64D-0EA3917C80FC}" presName="parentLin" presStyleCnt="0"/>
      <dgm:spPr/>
    </dgm:pt>
    <dgm:pt modelId="{7564842D-7950-45F9-9207-162A3641951D}" type="pres">
      <dgm:prSet presAssocID="{1B42D4A4-B567-4553-A64D-0EA3917C80FC}" presName="parentLeftMargin" presStyleLbl="node1" presStyleIdx="2" presStyleCnt="6"/>
      <dgm:spPr/>
    </dgm:pt>
    <dgm:pt modelId="{D8C45E76-DFD6-4E95-B27E-AB9CB2307DD6}" type="pres">
      <dgm:prSet presAssocID="{1B42D4A4-B567-4553-A64D-0EA3917C80FC}" presName="parentText" presStyleLbl="node1" presStyleIdx="3" presStyleCnt="6">
        <dgm:presLayoutVars>
          <dgm:chMax val="0"/>
          <dgm:bulletEnabled val="1"/>
        </dgm:presLayoutVars>
      </dgm:prSet>
      <dgm:spPr/>
    </dgm:pt>
    <dgm:pt modelId="{506CB578-11E0-435A-A951-64EB4E57D291}" type="pres">
      <dgm:prSet presAssocID="{1B42D4A4-B567-4553-A64D-0EA3917C80FC}" presName="negativeSpace" presStyleCnt="0"/>
      <dgm:spPr/>
    </dgm:pt>
    <dgm:pt modelId="{1EE39692-4D7A-445D-B44C-FD406C62C531}" type="pres">
      <dgm:prSet presAssocID="{1B42D4A4-B567-4553-A64D-0EA3917C80FC}" presName="childText" presStyleLbl="conFgAcc1" presStyleIdx="3" presStyleCnt="6">
        <dgm:presLayoutVars>
          <dgm:bulletEnabled val="1"/>
        </dgm:presLayoutVars>
      </dgm:prSet>
      <dgm:spPr/>
    </dgm:pt>
    <dgm:pt modelId="{AFE63E2C-A403-4DF9-9F66-B4F5454BF906}" type="pres">
      <dgm:prSet presAssocID="{1F2E3338-F79D-42F5-9A18-97937E7BE280}" presName="spaceBetweenRectangles" presStyleCnt="0"/>
      <dgm:spPr/>
    </dgm:pt>
    <dgm:pt modelId="{B254B2D3-371C-416B-88EF-3A166B782869}" type="pres">
      <dgm:prSet presAssocID="{12CA2E2D-6DF2-4E85-848F-771F2097A9D2}" presName="parentLin" presStyleCnt="0"/>
      <dgm:spPr/>
    </dgm:pt>
    <dgm:pt modelId="{1E90C16F-B027-4C2D-98B5-6122615DF699}" type="pres">
      <dgm:prSet presAssocID="{12CA2E2D-6DF2-4E85-848F-771F2097A9D2}" presName="parentLeftMargin" presStyleLbl="node1" presStyleIdx="3" presStyleCnt="6"/>
      <dgm:spPr/>
    </dgm:pt>
    <dgm:pt modelId="{8299837E-970A-4F04-A016-AD9E0C110E93}" type="pres">
      <dgm:prSet presAssocID="{12CA2E2D-6DF2-4E85-848F-771F2097A9D2}" presName="parentText" presStyleLbl="node1" presStyleIdx="4" presStyleCnt="6">
        <dgm:presLayoutVars>
          <dgm:chMax val="0"/>
          <dgm:bulletEnabled val="1"/>
        </dgm:presLayoutVars>
      </dgm:prSet>
      <dgm:spPr/>
    </dgm:pt>
    <dgm:pt modelId="{DC9A8D72-69BA-4B81-829B-D9E92702C7A4}" type="pres">
      <dgm:prSet presAssocID="{12CA2E2D-6DF2-4E85-848F-771F2097A9D2}" presName="negativeSpace" presStyleCnt="0"/>
      <dgm:spPr/>
    </dgm:pt>
    <dgm:pt modelId="{C3DA3F60-67B7-4DA7-ACF2-4A401BB1DE52}" type="pres">
      <dgm:prSet presAssocID="{12CA2E2D-6DF2-4E85-848F-771F2097A9D2}" presName="childText" presStyleLbl="conFgAcc1" presStyleIdx="4" presStyleCnt="6">
        <dgm:presLayoutVars>
          <dgm:bulletEnabled val="1"/>
        </dgm:presLayoutVars>
      </dgm:prSet>
      <dgm:spPr/>
    </dgm:pt>
    <dgm:pt modelId="{C7F7F130-D904-4DB2-BFEE-3377884DAFA8}" type="pres">
      <dgm:prSet presAssocID="{83BD3941-622A-4F04-8E0A-0B5070D44119}" presName="spaceBetweenRectangles" presStyleCnt="0"/>
      <dgm:spPr/>
    </dgm:pt>
    <dgm:pt modelId="{296CF3F1-875C-486E-83FD-05C35C95535F}" type="pres">
      <dgm:prSet presAssocID="{ABDF668C-EAC5-40EC-855D-F08A1EA666B2}" presName="parentLin" presStyleCnt="0"/>
      <dgm:spPr/>
    </dgm:pt>
    <dgm:pt modelId="{A90846F1-E8CA-4B0B-B8CE-D144008E17F1}" type="pres">
      <dgm:prSet presAssocID="{ABDF668C-EAC5-40EC-855D-F08A1EA666B2}" presName="parentLeftMargin" presStyleLbl="node1" presStyleIdx="4" presStyleCnt="6"/>
      <dgm:spPr/>
    </dgm:pt>
    <dgm:pt modelId="{64FA084F-1EBC-4542-9788-3B2D3E1868BD}" type="pres">
      <dgm:prSet presAssocID="{ABDF668C-EAC5-40EC-855D-F08A1EA666B2}" presName="parentText" presStyleLbl="node1" presStyleIdx="5" presStyleCnt="6" custLinFactNeighborY="-6868">
        <dgm:presLayoutVars>
          <dgm:chMax val="0"/>
          <dgm:bulletEnabled val="1"/>
        </dgm:presLayoutVars>
      </dgm:prSet>
      <dgm:spPr/>
    </dgm:pt>
    <dgm:pt modelId="{38B99DB3-0D3E-40D4-9467-7B63E0B8206F}" type="pres">
      <dgm:prSet presAssocID="{ABDF668C-EAC5-40EC-855D-F08A1EA666B2}" presName="negativeSpace" presStyleCnt="0"/>
      <dgm:spPr/>
    </dgm:pt>
    <dgm:pt modelId="{0291FB9A-20FE-44A9-ADDB-3C43D9D9868B}" type="pres">
      <dgm:prSet presAssocID="{ABDF668C-EAC5-40EC-855D-F08A1EA666B2}" presName="childText" presStyleLbl="conFgAcc1" presStyleIdx="5" presStyleCnt="6">
        <dgm:presLayoutVars>
          <dgm:bulletEnabled val="1"/>
        </dgm:presLayoutVars>
      </dgm:prSet>
      <dgm:spPr/>
    </dgm:pt>
  </dgm:ptLst>
  <dgm:cxnLst>
    <dgm:cxn modelId="{9C6F9D02-40BB-4FCA-80E1-E74659B7CD49}" type="presOf" srcId="{728EDCC1-DB5D-4491-8929-F57F52B63221}" destId="{219545D6-2F08-449F-B97A-DE22DA825942}" srcOrd="0" destOrd="0" presId="urn:microsoft.com/office/officeart/2005/8/layout/list1"/>
    <dgm:cxn modelId="{020FA503-E55F-48D6-BA62-EA94453CD837}" type="presOf" srcId="{ABDF668C-EAC5-40EC-855D-F08A1EA666B2}" destId="{A90846F1-E8CA-4B0B-B8CE-D144008E17F1}" srcOrd="0" destOrd="0" presId="urn:microsoft.com/office/officeart/2005/8/layout/list1"/>
    <dgm:cxn modelId="{763F3B04-0B43-4A11-938D-05CC7B1A9DE4}" srcId="{B9C7501C-14E5-40D3-AED3-789A604A9EB8}" destId="{1B42D4A4-B567-4553-A64D-0EA3917C80FC}" srcOrd="3" destOrd="0" parTransId="{2B99E53A-C1F6-4A3D-80D3-90569ED81A07}" sibTransId="{1F2E3338-F79D-42F5-9A18-97937E7BE280}"/>
    <dgm:cxn modelId="{423F9907-E5CC-41C9-B150-4FB418F17417}" type="presOf" srcId="{083C178A-9333-4042-A59A-1755283D9218}" destId="{25610452-30BE-4986-8AF9-12AF8D4493B3}" srcOrd="0" destOrd="0" presId="urn:microsoft.com/office/officeart/2005/8/layout/list1"/>
    <dgm:cxn modelId="{4CE0880C-1B05-4262-AFE1-28C608E36B0F}" type="presOf" srcId="{F4F70CB2-9B10-49B9-B999-7EFFB7D00A00}" destId="{223E63DD-2992-4F54-9D00-E9B5DBCDEAC5}" srcOrd="0" destOrd="0" presId="urn:microsoft.com/office/officeart/2005/8/layout/list1"/>
    <dgm:cxn modelId="{8F820012-AB25-47C7-A423-2537DDACD3A6}" srcId="{B9C7501C-14E5-40D3-AED3-789A604A9EB8}" destId="{083C178A-9333-4042-A59A-1755283D9218}" srcOrd="1" destOrd="0" parTransId="{5D84F8A6-EF27-41D0-A28C-61100716E01D}" sibTransId="{383EA8A8-7BB6-4A72-873B-5E4C31044146}"/>
    <dgm:cxn modelId="{758F6620-4966-488C-A6EB-48D3BCCC8F2B}" srcId="{1B42D4A4-B567-4553-A64D-0EA3917C80FC}" destId="{0887D843-1E9D-4CDC-B40E-45B485A78A66}" srcOrd="1" destOrd="0" parTransId="{FC283D7C-DC80-4A70-98C5-96493394DEA9}" sibTransId="{40232DE6-38CD-4DE0-932E-D5D1DEE18197}"/>
    <dgm:cxn modelId="{37A9D731-B3FA-46B1-9913-FED1538FC943}" srcId="{083C178A-9333-4042-A59A-1755283D9218}" destId="{890B18F3-C6D6-412C-8EB3-871540AA8B60}" srcOrd="0" destOrd="0" parTransId="{5606FB1A-BEF4-4E04-B6BA-1B027DDBA77F}" sibTransId="{7A066943-4BF3-4B95-8B06-BB8ED862D00B}"/>
    <dgm:cxn modelId="{C3256E32-A333-4244-BECB-1D866188ABFC}" type="presOf" srcId="{D9F96A68-1FE5-4C41-B35F-A62C0F2A9372}" destId="{C3DA3F60-67B7-4DA7-ACF2-4A401BB1DE52}" srcOrd="0" destOrd="0" presId="urn:microsoft.com/office/officeart/2005/8/layout/list1"/>
    <dgm:cxn modelId="{0E8A3F3D-9DD1-4798-BBFB-BDA9A5DB834F}" type="presOf" srcId="{1B42D4A4-B567-4553-A64D-0EA3917C80FC}" destId="{7564842D-7950-45F9-9207-162A3641951D}" srcOrd="0" destOrd="0" presId="urn:microsoft.com/office/officeart/2005/8/layout/list1"/>
    <dgm:cxn modelId="{24E6EC61-198B-42CC-878E-167FF2FC7237}" srcId="{083C178A-9333-4042-A59A-1755283D9218}" destId="{6AA0F2F4-1C1A-4C4F-9036-32CF8EC3F4DD}" srcOrd="1" destOrd="0" parTransId="{137BF1E1-B488-4BC7-981D-F4073427D050}" sibTransId="{FE887925-1A8A-43F1-98C7-5C4620391DBC}"/>
    <dgm:cxn modelId="{12152B64-68D4-49C9-A451-2812862D7681}" srcId="{6B8316AC-6E1A-4257-B3E1-4C4ACAA74A24}" destId="{F478E26D-992E-4BF5-A415-139732F09FFD}" srcOrd="1" destOrd="0" parTransId="{623DD882-7C12-4F58-AF7E-D6F19A938138}" sibTransId="{388A2BA2-95C3-433F-8E3A-D3B0C829D6E9}"/>
    <dgm:cxn modelId="{C8F4D964-4E6D-4836-8441-91A6460BCAF8}" type="presOf" srcId="{B9C7501C-14E5-40D3-AED3-789A604A9EB8}" destId="{0287FF6D-DB3B-46C0-9154-614B7E6FA374}" srcOrd="0" destOrd="0" presId="urn:microsoft.com/office/officeart/2005/8/layout/list1"/>
    <dgm:cxn modelId="{FF1E3F45-7AB1-49FD-88F1-4107429662E4}" srcId="{B9C7501C-14E5-40D3-AED3-789A604A9EB8}" destId="{ABDF668C-EAC5-40EC-855D-F08A1EA666B2}" srcOrd="5" destOrd="0" parTransId="{A0080932-8717-42A0-A3C9-B4C918AE8DDB}" sibTransId="{B15B63FE-7C7B-4BDF-980C-22E44E9336F0}"/>
    <dgm:cxn modelId="{86150046-9AD0-4F43-9EB6-CDC10C9C8844}" type="presOf" srcId="{3EDBB83C-8908-4275-88B6-8E2CEBC11F89}" destId="{59BD22F8-5DAD-4411-B1CC-45065CAF5A00}" srcOrd="1" destOrd="0" presId="urn:microsoft.com/office/officeart/2005/8/layout/list1"/>
    <dgm:cxn modelId="{DA5E6C6C-2454-494E-9A89-0492DFB96666}" type="presOf" srcId="{6B8316AC-6E1A-4257-B3E1-4C4ACAA74A24}" destId="{F962E086-E10A-4BE7-B02A-9368BE6B2471}" srcOrd="1" destOrd="0" presId="urn:microsoft.com/office/officeart/2005/8/layout/list1"/>
    <dgm:cxn modelId="{5AA7C46E-449C-47A8-AA42-FB07FDE15671}" type="presOf" srcId="{12CA2E2D-6DF2-4E85-848F-771F2097A9D2}" destId="{1E90C16F-B027-4C2D-98B5-6122615DF699}" srcOrd="0" destOrd="0" presId="urn:microsoft.com/office/officeart/2005/8/layout/list1"/>
    <dgm:cxn modelId="{17847A6F-7062-41CF-9BC6-2ED8B18728EE}" type="presOf" srcId="{3EDBB83C-8908-4275-88B6-8E2CEBC11F89}" destId="{78FC0606-0D44-4221-91A4-A41EC1F4C2C1}" srcOrd="0" destOrd="0" presId="urn:microsoft.com/office/officeart/2005/8/layout/list1"/>
    <dgm:cxn modelId="{BAB94D71-D2F5-43D3-9D3F-2D7A6126AA16}" type="presOf" srcId="{ABDF668C-EAC5-40EC-855D-F08A1EA666B2}" destId="{64FA084F-1EBC-4542-9788-3B2D3E1868BD}" srcOrd="1" destOrd="0" presId="urn:microsoft.com/office/officeart/2005/8/layout/list1"/>
    <dgm:cxn modelId="{CCF0AE51-9F5D-44C6-9E76-859777AADA78}" srcId="{3EDBB83C-8908-4275-88B6-8E2CEBC11F89}" destId="{728EDCC1-DB5D-4491-8929-F57F52B63221}" srcOrd="0" destOrd="0" parTransId="{A7C6110F-60F2-4D83-B9F5-84853A6C399E}" sibTransId="{46B85BB6-2EAA-4FDB-A9DA-B3F72FA88265}"/>
    <dgm:cxn modelId="{78E8AD52-1D98-467B-ADF1-E0A4FD7CBCE6}" srcId="{ABDF668C-EAC5-40EC-855D-F08A1EA666B2}" destId="{139521DF-C0CE-4CDD-A016-E10581D113B1}" srcOrd="1" destOrd="0" parTransId="{F9B7A8F8-EB7D-40C0-BFE5-F432D32123B8}" sibTransId="{9E20B5F9-C655-4866-A866-8F0828ABF35C}"/>
    <dgm:cxn modelId="{2B7FED52-1711-478C-A249-5BC2DA8EF2D3}" type="presOf" srcId="{F478E26D-992E-4BF5-A415-139732F09FFD}" destId="{223E63DD-2992-4F54-9D00-E9B5DBCDEAC5}" srcOrd="0" destOrd="1" presId="urn:microsoft.com/office/officeart/2005/8/layout/list1"/>
    <dgm:cxn modelId="{BEDCBC80-F7B2-4D80-98DF-F41B820FFC3E}" type="presOf" srcId="{083C178A-9333-4042-A59A-1755283D9218}" destId="{200FBE3D-7758-4C78-8756-70A7496B047E}" srcOrd="1" destOrd="0" presId="urn:microsoft.com/office/officeart/2005/8/layout/list1"/>
    <dgm:cxn modelId="{A4A75183-D532-49B1-B7DD-5825BE08C1DD}" srcId="{B9C7501C-14E5-40D3-AED3-789A604A9EB8}" destId="{6B8316AC-6E1A-4257-B3E1-4C4ACAA74A24}" srcOrd="0" destOrd="0" parTransId="{CADF035B-1F95-40ED-8938-09917FCCEC07}" sibTransId="{7FA4D9AB-7937-49CA-93B5-E2A093A62DBA}"/>
    <dgm:cxn modelId="{CA6FD187-1FDC-4FFC-9136-01C8FF2D8432}" srcId="{B9C7501C-14E5-40D3-AED3-789A604A9EB8}" destId="{3EDBB83C-8908-4275-88B6-8E2CEBC11F89}" srcOrd="2" destOrd="0" parTransId="{9A87B320-87E5-44DA-996C-2C37E4477F40}" sibTransId="{96E86250-4EDB-4D56-BECD-1BADECFB3D28}"/>
    <dgm:cxn modelId="{7EA01C8D-8DEA-4D0C-A4AF-B495F685362C}" type="presOf" srcId="{1B42D4A4-B567-4553-A64D-0EA3917C80FC}" destId="{D8C45E76-DFD6-4E95-B27E-AB9CB2307DD6}" srcOrd="1" destOrd="0" presId="urn:microsoft.com/office/officeart/2005/8/layout/list1"/>
    <dgm:cxn modelId="{D539A78D-8427-475E-9214-CBC848CFBD2A}" srcId="{3EDBB83C-8908-4275-88B6-8E2CEBC11F89}" destId="{8252B60D-CF2F-4491-AF59-48CAB1174A87}" srcOrd="1" destOrd="0" parTransId="{E0E3D648-1F7A-4B81-8BBE-2AB1318AC5E1}" sibTransId="{3E2F9C02-F433-4426-8C25-EE90CEED4EEB}"/>
    <dgm:cxn modelId="{B34E8B93-1177-4398-A6D0-998B1BD22B53}" srcId="{6B8316AC-6E1A-4257-B3E1-4C4ACAA74A24}" destId="{F4F70CB2-9B10-49B9-B999-7EFFB7D00A00}" srcOrd="0" destOrd="0" parTransId="{1064EE1F-BD51-49AD-98A7-F8BB4C07624B}" sibTransId="{5E369B67-9614-47C1-9781-ADF942B3D7D3}"/>
    <dgm:cxn modelId="{00812696-BAFB-45EA-9B2A-9E865202A947}" type="presOf" srcId="{0887D843-1E9D-4CDC-B40E-45B485A78A66}" destId="{1EE39692-4D7A-445D-B44C-FD406C62C531}" srcOrd="0" destOrd="1" presId="urn:microsoft.com/office/officeart/2005/8/layout/list1"/>
    <dgm:cxn modelId="{F00509A2-8090-41B2-9A7A-872AE6329CA6}" srcId="{B9C7501C-14E5-40D3-AED3-789A604A9EB8}" destId="{12CA2E2D-6DF2-4E85-848F-771F2097A9D2}" srcOrd="4" destOrd="0" parTransId="{72F72312-EBAB-4A7E-8580-194432515AD6}" sibTransId="{83BD3941-622A-4F04-8E0A-0B5070D44119}"/>
    <dgm:cxn modelId="{E6A505A5-4512-4900-916D-900B6D691564}" srcId="{12CA2E2D-6DF2-4E85-848F-771F2097A9D2}" destId="{16AFCEC9-1571-4B5C-840F-A48FF3FFB33D}" srcOrd="1" destOrd="0" parTransId="{63678A89-75D7-4E69-8737-A3AA9447F90B}" sibTransId="{D5C448F7-F434-41A0-B044-343B8856E0EA}"/>
    <dgm:cxn modelId="{295071AA-99AE-40CC-B7FF-9958B2351AC8}" type="presOf" srcId="{D43B4BE0-9E4E-43A1-9613-50674A15E648}" destId="{1EE39692-4D7A-445D-B44C-FD406C62C531}" srcOrd="0" destOrd="0" presId="urn:microsoft.com/office/officeart/2005/8/layout/list1"/>
    <dgm:cxn modelId="{5061A1B1-A9C3-43BE-BC78-9D9C20F3118A}" type="presOf" srcId="{6B8316AC-6E1A-4257-B3E1-4C4ACAA74A24}" destId="{112E2D03-A469-47AF-9CEF-87FE68C530C1}" srcOrd="0" destOrd="0" presId="urn:microsoft.com/office/officeart/2005/8/layout/list1"/>
    <dgm:cxn modelId="{3356D9C0-7F81-46F2-BED6-AC185C6577FB}" type="presOf" srcId="{12CA2E2D-6DF2-4E85-848F-771F2097A9D2}" destId="{8299837E-970A-4F04-A016-AD9E0C110E93}" srcOrd="1" destOrd="0" presId="urn:microsoft.com/office/officeart/2005/8/layout/list1"/>
    <dgm:cxn modelId="{F901DEC2-5D0F-4A56-A5F9-B1919888822B}" type="presOf" srcId="{6AA0F2F4-1C1A-4C4F-9036-32CF8EC3F4DD}" destId="{569B8622-3AAB-4472-81B2-6121DFBFF19F}" srcOrd="0" destOrd="1" presId="urn:microsoft.com/office/officeart/2005/8/layout/list1"/>
    <dgm:cxn modelId="{3CA1E4CA-A79B-4E27-A1AA-706CCE67A907}" type="presOf" srcId="{8252B60D-CF2F-4491-AF59-48CAB1174A87}" destId="{219545D6-2F08-449F-B97A-DE22DA825942}" srcOrd="0" destOrd="1" presId="urn:microsoft.com/office/officeart/2005/8/layout/list1"/>
    <dgm:cxn modelId="{D16212D7-D536-4FAC-947D-2602CC5069D1}" type="presOf" srcId="{890B18F3-C6D6-412C-8EB3-871540AA8B60}" destId="{569B8622-3AAB-4472-81B2-6121DFBFF19F}" srcOrd="0" destOrd="0" presId="urn:microsoft.com/office/officeart/2005/8/layout/list1"/>
    <dgm:cxn modelId="{56BF7EDD-ED4F-4261-A0AD-C1300F66A65D}" type="presOf" srcId="{F8140FD6-7C61-4F2A-9033-429AC183A5B4}" destId="{0291FB9A-20FE-44A9-ADDB-3C43D9D9868B}" srcOrd="0" destOrd="0" presId="urn:microsoft.com/office/officeart/2005/8/layout/list1"/>
    <dgm:cxn modelId="{D7F0CDE0-ABE8-4AA2-B2E3-A55C50804291}" srcId="{12CA2E2D-6DF2-4E85-848F-771F2097A9D2}" destId="{D9F96A68-1FE5-4C41-B35F-A62C0F2A9372}" srcOrd="0" destOrd="0" parTransId="{725012E4-A226-4A58-9B02-D8194B4820C7}" sibTransId="{6905F082-8267-40F2-AB5A-927C7511FE0B}"/>
    <dgm:cxn modelId="{BA163AEA-55C4-4E9F-B562-29CD1E4851AB}" srcId="{1B42D4A4-B567-4553-A64D-0EA3917C80FC}" destId="{D43B4BE0-9E4E-43A1-9613-50674A15E648}" srcOrd="0" destOrd="0" parTransId="{A263BCF6-FAA3-44B2-BDC9-8CA2B1CC6E8F}" sibTransId="{39BEDA20-0657-405A-85C8-3D271DD85D20}"/>
    <dgm:cxn modelId="{4B3E56EB-28CD-46AA-B7C1-F5D4363B135C}" srcId="{ABDF668C-EAC5-40EC-855D-F08A1EA666B2}" destId="{F8140FD6-7C61-4F2A-9033-429AC183A5B4}" srcOrd="0" destOrd="0" parTransId="{E843EAAB-184E-4488-92C1-36FEF63C1D60}" sibTransId="{AFE353B3-2A59-4C76-AE0D-117E14B4ECEB}"/>
    <dgm:cxn modelId="{CC8A57F0-F018-4BDB-9D99-E2C56671B091}" type="presOf" srcId="{139521DF-C0CE-4CDD-A016-E10581D113B1}" destId="{0291FB9A-20FE-44A9-ADDB-3C43D9D9868B}" srcOrd="0" destOrd="1" presId="urn:microsoft.com/office/officeart/2005/8/layout/list1"/>
    <dgm:cxn modelId="{45151BF4-AD65-47C7-BD24-563A107DF086}" type="presOf" srcId="{16AFCEC9-1571-4B5C-840F-A48FF3FFB33D}" destId="{C3DA3F60-67B7-4DA7-ACF2-4A401BB1DE52}" srcOrd="0" destOrd="1" presId="urn:microsoft.com/office/officeart/2005/8/layout/list1"/>
    <dgm:cxn modelId="{ABA0849E-F7F1-453B-A0D1-E2C0206A9E00}" type="presParOf" srcId="{0287FF6D-DB3B-46C0-9154-614B7E6FA374}" destId="{B9A03B8B-B13F-494D-842E-E898E77086B1}" srcOrd="0" destOrd="0" presId="urn:microsoft.com/office/officeart/2005/8/layout/list1"/>
    <dgm:cxn modelId="{1A9F1025-1D28-4FC1-B247-2221ECDA8E33}" type="presParOf" srcId="{B9A03B8B-B13F-494D-842E-E898E77086B1}" destId="{112E2D03-A469-47AF-9CEF-87FE68C530C1}" srcOrd="0" destOrd="0" presId="urn:microsoft.com/office/officeart/2005/8/layout/list1"/>
    <dgm:cxn modelId="{D33E8CC3-FEED-43AD-B8BE-58B8D1C89E83}" type="presParOf" srcId="{B9A03B8B-B13F-494D-842E-E898E77086B1}" destId="{F962E086-E10A-4BE7-B02A-9368BE6B2471}" srcOrd="1" destOrd="0" presId="urn:microsoft.com/office/officeart/2005/8/layout/list1"/>
    <dgm:cxn modelId="{4AAF9F99-1738-4E9D-9E6D-0CB57CC1140F}" type="presParOf" srcId="{0287FF6D-DB3B-46C0-9154-614B7E6FA374}" destId="{529FA1FA-558E-4B84-ACB5-C07C07E0C18D}" srcOrd="1" destOrd="0" presId="urn:microsoft.com/office/officeart/2005/8/layout/list1"/>
    <dgm:cxn modelId="{2E7E5648-8531-4FE4-88E2-AE7736C79AEB}" type="presParOf" srcId="{0287FF6D-DB3B-46C0-9154-614B7E6FA374}" destId="{223E63DD-2992-4F54-9D00-E9B5DBCDEAC5}" srcOrd="2" destOrd="0" presId="urn:microsoft.com/office/officeart/2005/8/layout/list1"/>
    <dgm:cxn modelId="{A3AF018D-A404-4EF7-A7F2-B4819E7BE968}" type="presParOf" srcId="{0287FF6D-DB3B-46C0-9154-614B7E6FA374}" destId="{21947954-6058-4D0A-B081-D3025AC3A80E}" srcOrd="3" destOrd="0" presId="urn:microsoft.com/office/officeart/2005/8/layout/list1"/>
    <dgm:cxn modelId="{BB57DE4D-6666-49C2-B2C2-5641B0A67501}" type="presParOf" srcId="{0287FF6D-DB3B-46C0-9154-614B7E6FA374}" destId="{EF9CD75F-AFC3-4453-A1DB-6F8CC0F2E296}" srcOrd="4" destOrd="0" presId="urn:microsoft.com/office/officeart/2005/8/layout/list1"/>
    <dgm:cxn modelId="{524B8BEC-31D3-4116-AD26-1878A69D20EB}" type="presParOf" srcId="{EF9CD75F-AFC3-4453-A1DB-6F8CC0F2E296}" destId="{25610452-30BE-4986-8AF9-12AF8D4493B3}" srcOrd="0" destOrd="0" presId="urn:microsoft.com/office/officeart/2005/8/layout/list1"/>
    <dgm:cxn modelId="{E3A0BAFC-52CE-49B8-AEFF-624F989B3F2C}" type="presParOf" srcId="{EF9CD75F-AFC3-4453-A1DB-6F8CC0F2E296}" destId="{200FBE3D-7758-4C78-8756-70A7496B047E}" srcOrd="1" destOrd="0" presId="urn:microsoft.com/office/officeart/2005/8/layout/list1"/>
    <dgm:cxn modelId="{1DFF1F1C-8E2B-4A99-AC8E-7CAF5796EE58}" type="presParOf" srcId="{0287FF6D-DB3B-46C0-9154-614B7E6FA374}" destId="{42B9861F-00B0-4207-8F94-DA0D1786B133}" srcOrd="5" destOrd="0" presId="urn:microsoft.com/office/officeart/2005/8/layout/list1"/>
    <dgm:cxn modelId="{F4DCAC9C-9776-4FDD-8E95-6546A8677B96}" type="presParOf" srcId="{0287FF6D-DB3B-46C0-9154-614B7E6FA374}" destId="{569B8622-3AAB-4472-81B2-6121DFBFF19F}" srcOrd="6" destOrd="0" presId="urn:microsoft.com/office/officeart/2005/8/layout/list1"/>
    <dgm:cxn modelId="{20F1AA8C-1D12-48B1-BA14-1442C6EC47C8}" type="presParOf" srcId="{0287FF6D-DB3B-46C0-9154-614B7E6FA374}" destId="{5AB16784-5BCE-4478-B521-A06D214A51B9}" srcOrd="7" destOrd="0" presId="urn:microsoft.com/office/officeart/2005/8/layout/list1"/>
    <dgm:cxn modelId="{9D965F0F-0C86-420E-9DCB-0B8B845E9E15}" type="presParOf" srcId="{0287FF6D-DB3B-46C0-9154-614B7E6FA374}" destId="{E27C0EFB-631F-430A-BCED-1585CC9F3A2D}" srcOrd="8" destOrd="0" presId="urn:microsoft.com/office/officeart/2005/8/layout/list1"/>
    <dgm:cxn modelId="{329E2B22-959B-438E-8E7E-CE516EE246FC}" type="presParOf" srcId="{E27C0EFB-631F-430A-BCED-1585CC9F3A2D}" destId="{78FC0606-0D44-4221-91A4-A41EC1F4C2C1}" srcOrd="0" destOrd="0" presId="urn:microsoft.com/office/officeart/2005/8/layout/list1"/>
    <dgm:cxn modelId="{6E776D2D-CDDB-467F-98C1-F1C24F7E5B36}" type="presParOf" srcId="{E27C0EFB-631F-430A-BCED-1585CC9F3A2D}" destId="{59BD22F8-5DAD-4411-B1CC-45065CAF5A00}" srcOrd="1" destOrd="0" presId="urn:microsoft.com/office/officeart/2005/8/layout/list1"/>
    <dgm:cxn modelId="{CF9A6644-A29D-45D2-9CDD-7ED50D405887}" type="presParOf" srcId="{0287FF6D-DB3B-46C0-9154-614B7E6FA374}" destId="{E28C93F7-E1C2-4059-A094-B575599C3B76}" srcOrd="9" destOrd="0" presId="urn:microsoft.com/office/officeart/2005/8/layout/list1"/>
    <dgm:cxn modelId="{29421368-2167-4DA5-BEF8-0EC38A9907CE}" type="presParOf" srcId="{0287FF6D-DB3B-46C0-9154-614B7E6FA374}" destId="{219545D6-2F08-449F-B97A-DE22DA825942}" srcOrd="10" destOrd="0" presId="urn:microsoft.com/office/officeart/2005/8/layout/list1"/>
    <dgm:cxn modelId="{EB82D2CE-4770-4B86-BE7D-3219791ECDED}" type="presParOf" srcId="{0287FF6D-DB3B-46C0-9154-614B7E6FA374}" destId="{B71F8AEC-9FA9-4E22-B241-C47BBBFE8649}" srcOrd="11" destOrd="0" presId="urn:microsoft.com/office/officeart/2005/8/layout/list1"/>
    <dgm:cxn modelId="{38976946-188F-4D6B-80A0-6AB6633C279D}" type="presParOf" srcId="{0287FF6D-DB3B-46C0-9154-614B7E6FA374}" destId="{84A69EF6-0272-48CD-9709-0DC4CC721068}" srcOrd="12" destOrd="0" presId="urn:microsoft.com/office/officeart/2005/8/layout/list1"/>
    <dgm:cxn modelId="{CFA50CDE-69FC-435C-AA75-393E1B739869}" type="presParOf" srcId="{84A69EF6-0272-48CD-9709-0DC4CC721068}" destId="{7564842D-7950-45F9-9207-162A3641951D}" srcOrd="0" destOrd="0" presId="urn:microsoft.com/office/officeart/2005/8/layout/list1"/>
    <dgm:cxn modelId="{758D92F6-FE1F-4649-AD83-4D7DB44BDFD8}" type="presParOf" srcId="{84A69EF6-0272-48CD-9709-0DC4CC721068}" destId="{D8C45E76-DFD6-4E95-B27E-AB9CB2307DD6}" srcOrd="1" destOrd="0" presId="urn:microsoft.com/office/officeart/2005/8/layout/list1"/>
    <dgm:cxn modelId="{70FFC280-A417-43D1-8124-A617BA24A6D2}" type="presParOf" srcId="{0287FF6D-DB3B-46C0-9154-614B7E6FA374}" destId="{506CB578-11E0-435A-A951-64EB4E57D291}" srcOrd="13" destOrd="0" presId="urn:microsoft.com/office/officeart/2005/8/layout/list1"/>
    <dgm:cxn modelId="{6E584139-191A-4360-89C5-6859972D0C27}" type="presParOf" srcId="{0287FF6D-DB3B-46C0-9154-614B7E6FA374}" destId="{1EE39692-4D7A-445D-B44C-FD406C62C531}" srcOrd="14" destOrd="0" presId="urn:microsoft.com/office/officeart/2005/8/layout/list1"/>
    <dgm:cxn modelId="{17C60796-1F29-4E37-B5D0-5DB26CC76BBE}" type="presParOf" srcId="{0287FF6D-DB3B-46C0-9154-614B7E6FA374}" destId="{AFE63E2C-A403-4DF9-9F66-B4F5454BF906}" srcOrd="15" destOrd="0" presId="urn:microsoft.com/office/officeart/2005/8/layout/list1"/>
    <dgm:cxn modelId="{54095164-962E-4CF5-8A89-32B8512DD06B}" type="presParOf" srcId="{0287FF6D-DB3B-46C0-9154-614B7E6FA374}" destId="{B254B2D3-371C-416B-88EF-3A166B782869}" srcOrd="16" destOrd="0" presId="urn:microsoft.com/office/officeart/2005/8/layout/list1"/>
    <dgm:cxn modelId="{BAE4B744-8EC8-4633-A7C7-154872023A42}" type="presParOf" srcId="{B254B2D3-371C-416B-88EF-3A166B782869}" destId="{1E90C16F-B027-4C2D-98B5-6122615DF699}" srcOrd="0" destOrd="0" presId="urn:microsoft.com/office/officeart/2005/8/layout/list1"/>
    <dgm:cxn modelId="{54EDDE3D-1D5D-4AE1-B208-13D82C6AFDCE}" type="presParOf" srcId="{B254B2D3-371C-416B-88EF-3A166B782869}" destId="{8299837E-970A-4F04-A016-AD9E0C110E93}" srcOrd="1" destOrd="0" presId="urn:microsoft.com/office/officeart/2005/8/layout/list1"/>
    <dgm:cxn modelId="{9EFA6BAC-5F49-44AC-8499-22AF30BF8640}" type="presParOf" srcId="{0287FF6D-DB3B-46C0-9154-614B7E6FA374}" destId="{DC9A8D72-69BA-4B81-829B-D9E92702C7A4}" srcOrd="17" destOrd="0" presId="urn:microsoft.com/office/officeart/2005/8/layout/list1"/>
    <dgm:cxn modelId="{4559F3FC-6D55-4074-AD5C-D4F162F93239}" type="presParOf" srcId="{0287FF6D-DB3B-46C0-9154-614B7E6FA374}" destId="{C3DA3F60-67B7-4DA7-ACF2-4A401BB1DE52}" srcOrd="18" destOrd="0" presId="urn:microsoft.com/office/officeart/2005/8/layout/list1"/>
    <dgm:cxn modelId="{84DC646C-F481-4C32-9A16-5406595B9C90}" type="presParOf" srcId="{0287FF6D-DB3B-46C0-9154-614B7E6FA374}" destId="{C7F7F130-D904-4DB2-BFEE-3377884DAFA8}" srcOrd="19" destOrd="0" presId="urn:microsoft.com/office/officeart/2005/8/layout/list1"/>
    <dgm:cxn modelId="{5890BC87-9FF8-4BDA-9305-93F5F022E5C6}" type="presParOf" srcId="{0287FF6D-DB3B-46C0-9154-614B7E6FA374}" destId="{296CF3F1-875C-486E-83FD-05C35C95535F}" srcOrd="20" destOrd="0" presId="urn:microsoft.com/office/officeart/2005/8/layout/list1"/>
    <dgm:cxn modelId="{FEE182A5-123D-42BE-949F-9A8771557185}" type="presParOf" srcId="{296CF3F1-875C-486E-83FD-05C35C95535F}" destId="{A90846F1-E8CA-4B0B-B8CE-D144008E17F1}" srcOrd="0" destOrd="0" presId="urn:microsoft.com/office/officeart/2005/8/layout/list1"/>
    <dgm:cxn modelId="{25A2C951-32CC-48D7-894A-86C6B7AE0A0C}" type="presParOf" srcId="{296CF3F1-875C-486E-83FD-05C35C95535F}" destId="{64FA084F-1EBC-4542-9788-3B2D3E1868BD}" srcOrd="1" destOrd="0" presId="urn:microsoft.com/office/officeart/2005/8/layout/list1"/>
    <dgm:cxn modelId="{FDB986FA-DA73-4378-9DDB-9BE333ECAB4F}" type="presParOf" srcId="{0287FF6D-DB3B-46C0-9154-614B7E6FA374}" destId="{38B99DB3-0D3E-40D4-9467-7B63E0B8206F}" srcOrd="21" destOrd="0" presId="urn:microsoft.com/office/officeart/2005/8/layout/list1"/>
    <dgm:cxn modelId="{3B2B2F6B-CFE7-4745-8D16-98C9E669FACA}" type="presParOf" srcId="{0287FF6D-DB3B-46C0-9154-614B7E6FA374}" destId="{0291FB9A-20FE-44A9-ADDB-3C43D9D9868B}"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874815-D52E-43DB-B7F8-0450FE1CAB66}"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3B76AC94-2B6D-45B0-9E88-F815225856FC}">
      <dgm:prSet/>
      <dgm:spPr/>
      <dgm:t>
        <a:bodyPr/>
        <a:lstStyle/>
        <a:p>
          <a:r>
            <a:rPr lang="ja-JP"/>
            <a:t>常に繰り返し、現在のコンセプトの確認・討議を実施</a:t>
          </a:r>
          <a:endParaRPr lang="en-US"/>
        </a:p>
      </dgm:t>
    </dgm:pt>
    <dgm:pt modelId="{9D14A5FD-E6C8-471A-8D39-1556C9F263CD}" type="parTrans" cxnId="{9D8EB267-2B55-4913-B42E-A6F25E858BD1}">
      <dgm:prSet/>
      <dgm:spPr/>
      <dgm:t>
        <a:bodyPr/>
        <a:lstStyle/>
        <a:p>
          <a:endParaRPr lang="en-US"/>
        </a:p>
      </dgm:t>
    </dgm:pt>
    <dgm:pt modelId="{25E800BC-1F57-490D-9881-BC6AFA5444DF}" type="sibTrans" cxnId="{9D8EB267-2B55-4913-B42E-A6F25E858BD1}">
      <dgm:prSet/>
      <dgm:spPr/>
      <dgm:t>
        <a:bodyPr/>
        <a:lstStyle/>
        <a:p>
          <a:endParaRPr lang="en-US"/>
        </a:p>
      </dgm:t>
    </dgm:pt>
    <dgm:pt modelId="{C33F12DF-FFC2-4A5A-8AAA-7D6049023B12}">
      <dgm:prSet/>
      <dgm:spPr/>
      <dgm:t>
        <a:bodyPr/>
        <a:lstStyle/>
        <a:p>
          <a:r>
            <a:rPr lang="ja-JP"/>
            <a:t>変更のたびに連絡・討議</a:t>
          </a:r>
          <a:endParaRPr lang="en-US"/>
        </a:p>
      </dgm:t>
    </dgm:pt>
    <dgm:pt modelId="{5EFE5515-0467-4E4A-8A90-6E7A0739185A}" type="parTrans" cxnId="{0F7EB45C-4DF2-4085-98F1-95C6D2131224}">
      <dgm:prSet/>
      <dgm:spPr/>
      <dgm:t>
        <a:bodyPr/>
        <a:lstStyle/>
        <a:p>
          <a:endParaRPr lang="en-US"/>
        </a:p>
      </dgm:t>
    </dgm:pt>
    <dgm:pt modelId="{6558C4F9-9382-4EE9-B96B-BBFD56A3D2F2}" type="sibTrans" cxnId="{0F7EB45C-4DF2-4085-98F1-95C6D2131224}">
      <dgm:prSet/>
      <dgm:spPr/>
      <dgm:t>
        <a:bodyPr/>
        <a:lstStyle/>
        <a:p>
          <a:endParaRPr lang="en-US"/>
        </a:p>
      </dgm:t>
    </dgm:pt>
    <dgm:pt modelId="{752F9E2E-11D6-40C8-8A64-E6DF5BF26EE1}">
      <dgm:prSet/>
      <dgm:spPr/>
      <dgm:t>
        <a:bodyPr/>
        <a:lstStyle/>
        <a:p>
          <a:r>
            <a:rPr lang="ja-JP"/>
            <a:t>各分科会の報告・決定事項の全体会議</a:t>
          </a:r>
          <a:endParaRPr lang="en-US"/>
        </a:p>
      </dgm:t>
    </dgm:pt>
    <dgm:pt modelId="{AA4B41E7-6D0B-47E6-9BC4-6CABD26EF0E8}" type="parTrans" cxnId="{7D16F33B-E096-45A7-9FF7-E218FCDCB60C}">
      <dgm:prSet/>
      <dgm:spPr/>
      <dgm:t>
        <a:bodyPr/>
        <a:lstStyle/>
        <a:p>
          <a:endParaRPr lang="en-US"/>
        </a:p>
      </dgm:t>
    </dgm:pt>
    <dgm:pt modelId="{DF82D1DD-F202-4024-B7D6-2177CE9CFF20}" type="sibTrans" cxnId="{7D16F33B-E096-45A7-9FF7-E218FCDCB60C}">
      <dgm:prSet/>
      <dgm:spPr/>
      <dgm:t>
        <a:bodyPr/>
        <a:lstStyle/>
        <a:p>
          <a:endParaRPr lang="en-US"/>
        </a:p>
      </dgm:t>
    </dgm:pt>
    <dgm:pt modelId="{2F8AADE0-7E46-4831-833B-A46CEDB3B6F7}">
      <dgm:prSet/>
      <dgm:spPr/>
      <dgm:t>
        <a:bodyPr/>
        <a:lstStyle/>
        <a:p>
          <a:r>
            <a:rPr lang="ja-JP"/>
            <a:t>コンセプトからの展開と論理構成を確認し文章化</a:t>
          </a:r>
          <a:endParaRPr lang="en-US"/>
        </a:p>
      </dgm:t>
    </dgm:pt>
    <dgm:pt modelId="{01C482A8-D20C-4BEE-A22A-42CF0E31B057}" type="parTrans" cxnId="{38879B2B-57C9-4CBB-AFCD-80C7870B9B3F}">
      <dgm:prSet/>
      <dgm:spPr/>
      <dgm:t>
        <a:bodyPr/>
        <a:lstStyle/>
        <a:p>
          <a:endParaRPr lang="en-US"/>
        </a:p>
      </dgm:t>
    </dgm:pt>
    <dgm:pt modelId="{B5FF8AA9-3973-4A84-A3DA-CCCD5AF913AF}" type="sibTrans" cxnId="{38879B2B-57C9-4CBB-AFCD-80C7870B9B3F}">
      <dgm:prSet/>
      <dgm:spPr/>
      <dgm:t>
        <a:bodyPr/>
        <a:lstStyle/>
        <a:p>
          <a:endParaRPr lang="en-US"/>
        </a:p>
      </dgm:t>
    </dgm:pt>
    <dgm:pt modelId="{F65A7ACF-4B19-4BD5-9541-91462CE7B121}">
      <dgm:prSet/>
      <dgm:spPr/>
      <dgm:t>
        <a:bodyPr/>
        <a:lstStyle/>
        <a:p>
          <a:r>
            <a:rPr lang="ja-JP"/>
            <a:t>プロジェクトマネージャーはすべて把握</a:t>
          </a:r>
          <a:endParaRPr lang="en-US"/>
        </a:p>
      </dgm:t>
    </dgm:pt>
    <dgm:pt modelId="{B3918435-705C-4EDF-8545-3BA6E7E09399}" type="parTrans" cxnId="{CCECDE2A-5534-4193-A3D1-366954C91246}">
      <dgm:prSet/>
      <dgm:spPr/>
      <dgm:t>
        <a:bodyPr/>
        <a:lstStyle/>
        <a:p>
          <a:endParaRPr lang="en-US"/>
        </a:p>
      </dgm:t>
    </dgm:pt>
    <dgm:pt modelId="{9AE785B0-579C-4A2F-9B51-D6E7E38B3450}" type="sibTrans" cxnId="{CCECDE2A-5534-4193-A3D1-366954C91246}">
      <dgm:prSet/>
      <dgm:spPr/>
      <dgm:t>
        <a:bodyPr/>
        <a:lstStyle/>
        <a:p>
          <a:endParaRPr lang="en-US"/>
        </a:p>
      </dgm:t>
    </dgm:pt>
    <dgm:pt modelId="{C6C35DA5-FBF2-4B22-B7E4-643038A4F3D0}">
      <dgm:prSet/>
      <dgm:spPr/>
      <dgm:t>
        <a:bodyPr/>
        <a:lstStyle/>
        <a:p>
          <a:r>
            <a:rPr lang="ja-JP"/>
            <a:t>コンテンツ化して、提案作成担当に伝えるよう</a:t>
          </a:r>
          <a:endParaRPr lang="en-US"/>
        </a:p>
      </dgm:t>
    </dgm:pt>
    <dgm:pt modelId="{583B5D74-5F3D-4EBA-AD52-BAC999245744}" type="parTrans" cxnId="{082F62A3-DEC5-41A6-84AC-90B720E07155}">
      <dgm:prSet/>
      <dgm:spPr/>
      <dgm:t>
        <a:bodyPr/>
        <a:lstStyle/>
        <a:p>
          <a:endParaRPr lang="en-US"/>
        </a:p>
      </dgm:t>
    </dgm:pt>
    <dgm:pt modelId="{F024D0D7-7B52-4B42-949C-459D6445D5D7}" type="sibTrans" cxnId="{082F62A3-DEC5-41A6-84AC-90B720E07155}">
      <dgm:prSet/>
      <dgm:spPr/>
      <dgm:t>
        <a:bodyPr/>
        <a:lstStyle/>
        <a:p>
          <a:endParaRPr lang="en-US"/>
        </a:p>
      </dgm:t>
    </dgm:pt>
    <dgm:pt modelId="{443E8500-1374-4F10-9257-C36E6BE82875}" type="pres">
      <dgm:prSet presAssocID="{25874815-D52E-43DB-B7F8-0450FE1CAB66}" presName="linear" presStyleCnt="0">
        <dgm:presLayoutVars>
          <dgm:dir/>
          <dgm:animLvl val="lvl"/>
          <dgm:resizeHandles val="exact"/>
        </dgm:presLayoutVars>
      </dgm:prSet>
      <dgm:spPr/>
    </dgm:pt>
    <dgm:pt modelId="{9DF6D020-71CA-4870-AD0B-1F4C71D40C91}" type="pres">
      <dgm:prSet presAssocID="{3B76AC94-2B6D-45B0-9E88-F815225856FC}" presName="parentLin" presStyleCnt="0"/>
      <dgm:spPr/>
    </dgm:pt>
    <dgm:pt modelId="{476CEE69-CEE5-436F-BC18-F5C802EE4A51}" type="pres">
      <dgm:prSet presAssocID="{3B76AC94-2B6D-45B0-9E88-F815225856FC}" presName="parentLeftMargin" presStyleLbl="node1" presStyleIdx="0" presStyleCnt="3"/>
      <dgm:spPr/>
    </dgm:pt>
    <dgm:pt modelId="{6A763BB2-A22F-4624-B42C-D6AB6A1852B0}" type="pres">
      <dgm:prSet presAssocID="{3B76AC94-2B6D-45B0-9E88-F815225856FC}" presName="parentText" presStyleLbl="node1" presStyleIdx="0" presStyleCnt="3">
        <dgm:presLayoutVars>
          <dgm:chMax val="0"/>
          <dgm:bulletEnabled val="1"/>
        </dgm:presLayoutVars>
      </dgm:prSet>
      <dgm:spPr/>
    </dgm:pt>
    <dgm:pt modelId="{0DA80051-E0D2-4159-8CAF-8DED8A694D3B}" type="pres">
      <dgm:prSet presAssocID="{3B76AC94-2B6D-45B0-9E88-F815225856FC}" presName="negativeSpace" presStyleCnt="0"/>
      <dgm:spPr/>
    </dgm:pt>
    <dgm:pt modelId="{23760560-A62E-4213-B5C2-F1C981547443}" type="pres">
      <dgm:prSet presAssocID="{3B76AC94-2B6D-45B0-9E88-F815225856FC}" presName="childText" presStyleLbl="conFgAcc1" presStyleIdx="0" presStyleCnt="3">
        <dgm:presLayoutVars>
          <dgm:bulletEnabled val="1"/>
        </dgm:presLayoutVars>
      </dgm:prSet>
      <dgm:spPr/>
    </dgm:pt>
    <dgm:pt modelId="{CD195835-270E-4393-AB3C-497BBA49A8CF}" type="pres">
      <dgm:prSet presAssocID="{25E800BC-1F57-490D-9881-BC6AFA5444DF}" presName="spaceBetweenRectangles" presStyleCnt="0"/>
      <dgm:spPr/>
    </dgm:pt>
    <dgm:pt modelId="{C5B99D75-A9B5-4E1A-9C40-3D2CE8266090}" type="pres">
      <dgm:prSet presAssocID="{C33F12DF-FFC2-4A5A-8AAA-7D6049023B12}" presName="parentLin" presStyleCnt="0"/>
      <dgm:spPr/>
    </dgm:pt>
    <dgm:pt modelId="{E3CE14B7-31EC-430F-8427-C29D87AA2855}" type="pres">
      <dgm:prSet presAssocID="{C33F12DF-FFC2-4A5A-8AAA-7D6049023B12}" presName="parentLeftMargin" presStyleLbl="node1" presStyleIdx="0" presStyleCnt="3"/>
      <dgm:spPr/>
    </dgm:pt>
    <dgm:pt modelId="{D7B1714A-BF8F-48DE-B88B-27499B8510ED}" type="pres">
      <dgm:prSet presAssocID="{C33F12DF-FFC2-4A5A-8AAA-7D6049023B12}" presName="parentText" presStyleLbl="node1" presStyleIdx="1" presStyleCnt="3">
        <dgm:presLayoutVars>
          <dgm:chMax val="0"/>
          <dgm:bulletEnabled val="1"/>
        </dgm:presLayoutVars>
      </dgm:prSet>
      <dgm:spPr/>
    </dgm:pt>
    <dgm:pt modelId="{1DEFAD9D-6361-456E-98BE-514581C86A42}" type="pres">
      <dgm:prSet presAssocID="{C33F12DF-FFC2-4A5A-8AAA-7D6049023B12}" presName="negativeSpace" presStyleCnt="0"/>
      <dgm:spPr/>
    </dgm:pt>
    <dgm:pt modelId="{0F9E6EE8-049F-4913-9812-DAFBA3EF2E87}" type="pres">
      <dgm:prSet presAssocID="{C33F12DF-FFC2-4A5A-8AAA-7D6049023B12}" presName="childText" presStyleLbl="conFgAcc1" presStyleIdx="1" presStyleCnt="3">
        <dgm:presLayoutVars>
          <dgm:bulletEnabled val="1"/>
        </dgm:presLayoutVars>
      </dgm:prSet>
      <dgm:spPr/>
    </dgm:pt>
    <dgm:pt modelId="{702B1567-6B6A-47DE-A77E-123591425EAA}" type="pres">
      <dgm:prSet presAssocID="{6558C4F9-9382-4EE9-B96B-BBFD56A3D2F2}" presName="spaceBetweenRectangles" presStyleCnt="0"/>
      <dgm:spPr/>
    </dgm:pt>
    <dgm:pt modelId="{E6D21FAA-90FC-4779-A4E8-353D7029B181}" type="pres">
      <dgm:prSet presAssocID="{752F9E2E-11D6-40C8-8A64-E6DF5BF26EE1}" presName="parentLin" presStyleCnt="0"/>
      <dgm:spPr/>
    </dgm:pt>
    <dgm:pt modelId="{3E9D05DE-9782-4C47-84AD-C4565B75E12D}" type="pres">
      <dgm:prSet presAssocID="{752F9E2E-11D6-40C8-8A64-E6DF5BF26EE1}" presName="parentLeftMargin" presStyleLbl="node1" presStyleIdx="1" presStyleCnt="3"/>
      <dgm:spPr/>
    </dgm:pt>
    <dgm:pt modelId="{ACC81B27-DB56-4944-8419-FF3B3BC58FE0}" type="pres">
      <dgm:prSet presAssocID="{752F9E2E-11D6-40C8-8A64-E6DF5BF26EE1}" presName="parentText" presStyleLbl="node1" presStyleIdx="2" presStyleCnt="3">
        <dgm:presLayoutVars>
          <dgm:chMax val="0"/>
          <dgm:bulletEnabled val="1"/>
        </dgm:presLayoutVars>
      </dgm:prSet>
      <dgm:spPr/>
    </dgm:pt>
    <dgm:pt modelId="{6749F1BA-9635-4165-96B6-9AD97D2D0D2A}" type="pres">
      <dgm:prSet presAssocID="{752F9E2E-11D6-40C8-8A64-E6DF5BF26EE1}" presName="negativeSpace" presStyleCnt="0"/>
      <dgm:spPr/>
    </dgm:pt>
    <dgm:pt modelId="{27DD858E-408A-4A95-83AA-0A87E42AA5CD}" type="pres">
      <dgm:prSet presAssocID="{752F9E2E-11D6-40C8-8A64-E6DF5BF26EE1}" presName="childText" presStyleLbl="conFgAcc1" presStyleIdx="2" presStyleCnt="3" custLinFactNeighborY="70606">
        <dgm:presLayoutVars>
          <dgm:bulletEnabled val="1"/>
        </dgm:presLayoutVars>
      </dgm:prSet>
      <dgm:spPr/>
    </dgm:pt>
  </dgm:ptLst>
  <dgm:cxnLst>
    <dgm:cxn modelId="{7D1C3908-5C60-4489-8A1C-D95DA99B4405}" type="presOf" srcId="{25874815-D52E-43DB-B7F8-0450FE1CAB66}" destId="{443E8500-1374-4F10-9257-C36E6BE82875}" srcOrd="0" destOrd="0" presId="urn:microsoft.com/office/officeart/2005/8/layout/list1"/>
    <dgm:cxn modelId="{D3444D12-1986-4820-86BD-43BB6FC73A1A}" type="presOf" srcId="{F65A7ACF-4B19-4BD5-9541-91462CE7B121}" destId="{27DD858E-408A-4A95-83AA-0A87E42AA5CD}" srcOrd="0" destOrd="1" presId="urn:microsoft.com/office/officeart/2005/8/layout/list1"/>
    <dgm:cxn modelId="{CCECDE2A-5534-4193-A3D1-366954C91246}" srcId="{752F9E2E-11D6-40C8-8A64-E6DF5BF26EE1}" destId="{F65A7ACF-4B19-4BD5-9541-91462CE7B121}" srcOrd="1" destOrd="0" parTransId="{B3918435-705C-4EDF-8545-3BA6E7E09399}" sibTransId="{9AE785B0-579C-4A2F-9B51-D6E7E38B3450}"/>
    <dgm:cxn modelId="{422C262B-7B8E-4E4C-81DF-E3E6CC149824}" type="presOf" srcId="{752F9E2E-11D6-40C8-8A64-E6DF5BF26EE1}" destId="{3E9D05DE-9782-4C47-84AD-C4565B75E12D}" srcOrd="0" destOrd="0" presId="urn:microsoft.com/office/officeart/2005/8/layout/list1"/>
    <dgm:cxn modelId="{38879B2B-57C9-4CBB-AFCD-80C7870B9B3F}" srcId="{752F9E2E-11D6-40C8-8A64-E6DF5BF26EE1}" destId="{2F8AADE0-7E46-4831-833B-A46CEDB3B6F7}" srcOrd="0" destOrd="0" parTransId="{01C482A8-D20C-4BEE-A22A-42CF0E31B057}" sibTransId="{B5FF8AA9-3973-4A84-A3DA-CCCD5AF913AF}"/>
    <dgm:cxn modelId="{7D16F33B-E096-45A7-9FF7-E218FCDCB60C}" srcId="{25874815-D52E-43DB-B7F8-0450FE1CAB66}" destId="{752F9E2E-11D6-40C8-8A64-E6DF5BF26EE1}" srcOrd="2" destOrd="0" parTransId="{AA4B41E7-6D0B-47E6-9BC4-6CABD26EF0E8}" sibTransId="{DF82D1DD-F202-4024-B7D6-2177CE9CFF20}"/>
    <dgm:cxn modelId="{0F7EB45C-4DF2-4085-98F1-95C6D2131224}" srcId="{25874815-D52E-43DB-B7F8-0450FE1CAB66}" destId="{C33F12DF-FFC2-4A5A-8AAA-7D6049023B12}" srcOrd="1" destOrd="0" parTransId="{5EFE5515-0467-4E4A-8A90-6E7A0739185A}" sibTransId="{6558C4F9-9382-4EE9-B96B-BBFD56A3D2F2}"/>
    <dgm:cxn modelId="{9D8EB267-2B55-4913-B42E-A6F25E858BD1}" srcId="{25874815-D52E-43DB-B7F8-0450FE1CAB66}" destId="{3B76AC94-2B6D-45B0-9E88-F815225856FC}" srcOrd="0" destOrd="0" parTransId="{9D14A5FD-E6C8-471A-8D39-1556C9F263CD}" sibTransId="{25E800BC-1F57-490D-9881-BC6AFA5444DF}"/>
    <dgm:cxn modelId="{AF68EA6A-0B22-4D9E-A7A9-369B98D419AB}" type="presOf" srcId="{3B76AC94-2B6D-45B0-9E88-F815225856FC}" destId="{6A763BB2-A22F-4624-B42C-D6AB6A1852B0}" srcOrd="1" destOrd="0" presId="urn:microsoft.com/office/officeart/2005/8/layout/list1"/>
    <dgm:cxn modelId="{9EE3B97A-B838-4FFF-83F6-9B1C02F64712}" type="presOf" srcId="{752F9E2E-11D6-40C8-8A64-E6DF5BF26EE1}" destId="{ACC81B27-DB56-4944-8419-FF3B3BC58FE0}" srcOrd="1" destOrd="0" presId="urn:microsoft.com/office/officeart/2005/8/layout/list1"/>
    <dgm:cxn modelId="{55A72E9E-DE18-47A9-A440-E088594F5977}" type="presOf" srcId="{2F8AADE0-7E46-4831-833B-A46CEDB3B6F7}" destId="{27DD858E-408A-4A95-83AA-0A87E42AA5CD}" srcOrd="0" destOrd="0" presId="urn:microsoft.com/office/officeart/2005/8/layout/list1"/>
    <dgm:cxn modelId="{082F62A3-DEC5-41A6-84AC-90B720E07155}" srcId="{752F9E2E-11D6-40C8-8A64-E6DF5BF26EE1}" destId="{C6C35DA5-FBF2-4B22-B7E4-643038A4F3D0}" srcOrd="2" destOrd="0" parTransId="{583B5D74-5F3D-4EBA-AD52-BAC999245744}" sibTransId="{F024D0D7-7B52-4B42-949C-459D6445D5D7}"/>
    <dgm:cxn modelId="{C23AA2BA-0DEA-4DB2-9B72-A538033A6951}" type="presOf" srcId="{C33F12DF-FFC2-4A5A-8AAA-7D6049023B12}" destId="{D7B1714A-BF8F-48DE-B88B-27499B8510ED}" srcOrd="1" destOrd="0" presId="urn:microsoft.com/office/officeart/2005/8/layout/list1"/>
    <dgm:cxn modelId="{CCCCA0C5-851B-4421-89F5-27992D0ED946}" type="presOf" srcId="{C6C35DA5-FBF2-4B22-B7E4-643038A4F3D0}" destId="{27DD858E-408A-4A95-83AA-0A87E42AA5CD}" srcOrd="0" destOrd="2" presId="urn:microsoft.com/office/officeart/2005/8/layout/list1"/>
    <dgm:cxn modelId="{5E2C36D3-A6D7-4AF1-8E88-A5B8ECBDE798}" type="presOf" srcId="{3B76AC94-2B6D-45B0-9E88-F815225856FC}" destId="{476CEE69-CEE5-436F-BC18-F5C802EE4A51}" srcOrd="0" destOrd="0" presId="urn:microsoft.com/office/officeart/2005/8/layout/list1"/>
    <dgm:cxn modelId="{E7F973F9-231A-4DB2-8DF8-EEED188B7B04}" type="presOf" srcId="{C33F12DF-FFC2-4A5A-8AAA-7D6049023B12}" destId="{E3CE14B7-31EC-430F-8427-C29D87AA2855}" srcOrd="0" destOrd="0" presId="urn:microsoft.com/office/officeart/2005/8/layout/list1"/>
    <dgm:cxn modelId="{FC25560C-4A32-4C34-95A2-DF824A879CA7}" type="presParOf" srcId="{443E8500-1374-4F10-9257-C36E6BE82875}" destId="{9DF6D020-71CA-4870-AD0B-1F4C71D40C91}" srcOrd="0" destOrd="0" presId="urn:microsoft.com/office/officeart/2005/8/layout/list1"/>
    <dgm:cxn modelId="{41A36F7B-4A79-4281-9BD6-850F71B9DFEA}" type="presParOf" srcId="{9DF6D020-71CA-4870-AD0B-1F4C71D40C91}" destId="{476CEE69-CEE5-436F-BC18-F5C802EE4A51}" srcOrd="0" destOrd="0" presId="urn:microsoft.com/office/officeart/2005/8/layout/list1"/>
    <dgm:cxn modelId="{0643FA15-7436-45EB-B38F-742E8E0F5594}" type="presParOf" srcId="{9DF6D020-71CA-4870-AD0B-1F4C71D40C91}" destId="{6A763BB2-A22F-4624-B42C-D6AB6A1852B0}" srcOrd="1" destOrd="0" presId="urn:microsoft.com/office/officeart/2005/8/layout/list1"/>
    <dgm:cxn modelId="{AF4A9AB6-BAFD-4DFE-ADF4-E9EAE5537896}" type="presParOf" srcId="{443E8500-1374-4F10-9257-C36E6BE82875}" destId="{0DA80051-E0D2-4159-8CAF-8DED8A694D3B}" srcOrd="1" destOrd="0" presId="urn:microsoft.com/office/officeart/2005/8/layout/list1"/>
    <dgm:cxn modelId="{EA737B61-C60A-43C5-8D86-4ADD67FD404F}" type="presParOf" srcId="{443E8500-1374-4F10-9257-C36E6BE82875}" destId="{23760560-A62E-4213-B5C2-F1C981547443}" srcOrd="2" destOrd="0" presId="urn:microsoft.com/office/officeart/2005/8/layout/list1"/>
    <dgm:cxn modelId="{E2A8F95D-EC7B-4686-ADFD-31285A8A931A}" type="presParOf" srcId="{443E8500-1374-4F10-9257-C36E6BE82875}" destId="{CD195835-270E-4393-AB3C-497BBA49A8CF}" srcOrd="3" destOrd="0" presId="urn:microsoft.com/office/officeart/2005/8/layout/list1"/>
    <dgm:cxn modelId="{E54C80E4-3307-4023-B064-FC7E98B7E95E}" type="presParOf" srcId="{443E8500-1374-4F10-9257-C36E6BE82875}" destId="{C5B99D75-A9B5-4E1A-9C40-3D2CE8266090}" srcOrd="4" destOrd="0" presId="urn:microsoft.com/office/officeart/2005/8/layout/list1"/>
    <dgm:cxn modelId="{D74479FC-BEB1-4650-A91E-E017E6D80DA9}" type="presParOf" srcId="{C5B99D75-A9B5-4E1A-9C40-3D2CE8266090}" destId="{E3CE14B7-31EC-430F-8427-C29D87AA2855}" srcOrd="0" destOrd="0" presId="urn:microsoft.com/office/officeart/2005/8/layout/list1"/>
    <dgm:cxn modelId="{1581623B-436B-49F1-ADA1-C0FE6D2CF1EC}" type="presParOf" srcId="{C5B99D75-A9B5-4E1A-9C40-3D2CE8266090}" destId="{D7B1714A-BF8F-48DE-B88B-27499B8510ED}" srcOrd="1" destOrd="0" presId="urn:microsoft.com/office/officeart/2005/8/layout/list1"/>
    <dgm:cxn modelId="{003C99B7-6833-4CA4-9CB2-844926D05E71}" type="presParOf" srcId="{443E8500-1374-4F10-9257-C36E6BE82875}" destId="{1DEFAD9D-6361-456E-98BE-514581C86A42}" srcOrd="5" destOrd="0" presId="urn:microsoft.com/office/officeart/2005/8/layout/list1"/>
    <dgm:cxn modelId="{D95E1F4F-8A55-42F5-91D6-F17550A87FED}" type="presParOf" srcId="{443E8500-1374-4F10-9257-C36E6BE82875}" destId="{0F9E6EE8-049F-4913-9812-DAFBA3EF2E87}" srcOrd="6" destOrd="0" presId="urn:microsoft.com/office/officeart/2005/8/layout/list1"/>
    <dgm:cxn modelId="{619FAAC5-1B8C-41D5-8858-2F29860F8994}" type="presParOf" srcId="{443E8500-1374-4F10-9257-C36E6BE82875}" destId="{702B1567-6B6A-47DE-A77E-123591425EAA}" srcOrd="7" destOrd="0" presId="urn:microsoft.com/office/officeart/2005/8/layout/list1"/>
    <dgm:cxn modelId="{2877B075-084B-4A7E-AA35-A47665B06BC1}" type="presParOf" srcId="{443E8500-1374-4F10-9257-C36E6BE82875}" destId="{E6D21FAA-90FC-4779-A4E8-353D7029B181}" srcOrd="8" destOrd="0" presId="urn:microsoft.com/office/officeart/2005/8/layout/list1"/>
    <dgm:cxn modelId="{889BDC7E-5BC8-4F3F-8EE0-71D8F72201EA}" type="presParOf" srcId="{E6D21FAA-90FC-4779-A4E8-353D7029B181}" destId="{3E9D05DE-9782-4C47-84AD-C4565B75E12D}" srcOrd="0" destOrd="0" presId="urn:microsoft.com/office/officeart/2005/8/layout/list1"/>
    <dgm:cxn modelId="{2B75A59C-66F1-4686-AF6E-BAABA0A2D483}" type="presParOf" srcId="{E6D21FAA-90FC-4779-A4E8-353D7029B181}" destId="{ACC81B27-DB56-4944-8419-FF3B3BC58FE0}" srcOrd="1" destOrd="0" presId="urn:microsoft.com/office/officeart/2005/8/layout/list1"/>
    <dgm:cxn modelId="{055FFA89-15B1-4F97-BBB3-A88DA1804612}" type="presParOf" srcId="{443E8500-1374-4F10-9257-C36E6BE82875}" destId="{6749F1BA-9635-4165-96B6-9AD97D2D0D2A}" srcOrd="9" destOrd="0" presId="urn:microsoft.com/office/officeart/2005/8/layout/list1"/>
    <dgm:cxn modelId="{908405BC-4255-4D5D-947E-6706E2EAE49B}" type="presParOf" srcId="{443E8500-1374-4F10-9257-C36E6BE82875}" destId="{27DD858E-408A-4A95-83AA-0A87E42AA5C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E63DD-2992-4F54-9D00-E9B5DBCDEAC5}">
      <dsp:nvSpPr>
        <dsp:cNvPr id="0" name=""/>
        <dsp:cNvSpPr/>
      </dsp:nvSpPr>
      <dsp:spPr>
        <a:xfrm>
          <a:off x="0" y="281438"/>
          <a:ext cx="6263640" cy="694575"/>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チーム編成の時・設計の時・お金を借りる時・維持・運営の時</a:t>
          </a:r>
          <a:endParaRPr lang="en-US" sz="900" kern="1200" dirty="0"/>
        </a:p>
        <a:p>
          <a:pPr marL="57150" lvl="1" indent="-57150" algn="l" defTabSz="400050">
            <a:lnSpc>
              <a:spcPct val="90000"/>
            </a:lnSpc>
            <a:spcBef>
              <a:spcPct val="0"/>
            </a:spcBef>
            <a:spcAft>
              <a:spcPct val="15000"/>
            </a:spcAft>
            <a:buChar char="•"/>
          </a:pPr>
          <a:r>
            <a:rPr lang="ja-JP" altLang="en-US" sz="900" kern="1200" dirty="0"/>
            <a:t>自分でない人が、担当の仕事をする時</a:t>
          </a:r>
          <a:endParaRPr lang="en-US" sz="900" kern="1200" dirty="0"/>
        </a:p>
      </dsp:txBody>
      <dsp:txXfrm>
        <a:off x="0" y="281438"/>
        <a:ext cx="6263640" cy="694575"/>
      </dsp:txXfrm>
    </dsp:sp>
    <dsp:sp modelId="{F962E086-E10A-4BE7-B02A-9368BE6B2471}">
      <dsp:nvSpPr>
        <dsp:cNvPr id="0" name=""/>
        <dsp:cNvSpPr/>
      </dsp:nvSpPr>
      <dsp:spPr>
        <a:xfrm>
          <a:off x="313182" y="148598"/>
          <a:ext cx="4384548" cy="2656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もし一人で全部やるなら不要</a:t>
          </a:r>
          <a:endParaRPr lang="en-US" sz="900" kern="1200" dirty="0"/>
        </a:p>
      </dsp:txBody>
      <dsp:txXfrm>
        <a:off x="326151" y="161567"/>
        <a:ext cx="4358610" cy="239742"/>
      </dsp:txXfrm>
    </dsp:sp>
    <dsp:sp modelId="{569B8622-3AAB-4472-81B2-6121DFBFF19F}">
      <dsp:nvSpPr>
        <dsp:cNvPr id="0" name=""/>
        <dsp:cNvSpPr/>
      </dsp:nvSpPr>
      <dsp:spPr>
        <a:xfrm>
          <a:off x="0" y="1157453"/>
          <a:ext cx="6263640" cy="694575"/>
        </a:xfrm>
        <a:prstGeom prst="rect">
          <a:avLst/>
        </a:prstGeom>
        <a:solidFill>
          <a:schemeClr val="lt1">
            <a:alpha val="90000"/>
            <a:hueOff val="0"/>
            <a:satOff val="0"/>
            <a:lumOff val="0"/>
            <a:alphaOff val="0"/>
          </a:schemeClr>
        </a:solidFill>
        <a:ln w="19050" cap="rnd" cmpd="sng" algn="ctr">
          <a:solidFill>
            <a:schemeClr val="accent5">
              <a:hueOff val="499051"/>
              <a:satOff val="-10098"/>
              <a:lumOff val="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チームをいい加減に（コンセプトなしに）構築しているチームが多い</a:t>
          </a:r>
          <a:endParaRPr lang="en-US" sz="900" kern="1200" dirty="0"/>
        </a:p>
        <a:p>
          <a:pPr marL="57150" lvl="1" indent="-57150" algn="l" defTabSz="400050">
            <a:lnSpc>
              <a:spcPct val="90000"/>
            </a:lnSpc>
            <a:spcBef>
              <a:spcPct val="0"/>
            </a:spcBef>
            <a:spcAft>
              <a:spcPct val="15000"/>
            </a:spcAft>
            <a:buChar char="•"/>
          </a:pPr>
          <a:r>
            <a:rPr lang="ja-JP" altLang="en-US" sz="900" kern="1200" dirty="0"/>
            <a:t>最初から合意する必要はないが常に意識して必要に応じ今のコンセプト</a:t>
          </a:r>
          <a:endParaRPr lang="en-US" sz="900" kern="1200" dirty="0"/>
        </a:p>
      </dsp:txBody>
      <dsp:txXfrm>
        <a:off x="0" y="1157453"/>
        <a:ext cx="6263640" cy="694575"/>
      </dsp:txXfrm>
    </dsp:sp>
    <dsp:sp modelId="{200FBE3D-7758-4C78-8756-70A7496B047E}">
      <dsp:nvSpPr>
        <dsp:cNvPr id="0" name=""/>
        <dsp:cNvSpPr/>
      </dsp:nvSpPr>
      <dsp:spPr>
        <a:xfrm>
          <a:off x="313182" y="1024613"/>
          <a:ext cx="4384548" cy="265680"/>
        </a:xfrm>
        <a:prstGeom prst="roundRect">
          <a:avLst/>
        </a:prstGeom>
        <a:solidFill>
          <a:schemeClr val="accent5">
            <a:hueOff val="499051"/>
            <a:satOff val="-10098"/>
            <a:lumOff val="3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チームに人・企業を誘う時：何といって誘いますか？</a:t>
          </a:r>
          <a:endParaRPr lang="en-US" sz="900" kern="1200" dirty="0"/>
        </a:p>
      </dsp:txBody>
      <dsp:txXfrm>
        <a:off x="326151" y="1037582"/>
        <a:ext cx="4358610" cy="239742"/>
      </dsp:txXfrm>
    </dsp:sp>
    <dsp:sp modelId="{219545D6-2F08-449F-B97A-DE22DA825942}">
      <dsp:nvSpPr>
        <dsp:cNvPr id="0" name=""/>
        <dsp:cNvSpPr/>
      </dsp:nvSpPr>
      <dsp:spPr>
        <a:xfrm>
          <a:off x="0" y="2033468"/>
          <a:ext cx="6263640" cy="694575"/>
        </a:xfrm>
        <a:prstGeom prst="rect">
          <a:avLst/>
        </a:prstGeom>
        <a:solidFill>
          <a:schemeClr val="lt1">
            <a:alpha val="90000"/>
            <a:hueOff val="0"/>
            <a:satOff val="0"/>
            <a:lumOff val="0"/>
            <a:alphaOff val="0"/>
          </a:schemeClr>
        </a:solidFill>
        <a:ln w="19050" cap="rnd" cmpd="sng" algn="ctr">
          <a:solidFill>
            <a:schemeClr val="accent5">
              <a:hueOff val="998102"/>
              <a:satOff val="-20196"/>
              <a:lumOff val="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後で話が違う！とならない。特にやってもらいたい業務。えぇそんな！はないよう</a:t>
          </a:r>
        </a:p>
        <a:p>
          <a:pPr marL="57150" lvl="1" indent="-57150" algn="l" defTabSz="400050">
            <a:lnSpc>
              <a:spcPct val="90000"/>
            </a:lnSpc>
            <a:spcBef>
              <a:spcPct val="0"/>
            </a:spcBef>
            <a:spcAft>
              <a:spcPct val="15000"/>
            </a:spcAft>
            <a:buChar char="•"/>
          </a:pPr>
          <a:r>
            <a:rPr kumimoji="1" lang="ja-JP" altLang="en-US" sz="900" kern="1200" dirty="0"/>
            <a:t>提案に穴が開く。頼りにしている分野の専門家のはず。なのに。。。。</a:t>
          </a:r>
        </a:p>
      </dsp:txBody>
      <dsp:txXfrm>
        <a:off x="0" y="2033468"/>
        <a:ext cx="6263640" cy="694575"/>
      </dsp:txXfrm>
    </dsp:sp>
    <dsp:sp modelId="{59BD22F8-5DAD-4411-B1CC-45065CAF5A00}">
      <dsp:nvSpPr>
        <dsp:cNvPr id="0" name=""/>
        <dsp:cNvSpPr/>
      </dsp:nvSpPr>
      <dsp:spPr>
        <a:xfrm>
          <a:off x="313178" y="1762632"/>
          <a:ext cx="4384548" cy="265680"/>
        </a:xfrm>
        <a:prstGeom prst="roundRect">
          <a:avLst/>
        </a:prstGeom>
        <a:solidFill>
          <a:schemeClr val="accent5">
            <a:hueOff val="998102"/>
            <a:satOff val="-20196"/>
            <a:lumOff val="6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少なくとも進め方・考えている分担・義務・権利の話は</a:t>
          </a:r>
          <a:endParaRPr lang="en-US" sz="900" kern="1200" dirty="0"/>
        </a:p>
      </dsp:txBody>
      <dsp:txXfrm>
        <a:off x="326147" y="1775601"/>
        <a:ext cx="4358610" cy="239742"/>
      </dsp:txXfrm>
    </dsp:sp>
    <dsp:sp modelId="{1EE39692-4D7A-445D-B44C-FD406C62C531}">
      <dsp:nvSpPr>
        <dsp:cNvPr id="0" name=""/>
        <dsp:cNvSpPr/>
      </dsp:nvSpPr>
      <dsp:spPr>
        <a:xfrm>
          <a:off x="0" y="2909483"/>
          <a:ext cx="6263640" cy="694575"/>
        </a:xfrm>
        <a:prstGeom prst="rect">
          <a:avLst/>
        </a:prstGeom>
        <a:solidFill>
          <a:schemeClr val="lt1">
            <a:alpha val="90000"/>
            <a:hueOff val="0"/>
            <a:satOff val="0"/>
            <a:lumOff val="0"/>
            <a:alphaOff val="0"/>
          </a:schemeClr>
        </a:solidFill>
        <a:ln w="19050" cap="rnd" cmpd="sng" algn="ctr">
          <a:solidFill>
            <a:schemeClr val="accent5">
              <a:hueOff val="1497154"/>
              <a:satOff val="-30293"/>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sz="900" kern="1200" dirty="0"/>
            <a:t>自分の専門のところ、きちんとやってくれてるところを選びたい。</a:t>
          </a:r>
          <a:endParaRPr lang="en-US" sz="900" kern="1200" dirty="0"/>
        </a:p>
        <a:p>
          <a:pPr marL="57150" lvl="1" indent="-57150" algn="l" defTabSz="400050">
            <a:lnSpc>
              <a:spcPct val="90000"/>
            </a:lnSpc>
            <a:spcBef>
              <a:spcPct val="0"/>
            </a:spcBef>
            <a:spcAft>
              <a:spcPct val="15000"/>
            </a:spcAft>
            <a:buChar char="•"/>
          </a:pPr>
          <a:r>
            <a:rPr lang="ja-JP" altLang="en-US" sz="900" kern="1200" dirty="0"/>
            <a:t>主張もするが柔軟な。。。</a:t>
          </a:r>
          <a:endParaRPr lang="en-US" sz="900" kern="1200" dirty="0"/>
        </a:p>
      </dsp:txBody>
      <dsp:txXfrm>
        <a:off x="0" y="2909483"/>
        <a:ext cx="6263640" cy="694575"/>
      </dsp:txXfrm>
    </dsp:sp>
    <dsp:sp modelId="{D8C45E76-DFD6-4E95-B27E-AB9CB2307DD6}">
      <dsp:nvSpPr>
        <dsp:cNvPr id="0" name=""/>
        <dsp:cNvSpPr/>
      </dsp:nvSpPr>
      <dsp:spPr>
        <a:xfrm>
          <a:off x="313182" y="2776643"/>
          <a:ext cx="4384548" cy="265680"/>
        </a:xfrm>
        <a:prstGeom prst="roundRect">
          <a:avLst/>
        </a:prstGeom>
        <a:solidFill>
          <a:schemeClr val="accent5">
            <a:hueOff val="1497154"/>
            <a:satOff val="-30293"/>
            <a:lumOff val="9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sz="900" kern="1200" dirty="0"/>
            <a:t>専門によるこだわりがある。</a:t>
          </a:r>
          <a:r>
            <a:rPr lang="ja-JP" altLang="en-US" sz="900" kern="1200" dirty="0"/>
            <a:t>コンセプトとの齟齬・協調可能？</a:t>
          </a:r>
          <a:endParaRPr lang="en-US" sz="900" kern="1200" dirty="0"/>
        </a:p>
      </dsp:txBody>
      <dsp:txXfrm>
        <a:off x="326151" y="2789612"/>
        <a:ext cx="4358610" cy="239742"/>
      </dsp:txXfrm>
    </dsp:sp>
    <dsp:sp modelId="{C3DA3F60-67B7-4DA7-ACF2-4A401BB1DE52}">
      <dsp:nvSpPr>
        <dsp:cNvPr id="0" name=""/>
        <dsp:cNvSpPr/>
      </dsp:nvSpPr>
      <dsp:spPr>
        <a:xfrm>
          <a:off x="0" y="3785498"/>
          <a:ext cx="6263640" cy="694575"/>
        </a:xfrm>
        <a:prstGeom prst="rect">
          <a:avLst/>
        </a:prstGeom>
        <a:solidFill>
          <a:schemeClr val="lt1">
            <a:alpha val="90000"/>
            <a:hueOff val="0"/>
            <a:satOff val="0"/>
            <a:lumOff val="0"/>
            <a:alphaOff val="0"/>
          </a:schemeClr>
        </a:solidFill>
        <a:ln w="19050" cap="rnd" cmpd="sng" algn="ctr">
          <a:solidFill>
            <a:schemeClr val="accent5">
              <a:hueOff val="1996205"/>
              <a:satOff val="-40391"/>
              <a:lumOff val="1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最初に来た企業・人・銀行などに飛びつかない</a:t>
          </a:r>
        </a:p>
        <a:p>
          <a:pPr marL="57150" lvl="1" indent="-57150" algn="l" defTabSz="400050">
            <a:lnSpc>
              <a:spcPct val="90000"/>
            </a:lnSpc>
            <a:spcBef>
              <a:spcPct val="0"/>
            </a:spcBef>
            <a:spcAft>
              <a:spcPct val="15000"/>
            </a:spcAft>
            <a:buChar char="•"/>
          </a:pPr>
          <a:r>
            <a:rPr kumimoji="1" lang="ja-JP" altLang="en-US" sz="900" kern="1200" dirty="0"/>
            <a:t>保留しつつ、他のチームにとられないよう。コンセプトを明確に。</a:t>
          </a:r>
        </a:p>
      </dsp:txBody>
      <dsp:txXfrm>
        <a:off x="0" y="3785498"/>
        <a:ext cx="6263640" cy="694575"/>
      </dsp:txXfrm>
    </dsp:sp>
    <dsp:sp modelId="{8299837E-970A-4F04-A016-AD9E0C110E93}">
      <dsp:nvSpPr>
        <dsp:cNvPr id="0" name=""/>
        <dsp:cNvSpPr/>
      </dsp:nvSpPr>
      <dsp:spPr>
        <a:xfrm>
          <a:off x="313182" y="3652658"/>
          <a:ext cx="4384548" cy="265680"/>
        </a:xfrm>
        <a:prstGeom prst="roundRect">
          <a:avLst/>
        </a:prstGeom>
        <a:solidFill>
          <a:schemeClr val="accent5">
            <a:hueOff val="1996205"/>
            <a:satOff val="-40391"/>
            <a:lumOff val="12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チーム編成は成功の</a:t>
          </a:r>
          <a:r>
            <a:rPr lang="en-US" altLang="ja-JP" sz="900" kern="1200" dirty="0"/>
            <a:t>6</a:t>
          </a:r>
          <a:r>
            <a:rPr lang="ja-JP" altLang="en-US" sz="900" kern="1200" dirty="0"/>
            <a:t>割：早めに取り掛かり慎重に</a:t>
          </a:r>
          <a:endParaRPr lang="en-US" sz="900" kern="1200" dirty="0"/>
        </a:p>
      </dsp:txBody>
      <dsp:txXfrm>
        <a:off x="326151" y="3665627"/>
        <a:ext cx="4358610" cy="239742"/>
      </dsp:txXfrm>
    </dsp:sp>
    <dsp:sp modelId="{0291FB9A-20FE-44A9-ADDB-3C43D9D9868B}">
      <dsp:nvSpPr>
        <dsp:cNvPr id="0" name=""/>
        <dsp:cNvSpPr/>
      </dsp:nvSpPr>
      <dsp:spPr>
        <a:xfrm>
          <a:off x="0" y="4661513"/>
          <a:ext cx="6263640" cy="694575"/>
        </a:xfrm>
        <a:prstGeom prst="rect">
          <a:avLst/>
        </a:prstGeom>
        <a:solidFill>
          <a:schemeClr val="lt1">
            <a:alpha val="90000"/>
            <a:hueOff val="0"/>
            <a:satOff val="0"/>
            <a:lumOff val="0"/>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判断（プロジェクトマネージャーにとって重要）するには情報が不可欠。</a:t>
          </a:r>
        </a:p>
        <a:p>
          <a:pPr marL="57150" lvl="1" indent="-57150" algn="l" defTabSz="400050">
            <a:lnSpc>
              <a:spcPct val="90000"/>
            </a:lnSpc>
            <a:spcBef>
              <a:spcPct val="0"/>
            </a:spcBef>
            <a:spcAft>
              <a:spcPct val="15000"/>
            </a:spcAft>
            <a:buChar char="•"/>
          </a:pPr>
          <a:r>
            <a:rPr kumimoji="1" lang="ja-JP" altLang="en-US" sz="900" kern="1200" dirty="0"/>
            <a:t>コンセプトに基づき・情報に基づき・スピードに遅れず。</a:t>
          </a:r>
        </a:p>
      </dsp:txBody>
      <dsp:txXfrm>
        <a:off x="0" y="4661513"/>
        <a:ext cx="6263640" cy="694575"/>
      </dsp:txXfrm>
    </dsp:sp>
    <dsp:sp modelId="{64FA084F-1EBC-4542-9788-3B2D3E1868BD}">
      <dsp:nvSpPr>
        <dsp:cNvPr id="0" name=""/>
        <dsp:cNvSpPr/>
      </dsp:nvSpPr>
      <dsp:spPr>
        <a:xfrm>
          <a:off x="313182" y="4510427"/>
          <a:ext cx="4384548" cy="265680"/>
        </a:xfrm>
        <a:prstGeom prst="roundRect">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調査とデータ・情報収集をしっかりと！</a:t>
          </a:r>
          <a:endParaRPr lang="en-US" sz="900" kern="1200" dirty="0"/>
        </a:p>
      </dsp:txBody>
      <dsp:txXfrm>
        <a:off x="326151" y="4523396"/>
        <a:ext cx="4358610" cy="239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60560-A62E-4213-B5C2-F1C981547443}">
      <dsp:nvSpPr>
        <dsp:cNvPr id="0" name=""/>
        <dsp:cNvSpPr/>
      </dsp:nvSpPr>
      <dsp:spPr>
        <a:xfrm>
          <a:off x="0" y="337595"/>
          <a:ext cx="9618133" cy="478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763BB2-A22F-4624-B42C-D6AB6A1852B0}">
      <dsp:nvSpPr>
        <dsp:cNvPr id="0" name=""/>
        <dsp:cNvSpPr/>
      </dsp:nvSpPr>
      <dsp:spPr>
        <a:xfrm>
          <a:off x="480906" y="57155"/>
          <a:ext cx="6732693" cy="5608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常に繰り返し、現在のコンセプトの確認・討議を実施</a:t>
          </a:r>
          <a:endParaRPr lang="en-US" sz="1900" kern="1200"/>
        </a:p>
      </dsp:txBody>
      <dsp:txXfrm>
        <a:off x="508286" y="84535"/>
        <a:ext cx="6677933" cy="506120"/>
      </dsp:txXfrm>
    </dsp:sp>
    <dsp:sp modelId="{0F9E6EE8-049F-4913-9812-DAFBA3EF2E87}">
      <dsp:nvSpPr>
        <dsp:cNvPr id="0" name=""/>
        <dsp:cNvSpPr/>
      </dsp:nvSpPr>
      <dsp:spPr>
        <a:xfrm>
          <a:off x="0" y="1199436"/>
          <a:ext cx="9618133" cy="4788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B1714A-BF8F-48DE-B88B-27499B8510ED}">
      <dsp:nvSpPr>
        <dsp:cNvPr id="0" name=""/>
        <dsp:cNvSpPr/>
      </dsp:nvSpPr>
      <dsp:spPr>
        <a:xfrm>
          <a:off x="480906" y="918995"/>
          <a:ext cx="6732693" cy="5608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変更のたびに連絡・討議</a:t>
          </a:r>
          <a:endParaRPr lang="en-US" sz="1900" kern="1200"/>
        </a:p>
      </dsp:txBody>
      <dsp:txXfrm>
        <a:off x="508286" y="946375"/>
        <a:ext cx="6677933" cy="506120"/>
      </dsp:txXfrm>
    </dsp:sp>
    <dsp:sp modelId="{27DD858E-408A-4A95-83AA-0A87E42AA5CD}">
      <dsp:nvSpPr>
        <dsp:cNvPr id="0" name=""/>
        <dsp:cNvSpPr/>
      </dsp:nvSpPr>
      <dsp:spPr>
        <a:xfrm>
          <a:off x="0" y="2118432"/>
          <a:ext cx="9618133" cy="1975050"/>
        </a:xfrm>
        <a:prstGeom prst="rect">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474" tIns="395732" rIns="746474" bIns="135128" numCol="1" spcCol="1270" anchor="t" anchorCtr="0">
          <a:noAutofit/>
        </a:bodyPr>
        <a:lstStyle/>
        <a:p>
          <a:pPr marL="171450" lvl="1" indent="-171450" algn="l" defTabSz="844550">
            <a:lnSpc>
              <a:spcPct val="90000"/>
            </a:lnSpc>
            <a:spcBef>
              <a:spcPct val="0"/>
            </a:spcBef>
            <a:spcAft>
              <a:spcPct val="15000"/>
            </a:spcAft>
            <a:buChar char="•"/>
          </a:pPr>
          <a:r>
            <a:rPr lang="ja-JP" sz="1900" kern="1200"/>
            <a:t>コンセプトからの展開と論理構成を確認し文章化</a:t>
          </a:r>
          <a:endParaRPr lang="en-US" sz="1900" kern="1200"/>
        </a:p>
        <a:p>
          <a:pPr marL="171450" lvl="1" indent="-171450" algn="l" defTabSz="844550">
            <a:lnSpc>
              <a:spcPct val="90000"/>
            </a:lnSpc>
            <a:spcBef>
              <a:spcPct val="0"/>
            </a:spcBef>
            <a:spcAft>
              <a:spcPct val="15000"/>
            </a:spcAft>
            <a:buChar char="•"/>
          </a:pPr>
          <a:r>
            <a:rPr lang="ja-JP" sz="1900" kern="1200"/>
            <a:t>プロジェクトマネージャーはすべて把握</a:t>
          </a:r>
          <a:endParaRPr lang="en-US" sz="1900" kern="1200"/>
        </a:p>
        <a:p>
          <a:pPr marL="171450" lvl="1" indent="-171450" algn="l" defTabSz="844550">
            <a:lnSpc>
              <a:spcPct val="90000"/>
            </a:lnSpc>
            <a:spcBef>
              <a:spcPct val="0"/>
            </a:spcBef>
            <a:spcAft>
              <a:spcPct val="15000"/>
            </a:spcAft>
            <a:buChar char="•"/>
          </a:pPr>
          <a:r>
            <a:rPr lang="ja-JP" sz="1900" kern="1200"/>
            <a:t>コンテンツ化して、提案作成担当に伝えるよう</a:t>
          </a:r>
          <a:endParaRPr lang="en-US" sz="1900" kern="1200"/>
        </a:p>
      </dsp:txBody>
      <dsp:txXfrm>
        <a:off x="0" y="2118432"/>
        <a:ext cx="9618133" cy="1975050"/>
      </dsp:txXfrm>
    </dsp:sp>
    <dsp:sp modelId="{ACC81B27-DB56-4944-8419-FF3B3BC58FE0}">
      <dsp:nvSpPr>
        <dsp:cNvPr id="0" name=""/>
        <dsp:cNvSpPr/>
      </dsp:nvSpPr>
      <dsp:spPr>
        <a:xfrm>
          <a:off x="480906" y="1780836"/>
          <a:ext cx="6732693" cy="56088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各分科会の報告・決定事項の全体会議</a:t>
          </a:r>
          <a:endParaRPr lang="en-US" sz="1900" kern="1200"/>
        </a:p>
      </dsp:txBody>
      <dsp:txXfrm>
        <a:off x="508286" y="1808216"/>
        <a:ext cx="6677933"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80DF37-9A09-4D4C-A415-9671782230D2}" type="datetimeFigureOut">
              <a:rPr kumimoji="1" lang="ja-JP" altLang="en-US" smtClean="0"/>
              <a:t>2021/11/8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C8699-273E-4E9C-B5EA-7785870C065A}" type="slidenum">
              <a:rPr kumimoji="1" lang="ja-JP" altLang="en-US" smtClean="0"/>
              <a:t>‹#›</a:t>
            </a:fld>
            <a:endParaRPr kumimoji="1" lang="ja-JP" altLang="en-US"/>
          </a:p>
        </p:txBody>
      </p:sp>
    </p:spTree>
    <p:extLst>
      <p:ext uri="{BB962C8B-B14F-4D97-AF65-F5344CB8AC3E}">
        <p14:creationId xmlns:p14="http://schemas.microsoft.com/office/powerpoint/2010/main" val="2312037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0ED0C2E-D043-4235-9A33-791557908BA7}" type="slidenum">
              <a:rPr lang="en-US" altLang="ja-JP" smtClean="0"/>
              <a:pPr>
                <a:defRPr/>
              </a:pPr>
              <a:t>33</a:t>
            </a:fld>
            <a:endParaRPr lang="en-US" altLang="ja-JP"/>
          </a:p>
        </p:txBody>
      </p:sp>
    </p:spTree>
    <p:extLst>
      <p:ext uri="{BB962C8B-B14F-4D97-AF65-F5344CB8AC3E}">
        <p14:creationId xmlns:p14="http://schemas.microsoft.com/office/powerpoint/2010/main" val="126474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85FF2A-8E53-4F41-8127-45D98A382F46}"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2529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6884047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534311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003521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191148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149150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71FD0F-ADFE-4FDB-91E2-FEFFF183E0E8}"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03841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DB5F8-F3C6-49B9-A18F-6A72A8742605}"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86123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787090-0927-4446-BC43-1317A5CFC1AF}"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42510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3D6A2E-6AD3-4CFA-962B-EC4FF071E679}" type="datetime1">
              <a:rPr kumimoji="1" lang="ja-JP" altLang="en-US" smtClean="0"/>
              <a:t>2021/11/8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923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A2EC11-F609-4800-B172-3B0060CE7DDA}" type="datetime1">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10412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C-8C28-43F8-9667-940C428F5C24}" type="datetime1">
              <a:rPr kumimoji="1" lang="ja-JP" altLang="en-US" smtClean="0"/>
              <a:t>2021/11/8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81403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A1E98E-49C1-4443-A0C2-B6B23D02547D}" type="datetime1">
              <a:rPr kumimoji="1" lang="ja-JP" altLang="en-US" smtClean="0"/>
              <a:t>2021/11/8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32727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F0708-8B1A-4211-9921-4CAF22326716}" type="datetime1">
              <a:rPr kumimoji="1" lang="ja-JP" altLang="en-US" smtClean="0"/>
              <a:t>2021/11/8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59446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F923E8-6F34-44BA-BA6B-F13918573776}" type="datetime1">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81864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49FFA9-AC0E-49AE-8D76-70A67465F9E9}" type="datetime1">
              <a:rPr kumimoji="1" lang="ja-JP" altLang="en-US" smtClean="0"/>
              <a:t>2021/11/8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9641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08ECBA-C932-4754-8DB1-5E75E5352340}" type="datetime1">
              <a:rPr kumimoji="1" lang="ja-JP" altLang="en-US" smtClean="0"/>
              <a:t>2021/11/8</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91584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mailto:iba@image.ocn.ne.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4133CC19-36A0-414C-BE86-ED0CE65FBC11}"/>
              </a:ext>
            </a:extLst>
          </p:cNvPr>
          <p:cNvSpPr>
            <a:spLocks noGrp="1"/>
          </p:cNvSpPr>
          <p:nvPr>
            <p:ph type="subTitle" idx="1"/>
          </p:nvPr>
        </p:nvSpPr>
        <p:spPr>
          <a:xfrm>
            <a:off x="2213517" y="4725413"/>
            <a:ext cx="6363355" cy="1360831"/>
          </a:xfrm>
        </p:spPr>
        <p:txBody>
          <a:bodyPr>
            <a:normAutofit/>
          </a:bodyPr>
          <a:lstStyle/>
          <a:p>
            <a:pPr algn="r"/>
            <a:r>
              <a:rPr kumimoji="1" lang="en-US" altLang="ja-JP" sz="2000" dirty="0"/>
              <a:t>2021</a:t>
            </a:r>
            <a:r>
              <a:rPr kumimoji="1" lang="ja-JP" altLang="en-US" sz="2000" dirty="0"/>
              <a:t>年</a:t>
            </a:r>
            <a:r>
              <a:rPr kumimoji="1" lang="en-US" altLang="ja-JP" sz="2000" dirty="0"/>
              <a:t>11</a:t>
            </a:r>
            <a:r>
              <a:rPr kumimoji="1" lang="ja-JP" altLang="en-US" sz="2000" dirty="0"/>
              <a:t>月</a:t>
            </a:r>
            <a:r>
              <a:rPr kumimoji="1" lang="en-US" altLang="ja-JP" sz="2000" dirty="0"/>
              <a:t>17</a:t>
            </a:r>
            <a:r>
              <a:rPr kumimoji="1" lang="ja-JP" altLang="en-US" sz="2000" dirty="0"/>
              <a:t>日</a:t>
            </a:r>
            <a:endParaRPr kumimoji="1" lang="en-US" altLang="ja-JP" sz="2000" dirty="0"/>
          </a:p>
          <a:p>
            <a:pPr algn="r"/>
            <a:r>
              <a:rPr lang="ja-JP" altLang="en-US" sz="2000" dirty="0"/>
              <a:t>一般社団法人　国土政策研究会　理事　伊庭　良知</a:t>
            </a:r>
            <a:endParaRPr lang="en-US" altLang="ja-JP" sz="2000" dirty="0"/>
          </a:p>
          <a:p>
            <a:pPr algn="r"/>
            <a:r>
              <a:rPr kumimoji="1" lang="ja-JP" altLang="en-US" sz="2000" dirty="0"/>
              <a:t>連絡・質問：　</a:t>
            </a:r>
            <a:r>
              <a:rPr kumimoji="1" lang="en-US" altLang="ja-JP" sz="2000" dirty="0"/>
              <a:t>iba@image.ocn.ne.jp</a:t>
            </a:r>
            <a:endParaRPr kumimoji="1" lang="ja-JP" altLang="en-US" sz="2000" dirty="0"/>
          </a:p>
        </p:txBody>
      </p:sp>
      <p:sp>
        <p:nvSpPr>
          <p:cNvPr id="10" name="タイトル 1">
            <a:extLst>
              <a:ext uri="{FF2B5EF4-FFF2-40B4-BE49-F238E27FC236}">
                <a16:creationId xmlns:a16="http://schemas.microsoft.com/office/drawing/2014/main" id="{DC038741-4E81-43DA-AF1F-740DCA947E03}"/>
              </a:ext>
            </a:extLst>
          </p:cNvPr>
          <p:cNvSpPr txBox="1">
            <a:spLocks/>
          </p:cNvSpPr>
          <p:nvPr/>
        </p:nvSpPr>
        <p:spPr>
          <a:xfrm>
            <a:off x="936701" y="1065018"/>
            <a:ext cx="8588551" cy="18340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en-US" altLang="ja-JP" sz="3600" dirty="0"/>
              <a:t>PPP</a:t>
            </a:r>
            <a:r>
              <a:rPr lang="ja-JP" altLang="en-US" sz="3600" dirty="0"/>
              <a:t>・</a:t>
            </a:r>
            <a:r>
              <a:rPr lang="en-US" altLang="ja-JP" sz="3600" dirty="0"/>
              <a:t>PFI</a:t>
            </a:r>
            <a:r>
              <a:rPr lang="ja-JP" altLang="en-US" sz="3600" dirty="0"/>
              <a:t>プロジェクトマネージャー養成</a:t>
            </a:r>
            <a:br>
              <a:rPr lang="en-US" altLang="ja-JP" sz="3600" dirty="0"/>
            </a:br>
            <a:r>
              <a:rPr lang="ja-JP" altLang="en-US" sz="3600" dirty="0"/>
              <a:t>専門講座シリーズ　全</a:t>
            </a:r>
            <a:r>
              <a:rPr lang="en-US" altLang="ja-JP" sz="3600" dirty="0"/>
              <a:t>10</a:t>
            </a:r>
            <a:r>
              <a:rPr lang="ja-JP" altLang="en-US" sz="3600" dirty="0"/>
              <a:t>回</a:t>
            </a:r>
            <a:br>
              <a:rPr lang="en-US" altLang="ja-JP" sz="3600" dirty="0"/>
            </a:br>
            <a:r>
              <a:rPr lang="ja-JP" altLang="en-US" sz="3600" dirty="0"/>
              <a:t>第</a:t>
            </a:r>
            <a:r>
              <a:rPr lang="en-US" altLang="ja-JP" sz="3600" dirty="0"/>
              <a:t>8</a:t>
            </a:r>
            <a:r>
              <a:rPr lang="ja-JP" altLang="en-US" sz="3600" dirty="0"/>
              <a:t>回提案作成コンセプト</a:t>
            </a:r>
          </a:p>
        </p:txBody>
      </p:sp>
    </p:spTree>
    <p:extLst>
      <p:ext uri="{BB962C8B-B14F-4D97-AF65-F5344CB8AC3E}">
        <p14:creationId xmlns:p14="http://schemas.microsoft.com/office/powerpoint/2010/main" val="275289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5E17101-47A0-4A81-99E1-205BC5B5FC09}"/>
              </a:ext>
            </a:extLst>
          </p:cNvPr>
          <p:cNvSpPr>
            <a:spLocks noGrp="1"/>
          </p:cNvSpPr>
          <p:nvPr>
            <p:ph type="title"/>
          </p:nvPr>
        </p:nvSpPr>
        <p:spPr>
          <a:xfrm>
            <a:off x="838200" y="398580"/>
            <a:ext cx="10515600" cy="958926"/>
          </a:xfrm>
        </p:spPr>
        <p:txBody>
          <a:bodyPr>
            <a:normAutofit fontScale="90000"/>
          </a:bodyPr>
          <a:lstStyle/>
          <a:p>
            <a:r>
              <a:rPr lang="ja-JP" altLang="en-US" dirty="0"/>
              <a:t>大体明らかになることだけで方向性は？</a:t>
            </a:r>
            <a:br>
              <a:rPr lang="en-US" altLang="ja-JP" dirty="0"/>
            </a:br>
            <a:r>
              <a:rPr lang="ja-JP" altLang="en-US" dirty="0"/>
              <a:t>情報がはいってくる都度・コンセプトの深化のイメージ</a:t>
            </a:r>
          </a:p>
        </p:txBody>
      </p:sp>
      <p:sp>
        <p:nvSpPr>
          <p:cNvPr id="4" name="スライド番号プレースホルダー 3">
            <a:extLst>
              <a:ext uri="{FF2B5EF4-FFF2-40B4-BE49-F238E27FC236}">
                <a16:creationId xmlns:a16="http://schemas.microsoft.com/office/drawing/2014/main" id="{3630D0F5-AC09-4E8E-A70D-E5700502461A}"/>
              </a:ext>
            </a:extLst>
          </p:cNvPr>
          <p:cNvSpPr>
            <a:spLocks noGrp="1"/>
          </p:cNvSpPr>
          <p:nvPr>
            <p:ph type="sldNum" sz="quarter" idx="12"/>
          </p:nvPr>
        </p:nvSpPr>
        <p:spPr/>
        <p:txBody>
          <a:bodyPr/>
          <a:lstStyle/>
          <a:p>
            <a:fld id="{8CBE0B6B-AA1C-4A08-8C69-36F95E8FD104}" type="slidenum">
              <a:rPr kumimoji="1" lang="ja-JP" altLang="en-US" smtClean="0"/>
              <a:t>10</a:t>
            </a:fld>
            <a:endParaRPr kumimoji="1" lang="ja-JP" altLang="en-US"/>
          </a:p>
        </p:txBody>
      </p:sp>
      <p:sp>
        <p:nvSpPr>
          <p:cNvPr id="6" name="四角形: 角を丸くする 5">
            <a:extLst>
              <a:ext uri="{FF2B5EF4-FFF2-40B4-BE49-F238E27FC236}">
                <a16:creationId xmlns:a16="http://schemas.microsoft.com/office/drawing/2014/main" id="{CB362D5A-B27A-4338-9286-A79965DFCD29}"/>
              </a:ext>
            </a:extLst>
          </p:cNvPr>
          <p:cNvSpPr/>
          <p:nvPr/>
        </p:nvSpPr>
        <p:spPr>
          <a:xfrm>
            <a:off x="3284035" y="1499838"/>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審査員の</a:t>
            </a:r>
            <a:endParaRPr kumimoji="1" lang="en-US" altLang="ja-JP" dirty="0"/>
          </a:p>
          <a:p>
            <a:pPr algn="ctr"/>
            <a:r>
              <a:rPr lang="ja-JP" altLang="en-US" dirty="0"/>
              <a:t>メンバーは</a:t>
            </a:r>
            <a:endParaRPr lang="en-US" altLang="ja-JP" dirty="0"/>
          </a:p>
          <a:p>
            <a:pPr algn="ctr"/>
            <a:r>
              <a:rPr kumimoji="1" lang="ja-JP" altLang="en-US" dirty="0"/>
              <a:t>わかる</a:t>
            </a:r>
          </a:p>
        </p:txBody>
      </p:sp>
      <p:sp>
        <p:nvSpPr>
          <p:cNvPr id="7" name="四角形: 角を丸くする 6">
            <a:extLst>
              <a:ext uri="{FF2B5EF4-FFF2-40B4-BE49-F238E27FC236}">
                <a16:creationId xmlns:a16="http://schemas.microsoft.com/office/drawing/2014/main" id="{DAE03132-DDA0-4303-9972-73F651A03B98}"/>
              </a:ext>
            </a:extLst>
          </p:cNvPr>
          <p:cNvSpPr/>
          <p:nvPr/>
        </p:nvSpPr>
        <p:spPr>
          <a:xfrm>
            <a:off x="414454" y="1499838"/>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コンサルの有無</a:t>
            </a:r>
            <a:endParaRPr kumimoji="1" lang="en-US" altLang="ja-JP" dirty="0"/>
          </a:p>
          <a:p>
            <a:pPr algn="ctr"/>
            <a:r>
              <a:rPr lang="ja-JP" altLang="en-US" dirty="0"/>
              <a:t>どのコンサル</a:t>
            </a:r>
            <a:endParaRPr lang="en-US" altLang="ja-JP" dirty="0"/>
          </a:p>
          <a:p>
            <a:pPr algn="ctr"/>
            <a:r>
              <a:rPr kumimoji="1" lang="ja-JP" altLang="en-US" dirty="0"/>
              <a:t>わかる！</a:t>
            </a:r>
          </a:p>
        </p:txBody>
      </p:sp>
      <p:sp>
        <p:nvSpPr>
          <p:cNvPr id="8" name="正方形/長方形 7">
            <a:extLst>
              <a:ext uri="{FF2B5EF4-FFF2-40B4-BE49-F238E27FC236}">
                <a16:creationId xmlns:a16="http://schemas.microsoft.com/office/drawing/2014/main" id="{9CA11D00-9EC8-4744-8828-EF5D3074FD0C}"/>
              </a:ext>
            </a:extLst>
          </p:cNvPr>
          <p:cNvSpPr/>
          <p:nvPr/>
        </p:nvSpPr>
        <p:spPr>
          <a:xfrm>
            <a:off x="414453"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比較表</a:t>
            </a:r>
            <a:endParaRPr kumimoji="1" lang="en-US" altLang="ja-JP" dirty="0"/>
          </a:p>
          <a:p>
            <a:pPr algn="ctr"/>
            <a:r>
              <a:rPr lang="ja-JP" altLang="en-US" dirty="0"/>
              <a:t>つくるか</a:t>
            </a:r>
            <a:endParaRPr lang="en-US" altLang="ja-JP" dirty="0"/>
          </a:p>
          <a:p>
            <a:pPr algn="ctr"/>
            <a:r>
              <a:rPr kumimoji="1" lang="ja-JP" altLang="en-US" dirty="0"/>
              <a:t>想像つく</a:t>
            </a:r>
          </a:p>
        </p:txBody>
      </p:sp>
      <p:sp>
        <p:nvSpPr>
          <p:cNvPr id="9" name="正方形/長方形 8">
            <a:extLst>
              <a:ext uri="{FF2B5EF4-FFF2-40B4-BE49-F238E27FC236}">
                <a16:creationId xmlns:a16="http://schemas.microsoft.com/office/drawing/2014/main" id="{A3501102-ACEA-4839-B53F-1D522904C30E}"/>
              </a:ext>
            </a:extLst>
          </p:cNvPr>
          <p:cNvSpPr/>
          <p:nvPr/>
        </p:nvSpPr>
        <p:spPr>
          <a:xfrm>
            <a:off x="414452"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読みやすい提案か</a:t>
            </a:r>
            <a:endParaRPr kumimoji="1" lang="en-US" altLang="ja-JP" dirty="0"/>
          </a:p>
          <a:p>
            <a:pPr algn="ctr"/>
            <a:r>
              <a:rPr lang="ja-JP" altLang="en-US" dirty="0"/>
              <a:t>キーワードいっぱいの提案か決定</a:t>
            </a:r>
            <a:endParaRPr kumimoji="1" lang="ja-JP" altLang="en-US" dirty="0"/>
          </a:p>
        </p:txBody>
      </p:sp>
      <p:sp>
        <p:nvSpPr>
          <p:cNvPr id="10" name="正方形/長方形 9">
            <a:extLst>
              <a:ext uri="{FF2B5EF4-FFF2-40B4-BE49-F238E27FC236}">
                <a16:creationId xmlns:a16="http://schemas.microsoft.com/office/drawing/2014/main" id="{345C18F8-2E07-455A-8413-5015A7F43946}"/>
              </a:ext>
            </a:extLst>
          </p:cNvPr>
          <p:cNvSpPr/>
          <p:nvPr/>
        </p:nvSpPr>
        <p:spPr>
          <a:xfrm>
            <a:off x="3284034"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委員情報</a:t>
            </a:r>
            <a:endParaRPr kumimoji="1" lang="en-US" altLang="ja-JP" dirty="0"/>
          </a:p>
          <a:p>
            <a:pPr algn="ctr"/>
            <a:r>
              <a:rPr kumimoji="1" lang="ja-JP" altLang="en-US" dirty="0"/>
              <a:t>で</a:t>
            </a:r>
            <a:endParaRPr kumimoji="1" lang="en-US" altLang="ja-JP" dirty="0"/>
          </a:p>
          <a:p>
            <a:pPr algn="ctr"/>
            <a:r>
              <a:rPr lang="ja-JP" altLang="en-US" dirty="0"/>
              <a:t>委員会の雰囲気</a:t>
            </a:r>
            <a:endParaRPr kumimoji="1" lang="ja-JP" altLang="en-US" dirty="0"/>
          </a:p>
        </p:txBody>
      </p:sp>
      <p:sp>
        <p:nvSpPr>
          <p:cNvPr id="11" name="正方形/長方形 10">
            <a:extLst>
              <a:ext uri="{FF2B5EF4-FFF2-40B4-BE49-F238E27FC236}">
                <a16:creationId xmlns:a16="http://schemas.microsoft.com/office/drawing/2014/main" id="{327A809F-D35D-4205-B905-3E42DDE36624}"/>
              </a:ext>
            </a:extLst>
          </p:cNvPr>
          <p:cNvSpPr/>
          <p:nvPr/>
        </p:nvSpPr>
        <p:spPr>
          <a:xfrm>
            <a:off x="3284034" y="3865754"/>
            <a:ext cx="2235819" cy="87537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委員情報</a:t>
            </a:r>
            <a:endParaRPr lang="en-US" altLang="ja-JP" dirty="0"/>
          </a:p>
          <a:p>
            <a:pPr algn="ctr"/>
            <a:r>
              <a:rPr kumimoji="1" lang="ja-JP" altLang="en-US" dirty="0"/>
              <a:t>可能な限り</a:t>
            </a:r>
            <a:endParaRPr kumimoji="1" lang="en-US" altLang="ja-JP" dirty="0"/>
          </a:p>
          <a:p>
            <a:pPr algn="ctr"/>
            <a:r>
              <a:rPr lang="ja-JP" altLang="en-US" dirty="0"/>
              <a:t>だれが主導？</a:t>
            </a:r>
            <a:endParaRPr kumimoji="1" lang="ja-JP" altLang="en-US" dirty="0"/>
          </a:p>
        </p:txBody>
      </p:sp>
      <p:sp>
        <p:nvSpPr>
          <p:cNvPr id="12" name="正方形/長方形 11">
            <a:extLst>
              <a:ext uri="{FF2B5EF4-FFF2-40B4-BE49-F238E27FC236}">
                <a16:creationId xmlns:a16="http://schemas.microsoft.com/office/drawing/2014/main" id="{5374AC03-B31C-4D2F-8DD7-C12F5BCB87C4}"/>
              </a:ext>
            </a:extLst>
          </p:cNvPr>
          <p:cNvSpPr/>
          <p:nvPr/>
        </p:nvSpPr>
        <p:spPr>
          <a:xfrm>
            <a:off x="3284033"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誰向きの提案に　するか決定</a:t>
            </a:r>
            <a:endParaRPr kumimoji="1" lang="en-US" altLang="ja-JP" dirty="0"/>
          </a:p>
          <a:p>
            <a:pPr algn="ctr"/>
            <a:r>
              <a:rPr lang="ja-JP" altLang="en-US" dirty="0"/>
              <a:t>それ以外の配慮</a:t>
            </a:r>
            <a:endParaRPr kumimoji="1" lang="ja-JP" altLang="en-US" dirty="0"/>
          </a:p>
        </p:txBody>
      </p:sp>
      <p:sp>
        <p:nvSpPr>
          <p:cNvPr id="13" name="四角形: 角を丸くする 12">
            <a:extLst>
              <a:ext uri="{FF2B5EF4-FFF2-40B4-BE49-F238E27FC236}">
                <a16:creationId xmlns:a16="http://schemas.microsoft.com/office/drawing/2014/main" id="{4F1F3184-00B9-4B59-83D8-5640AF7EA17B}"/>
              </a:ext>
            </a:extLst>
          </p:cNvPr>
          <p:cNvSpPr/>
          <p:nvPr/>
        </p:nvSpPr>
        <p:spPr>
          <a:xfrm>
            <a:off x="6096000" y="1499837"/>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審査委員会の　　主導性の判断</a:t>
            </a:r>
            <a:endParaRPr kumimoji="1" lang="en-US" altLang="ja-JP" dirty="0"/>
          </a:p>
          <a:p>
            <a:pPr algn="ctr"/>
            <a:r>
              <a:rPr lang="ja-JP" altLang="en-US" dirty="0"/>
              <a:t>大体わかる</a:t>
            </a:r>
            <a:endParaRPr kumimoji="1" lang="ja-JP" altLang="en-US" dirty="0"/>
          </a:p>
        </p:txBody>
      </p:sp>
      <p:sp>
        <p:nvSpPr>
          <p:cNvPr id="14" name="正方形/長方形 13">
            <a:extLst>
              <a:ext uri="{FF2B5EF4-FFF2-40B4-BE49-F238E27FC236}">
                <a16:creationId xmlns:a16="http://schemas.microsoft.com/office/drawing/2014/main" id="{740D4616-001F-4EDC-87F8-9AB0788E78FE}"/>
              </a:ext>
            </a:extLst>
          </p:cNvPr>
          <p:cNvSpPr/>
          <p:nvPr/>
        </p:nvSpPr>
        <p:spPr>
          <a:xfrm>
            <a:off x="6096000"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t>委員会の回数</a:t>
            </a:r>
            <a:endParaRPr kumimoji="1" lang="en-US" altLang="ja-JP" sz="1600" dirty="0"/>
          </a:p>
          <a:p>
            <a:pPr algn="ctr"/>
            <a:r>
              <a:rPr lang="en-US" altLang="ja-JP" sz="1600" dirty="0"/>
              <a:t>3</a:t>
            </a:r>
            <a:r>
              <a:rPr lang="ja-JP" altLang="en-US" sz="1600" dirty="0"/>
              <a:t>回以下：コンサル・</a:t>
            </a:r>
            <a:endParaRPr lang="en-US" altLang="ja-JP" sz="1600" dirty="0"/>
          </a:p>
          <a:p>
            <a:pPr algn="ctr"/>
            <a:r>
              <a:rPr kumimoji="1" lang="ja-JP" altLang="en-US" sz="1600" dirty="0"/>
              <a:t>事務局主導</a:t>
            </a:r>
          </a:p>
        </p:txBody>
      </p:sp>
      <p:sp>
        <p:nvSpPr>
          <p:cNvPr id="15" name="正方形/長方形 14">
            <a:extLst>
              <a:ext uri="{FF2B5EF4-FFF2-40B4-BE49-F238E27FC236}">
                <a16:creationId xmlns:a16="http://schemas.microsoft.com/office/drawing/2014/main" id="{6CA542AC-A7CF-485A-AEAC-CCA25BD2801F}"/>
              </a:ext>
            </a:extLst>
          </p:cNvPr>
          <p:cNvSpPr/>
          <p:nvPr/>
        </p:nvSpPr>
        <p:spPr>
          <a:xfrm>
            <a:off x="6095999" y="3865754"/>
            <a:ext cx="2235819" cy="87537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a:t>コンサル調査</a:t>
            </a:r>
            <a:endParaRPr lang="en-US" altLang="ja-JP" sz="1600" dirty="0"/>
          </a:p>
          <a:p>
            <a:pPr algn="ctr"/>
            <a:r>
              <a:rPr kumimoji="1" lang="ja-JP" altLang="en-US" sz="1600" dirty="0"/>
              <a:t>発注文書の読み込み</a:t>
            </a:r>
          </a:p>
        </p:txBody>
      </p:sp>
      <p:sp>
        <p:nvSpPr>
          <p:cNvPr id="16" name="正方形/長方形 15">
            <a:extLst>
              <a:ext uri="{FF2B5EF4-FFF2-40B4-BE49-F238E27FC236}">
                <a16:creationId xmlns:a16="http://schemas.microsoft.com/office/drawing/2014/main" id="{9417A68F-84DB-4D97-9BE8-A91FF6E21B5C}"/>
              </a:ext>
            </a:extLst>
          </p:cNvPr>
          <p:cNvSpPr/>
          <p:nvPr/>
        </p:nvSpPr>
        <p:spPr>
          <a:xfrm>
            <a:off x="6095999"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審査基準の評価項目を必ず埋める</a:t>
            </a:r>
            <a:endParaRPr kumimoji="1" lang="en-US" altLang="ja-JP" dirty="0"/>
          </a:p>
          <a:p>
            <a:pPr algn="ctr"/>
            <a:r>
              <a:rPr lang="ja-JP" altLang="en-US" dirty="0"/>
              <a:t>キーワード準備</a:t>
            </a:r>
            <a:endParaRPr kumimoji="1" lang="ja-JP" altLang="en-US" dirty="0"/>
          </a:p>
        </p:txBody>
      </p:sp>
      <p:sp>
        <p:nvSpPr>
          <p:cNvPr id="17" name="右中かっこ 16">
            <a:extLst>
              <a:ext uri="{FF2B5EF4-FFF2-40B4-BE49-F238E27FC236}">
                <a16:creationId xmlns:a16="http://schemas.microsoft.com/office/drawing/2014/main" id="{81320041-CF26-48C4-AB5F-66599D229BAB}"/>
              </a:ext>
            </a:extLst>
          </p:cNvPr>
          <p:cNvSpPr/>
          <p:nvPr/>
        </p:nvSpPr>
        <p:spPr>
          <a:xfrm>
            <a:off x="8610600" y="1410629"/>
            <a:ext cx="176561" cy="4583151"/>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B52288E-F9D2-4F6F-B1A2-F1110C31FB77}"/>
              </a:ext>
            </a:extLst>
          </p:cNvPr>
          <p:cNvSpPr/>
          <p:nvPr/>
        </p:nvSpPr>
        <p:spPr>
          <a:xfrm>
            <a:off x="8863359" y="1900855"/>
            <a:ext cx="2616820" cy="36026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提案書</a:t>
            </a:r>
            <a:endParaRPr kumimoji="1" lang="en-US" altLang="ja-JP" dirty="0"/>
          </a:p>
          <a:p>
            <a:pPr algn="ctr"/>
            <a:r>
              <a:rPr kumimoji="1" lang="ja-JP" altLang="en-US" dirty="0"/>
              <a:t>提案書の方向性</a:t>
            </a:r>
            <a:endParaRPr kumimoji="1" lang="en-US" altLang="ja-JP" dirty="0"/>
          </a:p>
          <a:p>
            <a:pPr algn="ctr"/>
            <a:r>
              <a:rPr lang="ja-JP" altLang="en-US" dirty="0"/>
              <a:t>キャッチ</a:t>
            </a:r>
            <a:r>
              <a:rPr lang="en-US" altLang="ja-JP" dirty="0"/>
              <a:t>―</a:t>
            </a:r>
            <a:r>
              <a:rPr lang="ja-JP" altLang="en-US" dirty="0"/>
              <a:t>？</a:t>
            </a:r>
            <a:endParaRPr lang="en-US" altLang="ja-JP" dirty="0"/>
          </a:p>
          <a:p>
            <a:pPr algn="ctr"/>
            <a:r>
              <a:rPr kumimoji="1" lang="ja-JP" altLang="en-US" dirty="0"/>
              <a:t>キーワード</a:t>
            </a:r>
            <a:endParaRPr kumimoji="1" lang="en-US" altLang="ja-JP" dirty="0"/>
          </a:p>
          <a:p>
            <a:pPr algn="ctr"/>
            <a:r>
              <a:rPr lang="ja-JP" altLang="en-US" dirty="0"/>
              <a:t>視覚的・文章的</a:t>
            </a:r>
            <a:endParaRPr lang="en-US" altLang="ja-JP" dirty="0"/>
          </a:p>
          <a:p>
            <a:pPr algn="ctr"/>
            <a:endParaRPr lang="en-US" altLang="ja-JP" dirty="0"/>
          </a:p>
          <a:p>
            <a:pPr algn="ctr"/>
            <a:r>
              <a:rPr kumimoji="1" lang="ja-JP" altLang="en-US" dirty="0"/>
              <a:t>コンテンツの方向性</a:t>
            </a:r>
            <a:endParaRPr kumimoji="1" lang="en-US" altLang="ja-JP" dirty="0"/>
          </a:p>
          <a:p>
            <a:pPr algn="ctr"/>
            <a:r>
              <a:rPr lang="ja-JP" altLang="en-US" dirty="0"/>
              <a:t>（第</a:t>
            </a:r>
            <a:r>
              <a:rPr lang="en-US" altLang="ja-JP" dirty="0"/>
              <a:t>8</a:t>
            </a:r>
            <a:r>
              <a:rPr lang="ja-JP" altLang="en-US" dirty="0"/>
              <a:t>回コンセプト）</a:t>
            </a:r>
            <a:endParaRPr lang="en-US" altLang="ja-JP" dirty="0"/>
          </a:p>
          <a:p>
            <a:pPr algn="ctr"/>
            <a:endParaRPr kumimoji="1" lang="en-US" altLang="ja-JP" dirty="0"/>
          </a:p>
          <a:p>
            <a:pPr algn="ctr"/>
            <a:r>
              <a:rPr lang="ja-JP" altLang="en-US" dirty="0"/>
              <a:t>価格・内容</a:t>
            </a:r>
            <a:endParaRPr lang="en-US" altLang="ja-JP" dirty="0"/>
          </a:p>
          <a:p>
            <a:pPr algn="ctr"/>
            <a:endParaRPr lang="en-US" altLang="ja-JP" dirty="0"/>
          </a:p>
          <a:p>
            <a:pPr algn="ctr"/>
            <a:r>
              <a:rPr kumimoji="1" lang="en-US" altLang="ja-JP" dirty="0"/>
              <a:t>1</a:t>
            </a:r>
            <a:r>
              <a:rPr kumimoji="1" lang="ja-JP" altLang="en-US" dirty="0"/>
              <a:t>点はいくら？</a:t>
            </a:r>
            <a:endParaRPr kumimoji="1" lang="en-US" altLang="ja-JP" dirty="0"/>
          </a:p>
          <a:p>
            <a:pPr algn="ctr"/>
            <a:r>
              <a:rPr lang="ja-JP" altLang="en-US" dirty="0"/>
              <a:t>何が喜ばれるか？</a:t>
            </a:r>
            <a:endParaRPr kumimoji="1" lang="ja-JP" altLang="en-US" dirty="0"/>
          </a:p>
        </p:txBody>
      </p:sp>
    </p:spTree>
    <p:extLst>
      <p:ext uri="{BB962C8B-B14F-4D97-AF65-F5344CB8AC3E}">
        <p14:creationId xmlns:p14="http://schemas.microsoft.com/office/powerpoint/2010/main" val="12857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98DEBA9-56EB-43DA-BD40-AA2CE952768A}"/>
              </a:ext>
            </a:extLst>
          </p:cNvPr>
          <p:cNvSpPr>
            <a:spLocks noGrp="1"/>
          </p:cNvSpPr>
          <p:nvPr>
            <p:ph type="title"/>
          </p:nvPr>
        </p:nvSpPr>
        <p:spPr/>
        <p:txBody>
          <a:bodyPr/>
          <a:lstStyle/>
          <a:p>
            <a:r>
              <a:rPr lang="ja-JP" altLang="en-US" dirty="0"/>
              <a:t>プレゼンテーションを意識するのも</a:t>
            </a:r>
            <a:br>
              <a:rPr lang="en-US" altLang="ja-JP" dirty="0"/>
            </a:br>
            <a:r>
              <a:rPr lang="ja-JP" altLang="en-US" dirty="0"/>
              <a:t>ひとつの方法</a:t>
            </a:r>
          </a:p>
        </p:txBody>
      </p:sp>
      <p:sp>
        <p:nvSpPr>
          <p:cNvPr id="5" name="テキスト プレースホルダー 4">
            <a:extLst>
              <a:ext uri="{FF2B5EF4-FFF2-40B4-BE49-F238E27FC236}">
                <a16:creationId xmlns:a16="http://schemas.microsoft.com/office/drawing/2014/main" id="{C8D47667-5C9E-4094-8EBA-B8E044D56212}"/>
              </a:ext>
            </a:extLst>
          </p:cNvPr>
          <p:cNvSpPr>
            <a:spLocks noGrp="1"/>
          </p:cNvSpPr>
          <p:nvPr>
            <p:ph type="body" idx="1"/>
          </p:nvPr>
        </p:nvSpPr>
        <p:spPr>
          <a:xfrm>
            <a:off x="677335" y="4527448"/>
            <a:ext cx="8596668" cy="1393850"/>
          </a:xfrm>
        </p:spPr>
        <p:txBody>
          <a:bodyPr/>
          <a:lstStyle/>
          <a:p>
            <a:r>
              <a:rPr lang="en-US" altLang="ja-JP" dirty="0"/>
              <a:t>20</a:t>
            </a:r>
            <a:r>
              <a:rPr lang="ja-JP" altLang="en-US" dirty="0"/>
              <a:t>分のプレゼン、</a:t>
            </a:r>
            <a:r>
              <a:rPr lang="en-US" altLang="ja-JP" dirty="0"/>
              <a:t>30</a:t>
            </a:r>
            <a:r>
              <a:rPr lang="ja-JP" altLang="en-US" dirty="0"/>
              <a:t>分の質疑応答</a:t>
            </a:r>
            <a:endParaRPr lang="en-US" altLang="ja-JP" dirty="0"/>
          </a:p>
          <a:p>
            <a:r>
              <a:rPr lang="ja-JP" altLang="en-US" dirty="0"/>
              <a:t>売りのプレゼン</a:t>
            </a:r>
            <a:endParaRPr lang="en-US" altLang="ja-JP" dirty="0"/>
          </a:p>
          <a:p>
            <a:r>
              <a:rPr lang="ja-JP" altLang="en-US" dirty="0"/>
              <a:t>守りの質疑　　質問を得意分野に誘導　　そこを聞きたくなるように誘導</a:t>
            </a:r>
            <a:endParaRPr lang="en-US" altLang="ja-JP" dirty="0"/>
          </a:p>
          <a:p>
            <a:endParaRPr lang="ja-JP" altLang="en-US" dirty="0"/>
          </a:p>
        </p:txBody>
      </p:sp>
      <p:sp>
        <p:nvSpPr>
          <p:cNvPr id="3" name="スライド番号プレースホルダー 2">
            <a:extLst>
              <a:ext uri="{FF2B5EF4-FFF2-40B4-BE49-F238E27FC236}">
                <a16:creationId xmlns:a16="http://schemas.microsoft.com/office/drawing/2014/main" id="{15352197-E333-4ED3-BBFF-BD9503069CC8}"/>
              </a:ext>
            </a:extLst>
          </p:cNvPr>
          <p:cNvSpPr>
            <a:spLocks noGrp="1"/>
          </p:cNvSpPr>
          <p:nvPr>
            <p:ph type="sldNum" sz="quarter" idx="12"/>
          </p:nvPr>
        </p:nvSpPr>
        <p:spPr/>
        <p:txBody>
          <a:bodyPr/>
          <a:lstStyle/>
          <a:p>
            <a:fld id="{8CBE0B6B-AA1C-4A08-8C69-36F95E8FD104}" type="slidenum">
              <a:rPr kumimoji="1" lang="ja-JP" altLang="en-US" smtClean="0"/>
              <a:t>11</a:t>
            </a:fld>
            <a:endParaRPr kumimoji="1" lang="ja-JP" altLang="en-US"/>
          </a:p>
        </p:txBody>
      </p:sp>
    </p:spTree>
    <p:extLst>
      <p:ext uri="{BB962C8B-B14F-4D97-AF65-F5344CB8AC3E}">
        <p14:creationId xmlns:p14="http://schemas.microsoft.com/office/powerpoint/2010/main" val="3540708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a:extLst>
              <a:ext uri="{FF2B5EF4-FFF2-40B4-BE49-F238E27FC236}">
                <a16:creationId xmlns:a16="http://schemas.microsoft.com/office/drawing/2014/main" id="{0A60938D-688D-479F-B2CA-0EC9782FA4FA}"/>
              </a:ext>
            </a:extLst>
          </p:cNvPr>
          <p:cNvPicPr>
            <a:picLocks noChangeAspect="1"/>
          </p:cNvPicPr>
          <p:nvPr/>
        </p:nvPicPr>
        <p:blipFill rotWithShape="1">
          <a:blip r:embed="rId2"/>
          <a:srcRect t="7704" b="459"/>
          <a:stretch/>
        </p:blipFill>
        <p:spPr>
          <a:xfrm>
            <a:off x="8673582" y="198407"/>
            <a:ext cx="3239487" cy="1822212"/>
          </a:xfrm>
          <a:prstGeom prst="rect">
            <a:avLst/>
          </a:prstGeom>
        </p:spPr>
      </p:pic>
      <p:cxnSp>
        <p:nvCxnSpPr>
          <p:cNvPr id="21" name="直線矢印コネクタ 20">
            <a:extLst>
              <a:ext uri="{FF2B5EF4-FFF2-40B4-BE49-F238E27FC236}">
                <a16:creationId xmlns:a16="http://schemas.microsoft.com/office/drawing/2014/main" id="{0BF476EE-5529-4203-8102-0B459E486E1A}"/>
              </a:ext>
            </a:extLst>
          </p:cNvPr>
          <p:cNvCxnSpPr>
            <a:stCxn id="19" idx="3"/>
          </p:cNvCxnSpPr>
          <p:nvPr/>
        </p:nvCxnSpPr>
        <p:spPr>
          <a:xfrm>
            <a:off x="3334214" y="3217125"/>
            <a:ext cx="3288681" cy="18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 name="タイトル 5">
            <a:extLst>
              <a:ext uri="{FF2B5EF4-FFF2-40B4-BE49-F238E27FC236}">
                <a16:creationId xmlns:a16="http://schemas.microsoft.com/office/drawing/2014/main" id="{93667513-1B48-4516-889D-2762B0A2073F}"/>
              </a:ext>
            </a:extLst>
          </p:cNvPr>
          <p:cNvSpPr>
            <a:spLocks noGrp="1"/>
          </p:cNvSpPr>
          <p:nvPr>
            <p:ph type="title"/>
          </p:nvPr>
        </p:nvSpPr>
        <p:spPr/>
        <p:txBody>
          <a:bodyPr>
            <a:normAutofit/>
          </a:bodyPr>
          <a:lstStyle/>
          <a:p>
            <a:pPr marL="0" marR="0" lvl="0" indent="0" defTabSz="914400" rtl="0" eaLnBrk="1" fontAlgn="auto" latinLnBrk="0" hangingPunct="1">
              <a:lnSpc>
                <a:spcPct val="90000"/>
              </a:lnSpc>
              <a:spcBef>
                <a:spcPts val="1000"/>
              </a:spcBef>
              <a:spcAft>
                <a:spcPts val="0"/>
              </a:spcAft>
              <a:tabLst/>
              <a:defRPr/>
            </a:pPr>
            <a:r>
              <a:rPr lang="ja-JP" altLang="en-US" dirty="0"/>
              <a:t>審査での提案書の取り扱い</a:t>
            </a:r>
            <a:br>
              <a:rPr lang="en-US" altLang="ja-JP" dirty="0"/>
            </a:br>
            <a:r>
              <a:rPr lang="ja-JP" altLang="en-US" dirty="0"/>
              <a:t>について</a:t>
            </a:r>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a:xfrm>
            <a:off x="8610600" y="6363665"/>
            <a:ext cx="2743200" cy="365125"/>
          </a:xfrm>
        </p:spPr>
        <p:txBody>
          <a:bodyPr/>
          <a:lstStyle/>
          <a:p>
            <a:fld id="{8CBE0B6B-AA1C-4A08-8C69-36F95E8FD104}" type="slidenum">
              <a:rPr kumimoji="1" lang="ja-JP" altLang="en-US" smtClean="0"/>
              <a:t>12</a:t>
            </a:fld>
            <a:endParaRPr kumimoji="1" lang="ja-JP" altLang="en-US" dirty="0"/>
          </a:p>
        </p:txBody>
      </p:sp>
      <p:sp>
        <p:nvSpPr>
          <p:cNvPr id="5" name="四角形: 角を丸くする 4">
            <a:extLst>
              <a:ext uri="{FF2B5EF4-FFF2-40B4-BE49-F238E27FC236}">
                <a16:creationId xmlns:a16="http://schemas.microsoft.com/office/drawing/2014/main" id="{B8664AFF-96FF-4A1C-BB59-B8AFB34CA569}"/>
              </a:ext>
            </a:extLst>
          </p:cNvPr>
          <p:cNvSpPr/>
          <p:nvPr/>
        </p:nvSpPr>
        <p:spPr>
          <a:xfrm>
            <a:off x="401444" y="1884555"/>
            <a:ext cx="2196790" cy="50180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提案提出</a:t>
            </a:r>
          </a:p>
        </p:txBody>
      </p:sp>
      <p:sp>
        <p:nvSpPr>
          <p:cNvPr id="9" name="四角形: 角を丸くする 8">
            <a:extLst>
              <a:ext uri="{FF2B5EF4-FFF2-40B4-BE49-F238E27FC236}">
                <a16:creationId xmlns:a16="http://schemas.microsoft.com/office/drawing/2014/main" id="{6D0F0676-22B6-4046-9773-3FA0E842C80D}"/>
              </a:ext>
            </a:extLst>
          </p:cNvPr>
          <p:cNvSpPr/>
          <p:nvPr/>
        </p:nvSpPr>
        <p:spPr>
          <a:xfrm>
            <a:off x="1273098" y="2633546"/>
            <a:ext cx="2334322" cy="3443868"/>
          </a:xfrm>
          <a:prstGeom prst="roundRect">
            <a:avLst/>
          </a:prstGeom>
          <a:solidFill>
            <a:srgbClr val="CCFF99">
              <a:alpha val="47843"/>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副本</a:t>
            </a:r>
            <a:endParaRPr kumimoji="1" lang="en-US" altLang="ja-JP" dirty="0"/>
          </a:p>
          <a:p>
            <a:pPr algn="ctr"/>
            <a:r>
              <a:rPr lang="ja-JP" altLang="en-US" dirty="0"/>
              <a:t>各委員に送付</a:t>
            </a:r>
            <a:endParaRPr lang="en-US" altLang="ja-JP" dirty="0"/>
          </a:p>
          <a:p>
            <a:pPr algn="ctr"/>
            <a:endParaRPr kumimoji="1" lang="en-US" altLang="ja-JP" dirty="0"/>
          </a:p>
          <a:p>
            <a:pPr algn="ctr"/>
            <a:r>
              <a:rPr lang="ja-JP" altLang="en-US" b="1" dirty="0"/>
              <a:t>企業名伏せる</a:t>
            </a:r>
            <a:endParaRPr lang="en-US" altLang="ja-JP" b="1" dirty="0"/>
          </a:p>
          <a:p>
            <a:pPr algn="ctr"/>
            <a:r>
              <a:rPr lang="ja-JP" altLang="en-US" dirty="0"/>
              <a:t>ほぼわかる</a:t>
            </a:r>
            <a:endParaRPr lang="en-US" altLang="ja-JP" dirty="0"/>
          </a:p>
          <a:p>
            <a:pPr algn="ctr"/>
            <a:r>
              <a:rPr kumimoji="1" lang="ja-JP" altLang="en-US" b="1" dirty="0"/>
              <a:t>入札価格は委員に知らせない</a:t>
            </a:r>
            <a:endParaRPr kumimoji="1" lang="en-US" altLang="ja-JP" b="1" dirty="0"/>
          </a:p>
          <a:p>
            <a:pPr algn="ctr"/>
            <a:r>
              <a:rPr lang="ja-JP" altLang="en-US" dirty="0"/>
              <a:t>様式のエクセル</a:t>
            </a:r>
            <a:endParaRPr lang="en-US" altLang="ja-JP" dirty="0"/>
          </a:p>
          <a:p>
            <a:pPr algn="ctr"/>
            <a:r>
              <a:rPr lang="ja-JP" altLang="en-US" dirty="0"/>
              <a:t>副本についてると</a:t>
            </a:r>
            <a:endParaRPr lang="en-US" altLang="ja-JP" dirty="0"/>
          </a:p>
          <a:p>
            <a:pPr algn="ctr"/>
            <a:r>
              <a:rPr lang="ja-JP" altLang="en-US" dirty="0"/>
              <a:t>金額はわかる</a:t>
            </a:r>
            <a:endParaRPr kumimoji="1" lang="ja-JP" altLang="en-US" dirty="0"/>
          </a:p>
        </p:txBody>
      </p:sp>
      <p:sp>
        <p:nvSpPr>
          <p:cNvPr id="10" name="四角形: 角を丸くする 9">
            <a:extLst>
              <a:ext uri="{FF2B5EF4-FFF2-40B4-BE49-F238E27FC236}">
                <a16:creationId xmlns:a16="http://schemas.microsoft.com/office/drawing/2014/main" id="{2EFD7F67-1AE4-4EE0-B34E-7F7210730543}"/>
              </a:ext>
            </a:extLst>
          </p:cNvPr>
          <p:cNvSpPr/>
          <p:nvPr/>
        </p:nvSpPr>
        <p:spPr>
          <a:xfrm>
            <a:off x="6348761" y="2633545"/>
            <a:ext cx="2334322" cy="3443869"/>
          </a:xfrm>
          <a:prstGeom prst="roundRect">
            <a:avLst/>
          </a:prstGeom>
          <a:solidFill>
            <a:srgbClr val="CCFF99">
              <a:alpha val="3294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1</a:t>
            </a:r>
            <a:r>
              <a:rPr lang="ja-JP" altLang="en-US" sz="1600" dirty="0"/>
              <a:t>回 </a:t>
            </a:r>
            <a:r>
              <a:rPr lang="en-US" altLang="ja-JP" sz="1600" dirty="0"/>
              <a:t>or 2</a:t>
            </a:r>
            <a:r>
              <a:rPr lang="ja-JP" altLang="en-US" sz="1600" dirty="0"/>
              <a:t>回</a:t>
            </a:r>
            <a:endParaRPr lang="en-US" altLang="ja-JP" sz="1600" dirty="0"/>
          </a:p>
          <a:p>
            <a:pPr algn="ctr"/>
            <a:r>
              <a:rPr kumimoji="1" lang="ja-JP" altLang="en-US" sz="1600" dirty="0"/>
              <a:t>仮点数集計</a:t>
            </a:r>
            <a:endParaRPr kumimoji="1" lang="en-US" altLang="ja-JP" sz="1600" dirty="0"/>
          </a:p>
          <a:p>
            <a:pPr algn="ctr"/>
            <a:r>
              <a:rPr lang="ja-JP" altLang="en-US" sz="1600" dirty="0"/>
              <a:t>討議</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7" name="楕円 6">
            <a:extLst>
              <a:ext uri="{FF2B5EF4-FFF2-40B4-BE49-F238E27FC236}">
                <a16:creationId xmlns:a16="http://schemas.microsoft.com/office/drawing/2014/main" id="{7D4F8379-1C00-4A81-867F-C26AC793B1F2}"/>
              </a:ext>
            </a:extLst>
          </p:cNvPr>
          <p:cNvSpPr/>
          <p:nvPr/>
        </p:nvSpPr>
        <p:spPr>
          <a:xfrm>
            <a:off x="3756100" y="4711390"/>
            <a:ext cx="2224668" cy="140505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比較表</a:t>
            </a:r>
            <a:endParaRPr kumimoji="1" lang="en-US" altLang="ja-JP" dirty="0"/>
          </a:p>
          <a:p>
            <a:pPr algn="ctr"/>
            <a:r>
              <a:rPr lang="ja-JP" altLang="en-US" dirty="0"/>
              <a:t>コンサル作成</a:t>
            </a:r>
            <a:endParaRPr lang="en-US" altLang="ja-JP" dirty="0"/>
          </a:p>
          <a:p>
            <a:pPr algn="ctr"/>
            <a:r>
              <a:rPr kumimoji="1" lang="ja-JP" altLang="en-US" dirty="0"/>
              <a:t>委員に送付</a:t>
            </a:r>
          </a:p>
        </p:txBody>
      </p:sp>
      <p:sp>
        <p:nvSpPr>
          <p:cNvPr id="12" name="楕円 11">
            <a:extLst>
              <a:ext uri="{FF2B5EF4-FFF2-40B4-BE49-F238E27FC236}">
                <a16:creationId xmlns:a16="http://schemas.microsoft.com/office/drawing/2014/main" id="{2CAC25BE-FF25-4685-8A84-37B47337CEAE}"/>
              </a:ext>
            </a:extLst>
          </p:cNvPr>
          <p:cNvSpPr/>
          <p:nvPr/>
        </p:nvSpPr>
        <p:spPr>
          <a:xfrm>
            <a:off x="3776547" y="2514598"/>
            <a:ext cx="2224668" cy="1405054"/>
          </a:xfrm>
          <a:prstGeom prst="ellipse">
            <a:avLst/>
          </a:prstGeom>
          <a:solidFill>
            <a:srgbClr val="E2F0D9">
              <a:alpha val="41176"/>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委員</a:t>
            </a:r>
            <a:endParaRPr kumimoji="1" lang="en-US" altLang="ja-JP" dirty="0"/>
          </a:p>
          <a:p>
            <a:pPr algn="ctr"/>
            <a:r>
              <a:rPr lang="ja-JP" altLang="en-US" dirty="0"/>
              <a:t>提案読みつつ</a:t>
            </a:r>
            <a:endParaRPr lang="en-US" altLang="ja-JP" dirty="0"/>
          </a:p>
          <a:p>
            <a:pPr algn="ctr"/>
            <a:r>
              <a:rPr kumimoji="1" lang="ja-JP" altLang="en-US" dirty="0"/>
              <a:t>仮点数</a:t>
            </a:r>
            <a:endParaRPr kumimoji="1" lang="en-US" altLang="ja-JP" dirty="0"/>
          </a:p>
          <a:p>
            <a:pPr algn="ctr"/>
            <a:r>
              <a:rPr lang="ja-JP" altLang="en-US" dirty="0"/>
              <a:t>付け</a:t>
            </a:r>
            <a:endParaRPr kumimoji="1" lang="ja-JP" altLang="en-US" dirty="0"/>
          </a:p>
        </p:txBody>
      </p:sp>
      <p:sp>
        <p:nvSpPr>
          <p:cNvPr id="14" name="四角形: 角を丸くする 13">
            <a:extLst>
              <a:ext uri="{FF2B5EF4-FFF2-40B4-BE49-F238E27FC236}">
                <a16:creationId xmlns:a16="http://schemas.microsoft.com/office/drawing/2014/main" id="{6C7D5FC3-8A82-43A2-8802-6598098CE2CD}"/>
              </a:ext>
            </a:extLst>
          </p:cNvPr>
          <p:cNvSpPr/>
          <p:nvPr/>
        </p:nvSpPr>
        <p:spPr>
          <a:xfrm>
            <a:off x="9004610" y="2586870"/>
            <a:ext cx="2334322" cy="22973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2</a:t>
            </a:r>
            <a:r>
              <a:rPr lang="ja-JP" altLang="en-US" sz="1600" dirty="0"/>
              <a:t>回</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11" name="四角形: 角を丸くする 10">
            <a:extLst>
              <a:ext uri="{FF2B5EF4-FFF2-40B4-BE49-F238E27FC236}">
                <a16:creationId xmlns:a16="http://schemas.microsoft.com/office/drawing/2014/main" id="{2DD6A8E3-0C7A-4D44-B330-2410E90B15B6}"/>
              </a:ext>
            </a:extLst>
          </p:cNvPr>
          <p:cNvSpPr/>
          <p:nvPr/>
        </p:nvSpPr>
        <p:spPr>
          <a:xfrm>
            <a:off x="6670289" y="2826621"/>
            <a:ext cx="1834375" cy="11968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18A029BD-BFAF-429B-BB8B-DB02715A6E49}"/>
              </a:ext>
            </a:extLst>
          </p:cNvPr>
          <p:cNvCxnSpPr>
            <a:cxnSpLocks/>
            <a:stCxn id="7" idx="0"/>
          </p:cNvCxnSpPr>
          <p:nvPr/>
        </p:nvCxnSpPr>
        <p:spPr>
          <a:xfrm flipV="1">
            <a:off x="4868434" y="3919652"/>
            <a:ext cx="0" cy="7917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6C04F514-0056-4BCF-A285-9FE9BBE727E2}"/>
              </a:ext>
            </a:extLst>
          </p:cNvPr>
          <p:cNvSpPr/>
          <p:nvPr/>
        </p:nvSpPr>
        <p:spPr>
          <a:xfrm>
            <a:off x="1499839" y="2847276"/>
            <a:ext cx="1834375" cy="7396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折線 23">
            <a:extLst>
              <a:ext uri="{FF2B5EF4-FFF2-40B4-BE49-F238E27FC236}">
                <a16:creationId xmlns:a16="http://schemas.microsoft.com/office/drawing/2014/main" id="{D5128BA3-28A1-4A05-B76F-D994A8201FE5}"/>
              </a:ext>
            </a:extLst>
          </p:cNvPr>
          <p:cNvSpPr/>
          <p:nvPr/>
        </p:nvSpPr>
        <p:spPr>
          <a:xfrm rot="10800000" flipH="1">
            <a:off x="925552" y="2386359"/>
            <a:ext cx="347545" cy="2007218"/>
          </a:xfrm>
          <a:prstGeom prst="bentArrow">
            <a:avLst>
              <a:gd name="adj1" fmla="val 25000"/>
              <a:gd name="adj2" fmla="val 31867"/>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四角形: 角を丸くする 24">
            <a:extLst>
              <a:ext uri="{FF2B5EF4-FFF2-40B4-BE49-F238E27FC236}">
                <a16:creationId xmlns:a16="http://schemas.microsoft.com/office/drawing/2014/main" id="{F3026C15-B079-4E27-9D12-C35A46C6AEBE}"/>
              </a:ext>
            </a:extLst>
          </p:cNvPr>
          <p:cNvSpPr/>
          <p:nvPr/>
        </p:nvSpPr>
        <p:spPr>
          <a:xfrm>
            <a:off x="6389649" y="1884556"/>
            <a:ext cx="4949283" cy="501805"/>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最終決定審査委員会（</a:t>
            </a:r>
            <a:r>
              <a:rPr kumimoji="1" lang="en-US" altLang="ja-JP" dirty="0">
                <a:solidFill>
                  <a:schemeClr val="tx1"/>
                </a:solidFill>
              </a:rPr>
              <a:t>1</a:t>
            </a:r>
            <a:r>
              <a:rPr kumimoji="1" lang="ja-JP" altLang="en-US" dirty="0">
                <a:solidFill>
                  <a:schemeClr val="tx1"/>
                </a:solidFill>
              </a:rPr>
              <a:t>回 </a:t>
            </a:r>
            <a:r>
              <a:rPr kumimoji="1" lang="en-US" altLang="ja-JP" dirty="0">
                <a:solidFill>
                  <a:schemeClr val="tx1"/>
                </a:solidFill>
              </a:rPr>
              <a:t>or 2</a:t>
            </a:r>
            <a:r>
              <a:rPr kumimoji="1" lang="ja-JP" altLang="en-US" dirty="0">
                <a:solidFill>
                  <a:schemeClr val="tx1"/>
                </a:solidFill>
              </a:rPr>
              <a:t>回）</a:t>
            </a:r>
          </a:p>
        </p:txBody>
      </p:sp>
      <p:cxnSp>
        <p:nvCxnSpPr>
          <p:cNvPr id="26" name="直線矢印コネクタ 25">
            <a:extLst>
              <a:ext uri="{FF2B5EF4-FFF2-40B4-BE49-F238E27FC236}">
                <a16:creationId xmlns:a16="http://schemas.microsoft.com/office/drawing/2014/main" id="{9A072BE7-0334-4309-976D-4C293F150368}"/>
              </a:ext>
            </a:extLst>
          </p:cNvPr>
          <p:cNvCxnSpPr>
            <a:cxnSpLocks/>
          </p:cNvCxnSpPr>
          <p:nvPr/>
        </p:nvCxnSpPr>
        <p:spPr>
          <a:xfrm>
            <a:off x="8480502" y="3209688"/>
            <a:ext cx="61331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DDB6C1DF-A629-4584-A2F9-B22E3FBAA5CE}"/>
              </a:ext>
            </a:extLst>
          </p:cNvPr>
          <p:cNvSpPr/>
          <p:nvPr/>
        </p:nvSpPr>
        <p:spPr>
          <a:xfrm>
            <a:off x="9004609" y="5073805"/>
            <a:ext cx="2334322" cy="8530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提案書返還</a:t>
            </a:r>
          </a:p>
        </p:txBody>
      </p:sp>
    </p:spTree>
    <p:extLst>
      <p:ext uri="{BB962C8B-B14F-4D97-AF65-F5344CB8AC3E}">
        <p14:creationId xmlns:p14="http://schemas.microsoft.com/office/powerpoint/2010/main" val="115735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その１　事業計画分野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13</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金融交渉</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リスク</a:t>
            </a:r>
            <a:endParaRPr kumimoji="1" lang="en-US" altLang="ja-JP" dirty="0">
              <a:solidFill>
                <a:schemeClr val="tx1"/>
              </a:solidFill>
            </a:endParaRPr>
          </a:p>
          <a:p>
            <a:pPr algn="ctr"/>
            <a:r>
              <a:rPr kumimoji="1" lang="ja-JP" altLang="en-US" dirty="0">
                <a:solidFill>
                  <a:schemeClr val="tx1"/>
                </a:solidFill>
              </a:rPr>
              <a:t>分析</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事業計画</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提案金額</a:t>
            </a:r>
            <a:endParaRPr kumimoji="1" lang="en-US" altLang="ja-JP" dirty="0">
              <a:solidFill>
                <a:schemeClr val="tx1"/>
              </a:solidFill>
            </a:endParaRPr>
          </a:p>
          <a:p>
            <a:pPr algn="ctr"/>
            <a:r>
              <a:rPr kumimoji="1" lang="ja-JP" altLang="en-US" dirty="0">
                <a:solidFill>
                  <a:schemeClr val="tx1"/>
                </a:solidFill>
              </a:rPr>
              <a:t>と内容</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組織図：組織で何を売りに。。。</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銀行の関与。融資のスキーム。なぜこの銀行か？　等</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本事業のリスク？。分析と対策：回避・移転・補償　等</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3"/>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自治体との関係：自治体の状況：自治体にどう支援できるか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金額：どの辺をねらう。</a:t>
            </a:r>
            <a:endParaRPr kumimoji="1" lang="en-US" altLang="ja-JP" dirty="0">
              <a:solidFill>
                <a:schemeClr val="tx1"/>
              </a:solidFill>
            </a:endParaRPr>
          </a:p>
          <a:p>
            <a:pPr algn="ctr"/>
            <a:r>
              <a:rPr kumimoji="1" lang="ja-JP" altLang="en-US" dirty="0">
                <a:solidFill>
                  <a:schemeClr val="tx1"/>
                </a:solidFill>
              </a:rPr>
              <a:t>長期収支表の意識・サービス対価はどう計算。どこに現れる</a:t>
            </a:r>
          </a:p>
        </p:txBody>
      </p:sp>
    </p:spTree>
    <p:extLst>
      <p:ext uri="{BB962C8B-B14F-4D97-AF65-F5344CB8AC3E}">
        <p14:creationId xmlns:p14="http://schemas.microsoft.com/office/powerpoint/2010/main" val="284163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その２　設計建設分野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14</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全体配置</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意匠設計</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設計の売り</a:t>
            </a:r>
            <a:endParaRPr kumimoji="1" lang="en-US" altLang="ja-JP" sz="1400" dirty="0">
              <a:solidFill>
                <a:schemeClr val="tx1"/>
              </a:solidFill>
            </a:endParaRPr>
          </a:p>
          <a:p>
            <a:pPr algn="ctr"/>
            <a:r>
              <a:rPr kumimoji="1" lang="ja-JP" altLang="en-US" sz="1400" dirty="0">
                <a:solidFill>
                  <a:schemeClr val="tx1"/>
                </a:solidFill>
              </a:rPr>
              <a:t>はどこ？</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建設分野</a:t>
            </a:r>
            <a:endParaRPr kumimoji="1" lang="en-US" altLang="ja-JP" sz="1400" dirty="0">
              <a:solidFill>
                <a:schemeClr val="tx1"/>
              </a:solidFill>
            </a:endParaRPr>
          </a:p>
          <a:p>
            <a:pPr algn="ctr"/>
            <a:r>
              <a:rPr kumimoji="1" lang="ja-JP" altLang="en-US" sz="1400" dirty="0">
                <a:solidFill>
                  <a:schemeClr val="tx1"/>
                </a:solidFill>
              </a:rPr>
              <a:t>工程・品質</a:t>
            </a:r>
            <a:endParaRPr kumimoji="1" lang="en-US" altLang="ja-JP" sz="1400" dirty="0">
              <a:solidFill>
                <a:schemeClr val="tx1"/>
              </a:solidFill>
            </a:endParaRPr>
          </a:p>
          <a:p>
            <a:pPr algn="ctr"/>
            <a:r>
              <a:rPr kumimoji="1" lang="ja-JP" altLang="en-US" sz="1400" dirty="0">
                <a:solidFill>
                  <a:schemeClr val="tx1"/>
                </a:solidFill>
              </a:rPr>
              <a:t>環境・安全</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設計・建設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工程表</a:t>
            </a:r>
            <a:endParaRPr kumimoji="1" lang="en-US" altLang="ja-JP" dirty="0">
              <a:solidFill>
                <a:schemeClr val="tx1"/>
              </a:solidFill>
            </a:endParaRPr>
          </a:p>
          <a:p>
            <a:pPr algn="ctr"/>
            <a:r>
              <a:rPr kumimoji="1" lang="ja-JP" altLang="en-US" dirty="0">
                <a:solidFill>
                  <a:schemeClr val="tx1"/>
                </a:solidFill>
              </a:rPr>
              <a:t>仮設図</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全体配置で何をどう配慮したか：作業するだけでなく、なぜを！</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ひとつひとつの意匠に理由を考えつつ（コンセプトを意識）</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コンセプトと関連してこの設計はどこがすぐれているのか</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建設・施工の項目で書くことを求められるのは</a:t>
            </a:r>
            <a:endParaRPr kumimoji="1" lang="en-US" altLang="ja-JP" dirty="0">
              <a:solidFill>
                <a:schemeClr val="tx1"/>
              </a:solidFill>
            </a:endParaRPr>
          </a:p>
          <a:p>
            <a:pPr algn="ctr"/>
            <a:r>
              <a:rPr kumimoji="1" lang="ja-JP" altLang="en-US" dirty="0">
                <a:solidFill>
                  <a:schemeClr val="tx1"/>
                </a:solidFill>
              </a:rPr>
              <a:t>決まっている。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工程表はしっかり・現場をよく知ってる人は通常業務の工程表をつくる傾向</a:t>
            </a:r>
            <a:endParaRPr kumimoji="1" lang="en-US" altLang="ja-JP" sz="1400" dirty="0">
              <a:solidFill>
                <a:schemeClr val="tx1"/>
              </a:solidFill>
            </a:endParaRPr>
          </a:p>
          <a:p>
            <a:pPr algn="ctr"/>
            <a:r>
              <a:rPr kumimoji="1" lang="ja-JP" altLang="en-US" sz="1400" dirty="0">
                <a:solidFill>
                  <a:schemeClr val="tx1"/>
                </a:solidFill>
              </a:rPr>
              <a:t>提案に出す工程表・仮設図は、審査員に、我々がいかに優れているか訴える</a:t>
            </a:r>
          </a:p>
        </p:txBody>
      </p:sp>
    </p:spTree>
    <p:extLst>
      <p:ext uri="{BB962C8B-B14F-4D97-AF65-F5344CB8AC3E}">
        <p14:creationId xmlns:p14="http://schemas.microsoft.com/office/powerpoint/2010/main" val="294154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その３　維持管理分野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15</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維持</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体制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a:t>
            </a:r>
            <a:endParaRPr kumimoji="1" lang="en-US" altLang="ja-JP" sz="1400" dirty="0">
              <a:solidFill>
                <a:schemeClr val="tx1"/>
              </a:solidFill>
            </a:endParaRPr>
          </a:p>
          <a:p>
            <a:pPr algn="ctr"/>
            <a:r>
              <a:rPr kumimoji="1" lang="ja-JP" altLang="en-US" sz="1400" dirty="0">
                <a:solidFill>
                  <a:schemeClr val="tx1"/>
                </a:solidFill>
              </a:rPr>
              <a:t>業務分野</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法定点検</a:t>
            </a:r>
            <a:endParaRPr kumimoji="1" lang="en-US" altLang="ja-JP" sz="1400" dirty="0">
              <a:solidFill>
                <a:schemeClr val="tx1"/>
              </a:solidFill>
            </a:endParaRPr>
          </a:p>
          <a:p>
            <a:pPr algn="ctr"/>
            <a:r>
              <a:rPr kumimoji="1" lang="ja-JP" altLang="en-US" sz="1400" dirty="0">
                <a:solidFill>
                  <a:schemeClr val="tx1"/>
                </a:solidFill>
              </a:rPr>
              <a:t>定期点検</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維持管理</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817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小修繕</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長期の事業：どう維持：先の読めない長期：リスク分析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リスクを考慮した維持管理計画コンセプト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点検計画・維持修繕業務計画</a:t>
            </a:r>
            <a:endParaRPr kumimoji="1" lang="en-US" altLang="ja-JP" sz="1400" dirty="0">
              <a:solidFill>
                <a:schemeClr val="tx1"/>
              </a:solidFill>
            </a:endParaRPr>
          </a:p>
          <a:p>
            <a:pPr algn="ctr"/>
            <a:r>
              <a:rPr kumimoji="1" lang="ja-JP" altLang="en-US" sz="1400" dirty="0">
                <a:solidFill>
                  <a:schemeClr val="tx1"/>
                </a:solidFill>
              </a:rPr>
              <a:t>実施部隊・企業との関係：緊急時対応：改善体制・</a:t>
            </a:r>
            <a:r>
              <a:rPr kumimoji="1" lang="en-US" altLang="ja-JP" sz="1400" dirty="0">
                <a:solidFill>
                  <a:schemeClr val="tx1"/>
                </a:solidFill>
              </a:rPr>
              <a:t>PSA</a:t>
            </a:r>
            <a:r>
              <a:rPr kumimoji="1" lang="ja-JP" altLang="en-US" sz="1400" dirty="0">
                <a:solidFill>
                  <a:schemeClr val="tx1"/>
                </a:solidFill>
              </a:rPr>
              <a:t>サイクルとか</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建築・外構・設備・電気・警備</a:t>
            </a:r>
            <a:endParaRPr kumimoji="1" lang="en-US" altLang="ja-JP" dirty="0">
              <a:solidFill>
                <a:schemeClr val="tx1"/>
              </a:solidFill>
            </a:endParaRPr>
          </a:p>
          <a:p>
            <a:pPr algn="ctr"/>
            <a:r>
              <a:rPr kumimoji="1" lang="ja-JP" altLang="en-US" dirty="0">
                <a:solidFill>
                  <a:schemeClr val="tx1"/>
                </a:solidFill>
              </a:rPr>
              <a:t>植栽・舗装修繕・警備（安全・安心）</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法定は普通にやる</a:t>
            </a:r>
            <a:endParaRPr kumimoji="1" lang="en-US" altLang="ja-JP" dirty="0">
              <a:solidFill>
                <a:schemeClr val="tx1"/>
              </a:solidFill>
            </a:endParaRPr>
          </a:p>
          <a:p>
            <a:pPr algn="ctr"/>
            <a:r>
              <a:rPr kumimoji="1" lang="ja-JP" altLang="en-US" dirty="0">
                <a:solidFill>
                  <a:schemeClr val="tx1"/>
                </a:solidFill>
              </a:rPr>
              <a:t>定期点検は独自にやる　ので　　差別化ポイント</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8177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小修繕は事業範囲・事業費範囲</a:t>
            </a:r>
            <a:endParaRPr kumimoji="1" lang="en-US" altLang="ja-JP" sz="1400" dirty="0">
              <a:solidFill>
                <a:schemeClr val="tx1"/>
              </a:solidFill>
            </a:endParaRPr>
          </a:p>
          <a:p>
            <a:pPr algn="ctr"/>
            <a:r>
              <a:rPr kumimoji="1" lang="ja-JP" altLang="en-US" sz="1400" dirty="0">
                <a:solidFill>
                  <a:schemeClr val="tx1"/>
                </a:solidFill>
              </a:rPr>
              <a:t>これまでの経験ノウハウ：</a:t>
            </a:r>
            <a:endParaRPr kumimoji="1" lang="en-US" altLang="ja-JP" sz="1400" dirty="0">
              <a:solidFill>
                <a:schemeClr val="tx1"/>
              </a:solidFill>
            </a:endParaRPr>
          </a:p>
          <a:p>
            <a:pPr algn="ctr"/>
            <a:r>
              <a:rPr kumimoji="1" lang="ja-JP" altLang="en-US" sz="1400" dirty="0">
                <a:solidFill>
                  <a:schemeClr val="tx1"/>
                </a:solidFill>
              </a:rPr>
              <a:t>なくてもあるように：ある企業を、なければ情報収集してあるように書く</a:t>
            </a:r>
          </a:p>
        </p:txBody>
      </p:sp>
    </p:spTree>
    <p:extLst>
      <p:ext uri="{BB962C8B-B14F-4D97-AF65-F5344CB8AC3E}">
        <p14:creationId xmlns:p14="http://schemas.microsoft.com/office/powerpoint/2010/main" val="523898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その４　運営分野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16</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SPC</a:t>
            </a:r>
            <a:r>
              <a:rPr kumimoji="1" lang="ja-JP" altLang="en-US" sz="1400" dirty="0">
                <a:solidFill>
                  <a:schemeClr val="tx1"/>
                </a:solidFill>
              </a:rPr>
              <a:t>運営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業務の</a:t>
            </a:r>
            <a:endParaRPr kumimoji="1" lang="en-US" altLang="ja-JP" sz="1400" dirty="0">
              <a:solidFill>
                <a:schemeClr val="tx1"/>
              </a:solidFill>
            </a:endParaRPr>
          </a:p>
          <a:p>
            <a:pPr algn="ctr"/>
            <a:r>
              <a:rPr kumimoji="1" lang="ja-JP" altLang="en-US" sz="1400" dirty="0">
                <a:solidFill>
                  <a:schemeClr val="tx1"/>
                </a:solidFill>
              </a:rPr>
              <a:t>運営</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運営業務</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運営てなに</a:t>
            </a:r>
            <a:endParaRPr kumimoji="1" lang="en-US" altLang="ja-JP" dirty="0">
              <a:solidFill>
                <a:schemeClr val="tx1"/>
              </a:solidFill>
            </a:endParaRPr>
          </a:p>
          <a:p>
            <a:pPr algn="ctr"/>
            <a:r>
              <a:rPr kumimoji="1" lang="ja-JP" altLang="en-US" dirty="0">
                <a:solidFill>
                  <a:schemeClr val="tx1"/>
                </a:solidFill>
              </a:rPr>
              <a:t>ない事業</a:t>
            </a:r>
            <a:endParaRPr kumimoji="1" lang="en-US" altLang="ja-JP" dirty="0">
              <a:solidFill>
                <a:schemeClr val="tx1"/>
              </a:solidFill>
            </a:endParaRPr>
          </a:p>
          <a:p>
            <a:pPr algn="ctr"/>
            <a:r>
              <a:rPr kumimoji="1" lang="en-US" altLang="ja-JP" dirty="0">
                <a:solidFill>
                  <a:schemeClr val="tx1"/>
                </a:solidFill>
              </a:rPr>
              <a:t>SPC</a:t>
            </a: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業務運営</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計画表</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長期の事業：どう運営：先の読めない長期：リスク分析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リスクを考慮した運営計画コンセプト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SPC</a:t>
            </a:r>
            <a:r>
              <a:rPr kumimoji="1" lang="ja-JP" altLang="en-US" dirty="0">
                <a:solidFill>
                  <a:schemeClr val="tx1"/>
                </a:solidFill>
              </a:rPr>
              <a:t>はいったい誰がどう運営するかのコンセプト</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業務の運営とはなにか明確でない案件が多い</a:t>
            </a:r>
            <a:endParaRPr kumimoji="1" lang="en-US" altLang="ja-JP" dirty="0">
              <a:solidFill>
                <a:schemeClr val="tx1"/>
              </a:solidFill>
            </a:endParaRPr>
          </a:p>
          <a:p>
            <a:pPr algn="ctr"/>
            <a:r>
              <a:rPr kumimoji="1" lang="ja-JP" altLang="en-US" dirty="0">
                <a:solidFill>
                  <a:schemeClr val="tx1"/>
                </a:solidFill>
              </a:rPr>
              <a:t>業務の運営：きちんと明文化しておくと　でコンセプト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運営の明文化・運営の組織体制・自治体との協力体制</a:t>
            </a:r>
            <a:endParaRPr kumimoji="1" lang="en-US" altLang="ja-JP" dirty="0">
              <a:solidFill>
                <a:schemeClr val="tx1"/>
              </a:solidFill>
            </a:endParaRPr>
          </a:p>
          <a:p>
            <a:pPr algn="ctr"/>
            <a:r>
              <a:rPr kumimoji="1" lang="ja-JP" altLang="en-US" dirty="0">
                <a:solidFill>
                  <a:schemeClr val="tx1"/>
                </a:solidFill>
              </a:rPr>
              <a:t>だれがやるのか：委託契約の意識：見積が必要</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担当する企業が作成：コンセプトや金額を意識してもらう</a:t>
            </a:r>
            <a:endParaRPr kumimoji="1" lang="en-US" altLang="ja-JP" sz="1400" dirty="0">
              <a:solidFill>
                <a:schemeClr val="tx1"/>
              </a:solidFill>
            </a:endParaRPr>
          </a:p>
          <a:p>
            <a:pPr algn="ctr"/>
            <a:r>
              <a:rPr kumimoji="1" lang="ja-JP" altLang="en-US" sz="1400" dirty="0">
                <a:solidFill>
                  <a:schemeClr val="tx1"/>
                </a:solidFill>
              </a:rPr>
              <a:t>プロジェクトマネージャーが気を配って：運営担当企業が</a:t>
            </a:r>
            <a:r>
              <a:rPr kumimoji="1" lang="en-US" altLang="ja-JP" sz="1400" dirty="0">
                <a:solidFill>
                  <a:schemeClr val="tx1"/>
                </a:solidFill>
              </a:rPr>
              <a:t>PFI</a:t>
            </a:r>
            <a:r>
              <a:rPr kumimoji="1" lang="ja-JP" altLang="en-US" sz="1400" dirty="0">
                <a:solidFill>
                  <a:schemeClr val="tx1"/>
                </a:solidFill>
              </a:rPr>
              <a:t>の認識が弱い</a:t>
            </a:r>
            <a:endParaRPr kumimoji="1" lang="en-US" altLang="ja-JP" sz="1400" dirty="0">
              <a:solidFill>
                <a:schemeClr val="tx1"/>
              </a:solidFill>
            </a:endParaRPr>
          </a:p>
        </p:txBody>
      </p:sp>
    </p:spTree>
    <p:extLst>
      <p:ext uri="{BB962C8B-B14F-4D97-AF65-F5344CB8AC3E}">
        <p14:creationId xmlns:p14="http://schemas.microsoft.com/office/powerpoint/2010/main" val="370539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その５　自主事業分野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17</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おまかせ</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提案</a:t>
            </a:r>
            <a:endParaRPr kumimoji="1" lang="en-US" altLang="ja-JP" sz="1400" dirty="0">
              <a:solidFill>
                <a:schemeClr val="tx1"/>
              </a:solidFill>
            </a:endParaRPr>
          </a:p>
          <a:p>
            <a:pPr algn="ctr"/>
            <a:r>
              <a:rPr kumimoji="1" lang="ja-JP" altLang="en-US" sz="1400" dirty="0">
                <a:solidFill>
                  <a:schemeClr val="tx1"/>
                </a:solidFill>
              </a:rPr>
              <a:t>できれば</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コンセプト</a:t>
            </a:r>
            <a:endParaRPr kumimoji="1" lang="en-US" altLang="ja-JP" sz="1400" dirty="0">
              <a:solidFill>
                <a:schemeClr val="tx1"/>
              </a:solidFill>
            </a:endParaRPr>
          </a:p>
          <a:p>
            <a:pPr algn="ctr"/>
            <a:r>
              <a:rPr kumimoji="1" lang="ja-JP" altLang="en-US" sz="1400" dirty="0">
                <a:solidFill>
                  <a:schemeClr val="tx1"/>
                </a:solidFill>
              </a:rPr>
              <a:t>は</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必要</a:t>
            </a:r>
            <a:endParaRPr kumimoji="1" lang="en-US" altLang="ja-JP" dirty="0">
              <a:solidFill>
                <a:schemeClr val="tx1"/>
              </a:solidFill>
            </a:endParaRPr>
          </a:p>
          <a:p>
            <a:pPr algn="ctr"/>
            <a:r>
              <a:rPr kumimoji="1" lang="ja-JP" altLang="en-US" dirty="0">
                <a:solidFill>
                  <a:schemeClr val="tx1"/>
                </a:solidFill>
              </a:rPr>
              <a:t>ない事案が</a:t>
            </a:r>
            <a:endParaRPr kumimoji="1" lang="en-US" altLang="ja-JP" dirty="0">
              <a:solidFill>
                <a:schemeClr val="tx1"/>
              </a:solidFill>
            </a:endParaRPr>
          </a:p>
          <a:p>
            <a:pPr algn="ctr"/>
            <a:r>
              <a:rPr kumimoji="1" lang="ja-JP" altLang="en-US" dirty="0">
                <a:solidFill>
                  <a:schemeClr val="tx1"/>
                </a:solidFill>
              </a:rPr>
              <a:t>多い</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担う企業</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設定できないとき</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自主事業は担う企業の確保がすべて</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自主事業を担う企業におまかせ　なので</a:t>
            </a:r>
            <a:endParaRPr kumimoji="1" lang="en-US" altLang="ja-JP" sz="1400" dirty="0">
              <a:solidFill>
                <a:schemeClr val="tx1"/>
              </a:solidFill>
            </a:endParaRPr>
          </a:p>
          <a:p>
            <a:pPr algn="ctr"/>
            <a:r>
              <a:rPr kumimoji="1" lang="ja-JP" altLang="en-US" sz="1400" dirty="0">
                <a:solidFill>
                  <a:schemeClr val="tx1"/>
                </a:solidFill>
              </a:rPr>
              <a:t>この企業とプロジェクトリーダーの話し合いが大切</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ほぼ何とかなることは多いが事業コンセプトにより近く</a:t>
            </a:r>
            <a:endParaRPr kumimoji="1" lang="en-US" altLang="ja-JP" dirty="0">
              <a:solidFill>
                <a:schemeClr val="tx1"/>
              </a:solidFill>
            </a:endParaRPr>
          </a:p>
          <a:p>
            <a:pPr algn="ctr"/>
            <a:r>
              <a:rPr kumimoji="1" lang="ja-JP" altLang="en-US" dirty="0">
                <a:solidFill>
                  <a:schemeClr val="tx1"/>
                </a:solidFill>
              </a:rPr>
              <a:t>より自治体に有利な自主事業か、のコンセプト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より自治体の要求に近い分野：福祉・利便性とか</a:t>
            </a:r>
            <a:endParaRPr kumimoji="1" lang="en-US" altLang="ja-JP" dirty="0">
              <a:solidFill>
                <a:schemeClr val="tx1"/>
              </a:solidFill>
            </a:endParaRPr>
          </a:p>
          <a:p>
            <a:pPr algn="ctr"/>
            <a:r>
              <a:rPr kumimoji="1" lang="ja-JP" altLang="en-US" dirty="0">
                <a:solidFill>
                  <a:schemeClr val="tx1"/>
                </a:solidFill>
              </a:rPr>
              <a:t>自主事業からの自治体の収入はより多く</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できない理由：努力しなかった感がでないように・努力したエビデンス</a:t>
            </a:r>
            <a:endParaRPr kumimoji="1" lang="en-US" altLang="ja-JP" sz="1400" dirty="0">
              <a:solidFill>
                <a:schemeClr val="tx1"/>
              </a:solidFill>
            </a:endParaRPr>
          </a:p>
          <a:p>
            <a:pPr algn="ctr"/>
            <a:r>
              <a:rPr kumimoji="1" lang="ja-JP" altLang="en-US" sz="1400" dirty="0">
                <a:solidFill>
                  <a:schemeClr val="tx1"/>
                </a:solidFill>
              </a:rPr>
              <a:t>どのチームも設定できないような困難な条件だったのか</a:t>
            </a:r>
          </a:p>
        </p:txBody>
      </p:sp>
    </p:spTree>
    <p:extLst>
      <p:ext uri="{BB962C8B-B14F-4D97-AF65-F5344CB8AC3E}">
        <p14:creationId xmlns:p14="http://schemas.microsoft.com/office/powerpoint/2010/main" val="2778078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536A2D18-BFE2-4E71-9D11-70B213670017}"/>
              </a:ext>
            </a:extLst>
          </p:cNvPr>
          <p:cNvSpPr>
            <a:spLocks noGrp="1"/>
          </p:cNvSpPr>
          <p:nvPr>
            <p:ph type="title"/>
          </p:nvPr>
        </p:nvSpPr>
        <p:spPr>
          <a:xfrm>
            <a:off x="1286933" y="609600"/>
            <a:ext cx="10197494" cy="1099457"/>
          </a:xfrm>
        </p:spPr>
        <p:txBody>
          <a:bodyPr>
            <a:normAutofit/>
          </a:bodyPr>
          <a:lstStyle/>
          <a:p>
            <a:r>
              <a:rPr lang="ja-JP" altLang="en-US" dirty="0"/>
              <a:t>コンソ</a:t>
            </a:r>
            <a:r>
              <a:rPr lang="en-US" altLang="ja-JP" dirty="0"/>
              <a:t>―</a:t>
            </a:r>
            <a:r>
              <a:rPr lang="ja-JP" altLang="en-US" dirty="0"/>
              <a:t>シャム会議期間の間：</a:t>
            </a:r>
            <a:endParaRPr kumimoji="1" lang="ja-JP" altLang="en-US" dirty="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52AA744C-90D1-4CE2-8A59-5381F7E15511}"/>
              </a:ext>
            </a:extLst>
          </p:cNvPr>
          <p:cNvSpPr>
            <a:spLocks noGrp="1"/>
          </p:cNvSpPr>
          <p:nvPr>
            <p:ph type="sldNum" sz="quarter" idx="12"/>
          </p:nvPr>
        </p:nvSpPr>
        <p:spPr>
          <a:xfrm>
            <a:off x="9894532" y="6182876"/>
            <a:ext cx="683339" cy="365125"/>
          </a:xfrm>
        </p:spPr>
        <p:txBody>
          <a:bodyPr>
            <a:normAutofit/>
          </a:bodyPr>
          <a:lstStyle/>
          <a:p>
            <a:pPr>
              <a:spcAft>
                <a:spcPts val="600"/>
              </a:spcAft>
            </a:pPr>
            <a:fld id="{8CBE0B6B-AA1C-4A08-8C69-36F95E8FD104}" type="slidenum">
              <a:rPr kumimoji="1" lang="ja-JP" altLang="en-US" smtClean="0"/>
              <a:pPr>
                <a:spcAft>
                  <a:spcPts val="600"/>
                </a:spcAft>
              </a:pPr>
              <a:t>18</a:t>
            </a:fld>
            <a:endParaRPr kumimoji="1" lang="ja-JP" altLang="en-US"/>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コンテンツ プレースホルダー 3">
            <a:extLst>
              <a:ext uri="{FF2B5EF4-FFF2-40B4-BE49-F238E27FC236}">
                <a16:creationId xmlns:a16="http://schemas.microsoft.com/office/drawing/2014/main" id="{AA10A865-8E18-4ACC-A566-DD42DE834AB9}"/>
              </a:ext>
            </a:extLst>
          </p:cNvPr>
          <p:cNvGraphicFramePr>
            <a:graphicFrameLocks noGrp="1"/>
          </p:cNvGraphicFramePr>
          <p:nvPr>
            <p:ph idx="1"/>
            <p:extLst>
              <p:ext uri="{D42A27DB-BD31-4B8C-83A1-F6EECF244321}">
                <p14:modId xmlns:p14="http://schemas.microsoft.com/office/powerpoint/2010/main" val="4014472961"/>
              </p:ext>
            </p:extLst>
          </p:nvPr>
        </p:nvGraphicFramePr>
        <p:xfrm>
          <a:off x="1353840" y="1382259"/>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6957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9C38DA8-C97F-41DA-8352-82CA8CD31DFD}"/>
              </a:ext>
            </a:extLst>
          </p:cNvPr>
          <p:cNvSpPr>
            <a:spLocks noGrp="1"/>
          </p:cNvSpPr>
          <p:nvPr>
            <p:ph type="title"/>
          </p:nvPr>
        </p:nvSpPr>
        <p:spPr/>
        <p:txBody>
          <a:bodyPr/>
          <a:lstStyle/>
          <a:p>
            <a:r>
              <a:rPr lang="ja-JP" altLang="en-US" dirty="0"/>
              <a:t>提案策定のコンセプトからの手順</a:t>
            </a:r>
          </a:p>
        </p:txBody>
      </p:sp>
      <p:sp>
        <p:nvSpPr>
          <p:cNvPr id="6" name="テキスト プレースホルダー 5">
            <a:extLst>
              <a:ext uri="{FF2B5EF4-FFF2-40B4-BE49-F238E27FC236}">
                <a16:creationId xmlns:a16="http://schemas.microsoft.com/office/drawing/2014/main" id="{B3EC5099-89CC-4441-9C98-D3411ECB3D18}"/>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6F31B47-756A-4B3B-8CC6-28EF1BF6910A}"/>
              </a:ext>
            </a:extLst>
          </p:cNvPr>
          <p:cNvSpPr>
            <a:spLocks noGrp="1"/>
          </p:cNvSpPr>
          <p:nvPr>
            <p:ph type="sldNum" sz="quarter" idx="12"/>
          </p:nvPr>
        </p:nvSpPr>
        <p:spPr/>
        <p:txBody>
          <a:bodyPr/>
          <a:lstStyle/>
          <a:p>
            <a:fld id="{8CBE0B6B-AA1C-4A08-8C69-36F95E8FD104}" type="slidenum">
              <a:rPr kumimoji="1" lang="ja-JP" altLang="en-US" smtClean="0"/>
              <a:t>19</a:t>
            </a:fld>
            <a:endParaRPr kumimoji="1" lang="ja-JP" altLang="en-US"/>
          </a:p>
        </p:txBody>
      </p:sp>
    </p:spTree>
    <p:extLst>
      <p:ext uri="{BB962C8B-B14F-4D97-AF65-F5344CB8AC3E}">
        <p14:creationId xmlns:p14="http://schemas.microsoft.com/office/powerpoint/2010/main" val="77514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6A3CA5-A161-452B-9825-716C53B30358}"/>
              </a:ext>
            </a:extLst>
          </p:cNvPr>
          <p:cNvSpPr>
            <a:spLocks noGrp="1"/>
          </p:cNvSpPr>
          <p:nvPr>
            <p:ph type="title"/>
          </p:nvPr>
        </p:nvSpPr>
        <p:spPr>
          <a:xfrm>
            <a:off x="839788" y="365126"/>
            <a:ext cx="7750875" cy="731838"/>
          </a:xfrm>
        </p:spPr>
        <p:txBody>
          <a:bodyPr/>
          <a:lstStyle/>
          <a:p>
            <a:r>
              <a:rPr kumimoji="1" lang="ja-JP" altLang="en-US" dirty="0"/>
              <a:t>　　　　</a:t>
            </a:r>
            <a:r>
              <a:rPr kumimoji="1" lang="en-US" altLang="ja-JP" dirty="0"/>
              <a:t>10</a:t>
            </a:r>
            <a:r>
              <a:rPr kumimoji="1" lang="ja-JP" altLang="en-US" dirty="0"/>
              <a:t>回の内容</a:t>
            </a:r>
          </a:p>
        </p:txBody>
      </p:sp>
      <p:sp>
        <p:nvSpPr>
          <p:cNvPr id="12" name="コンテンツ プレースホルダー 6">
            <a:extLst>
              <a:ext uri="{FF2B5EF4-FFF2-40B4-BE49-F238E27FC236}">
                <a16:creationId xmlns:a16="http://schemas.microsoft.com/office/drawing/2014/main" id="{873D3D2C-B431-427E-9117-8EEB01E56546}"/>
              </a:ext>
            </a:extLst>
          </p:cNvPr>
          <p:cNvSpPr>
            <a:spLocks noGrp="1"/>
          </p:cNvSpPr>
          <p:nvPr>
            <p:ph sz="half" idx="2"/>
          </p:nvPr>
        </p:nvSpPr>
        <p:spPr>
          <a:xfrm>
            <a:off x="392516" y="1462089"/>
            <a:ext cx="5779684" cy="4727573"/>
          </a:xfrm>
        </p:spPr>
        <p:txBody>
          <a:bodyPr>
            <a:normAutofit/>
          </a:bodyPr>
          <a:lstStyle/>
          <a:p>
            <a:pPr marL="0" indent="0">
              <a:buNone/>
            </a:pPr>
            <a:r>
              <a:rPr lang="ja-JP" altLang="en-US" dirty="0"/>
              <a:t>第</a:t>
            </a:r>
            <a:r>
              <a:rPr lang="en-US" altLang="ja-JP" dirty="0"/>
              <a:t>1</a:t>
            </a:r>
            <a:r>
              <a:rPr lang="ja-JP" altLang="en-US" dirty="0"/>
              <a:t>回　チーム編成の要諦</a:t>
            </a:r>
            <a:endParaRPr lang="en-US" altLang="ja-JP" dirty="0"/>
          </a:p>
          <a:p>
            <a:pPr marL="0" indent="0">
              <a:buNone/>
            </a:pPr>
            <a:endParaRPr lang="en-US" altLang="ja-JP" dirty="0"/>
          </a:p>
          <a:p>
            <a:pPr marL="0" indent="0">
              <a:buNone/>
            </a:pPr>
            <a:r>
              <a:rPr lang="ja-JP" altLang="en-US" dirty="0"/>
              <a:t>第</a:t>
            </a:r>
            <a:r>
              <a:rPr lang="en-US" altLang="ja-JP" dirty="0"/>
              <a:t>2</a:t>
            </a:r>
            <a:r>
              <a:rPr lang="ja-JP" altLang="en-US" dirty="0"/>
              <a:t>回　チーム運営のプロセス　</a:t>
            </a:r>
            <a:endParaRPr lang="en-US" altLang="ja-JP" dirty="0"/>
          </a:p>
          <a:p>
            <a:pPr marL="0" indent="0">
              <a:buNone/>
            </a:pPr>
            <a:endParaRPr lang="en-US" altLang="ja-JP" sz="2400" dirty="0"/>
          </a:p>
          <a:p>
            <a:pPr marL="0" indent="0">
              <a:buNone/>
            </a:pPr>
            <a:r>
              <a:rPr lang="ja-JP" altLang="en-US" dirty="0"/>
              <a:t>第</a:t>
            </a:r>
            <a:r>
              <a:rPr lang="en-US" altLang="ja-JP" dirty="0"/>
              <a:t>3</a:t>
            </a:r>
            <a:r>
              <a:rPr lang="ja-JP" altLang="en-US" dirty="0"/>
              <a:t>回　提案作成の詳細</a:t>
            </a:r>
            <a:endParaRPr lang="en-US" altLang="ja-JP" dirty="0"/>
          </a:p>
          <a:p>
            <a:pPr marL="0" indent="0">
              <a:buNone/>
            </a:pPr>
            <a:endParaRPr lang="en-US" altLang="ja-JP" dirty="0"/>
          </a:p>
          <a:p>
            <a:pPr marL="0" indent="0">
              <a:buNone/>
            </a:pPr>
            <a:r>
              <a:rPr lang="ja-JP" altLang="en-US" dirty="0"/>
              <a:t>第</a:t>
            </a:r>
            <a:r>
              <a:rPr lang="en-US" altLang="ja-JP" dirty="0"/>
              <a:t>4</a:t>
            </a:r>
            <a:r>
              <a:rPr lang="ja-JP" altLang="en-US" dirty="0"/>
              <a:t>回　金融機関の選定・協議</a:t>
            </a:r>
            <a:endParaRPr lang="en-US" altLang="ja-JP" dirty="0"/>
          </a:p>
          <a:p>
            <a:pPr marL="0" indent="0">
              <a:buNone/>
            </a:pPr>
            <a:endParaRPr lang="en-US" altLang="ja-JP" dirty="0"/>
          </a:p>
          <a:p>
            <a:pPr marL="0" indent="0">
              <a:buNone/>
            </a:pPr>
            <a:r>
              <a:rPr lang="ja-JP" altLang="en-US" b="1" dirty="0"/>
              <a:t>第</a:t>
            </a:r>
            <a:r>
              <a:rPr lang="en-US" altLang="ja-JP" b="1" dirty="0"/>
              <a:t>5</a:t>
            </a:r>
            <a:r>
              <a:rPr lang="ja-JP" altLang="en-US" b="1" dirty="0"/>
              <a:t>回　審査委員会と審査</a:t>
            </a:r>
          </a:p>
        </p:txBody>
      </p:sp>
      <p:sp>
        <p:nvSpPr>
          <p:cNvPr id="9" name="コンテンツ プレースホルダー 8">
            <a:extLst>
              <a:ext uri="{FF2B5EF4-FFF2-40B4-BE49-F238E27FC236}">
                <a16:creationId xmlns:a16="http://schemas.microsoft.com/office/drawing/2014/main" id="{2E9C8D53-EF85-4582-82D3-F28C84674C01}"/>
              </a:ext>
            </a:extLst>
          </p:cNvPr>
          <p:cNvSpPr>
            <a:spLocks noGrp="1"/>
          </p:cNvSpPr>
          <p:nvPr>
            <p:ph sz="quarter" idx="4"/>
          </p:nvPr>
        </p:nvSpPr>
        <p:spPr>
          <a:xfrm>
            <a:off x="3980986" y="1539241"/>
            <a:ext cx="6117187" cy="4727574"/>
          </a:xfrm>
        </p:spPr>
        <p:txBody>
          <a:bodyPr>
            <a:normAutofit/>
          </a:bodyPr>
          <a:lstStyle/>
          <a:p>
            <a:pPr marL="0" indent="0">
              <a:buNone/>
            </a:pPr>
            <a:r>
              <a:rPr lang="ja-JP" altLang="en-US" dirty="0">
                <a:solidFill>
                  <a:schemeClr val="tx1"/>
                </a:solidFill>
              </a:rPr>
              <a:t>第</a:t>
            </a:r>
            <a:r>
              <a:rPr lang="en-US" altLang="ja-JP" dirty="0">
                <a:solidFill>
                  <a:schemeClr val="tx1"/>
                </a:solidFill>
              </a:rPr>
              <a:t>6</a:t>
            </a:r>
            <a:r>
              <a:rPr lang="ja-JP" altLang="en-US" dirty="0">
                <a:solidFill>
                  <a:schemeClr val="tx1"/>
                </a:solidFill>
              </a:rPr>
              <a:t>回　提案の方向・コンセプト</a:t>
            </a:r>
            <a:endParaRPr lang="en-US" altLang="ja-JP" dirty="0">
              <a:solidFill>
                <a:schemeClr val="tx1"/>
              </a:solidFill>
            </a:endParaRPr>
          </a:p>
          <a:p>
            <a:pPr marL="0" indent="0">
              <a:buNone/>
            </a:pPr>
            <a:endParaRPr lang="en-US" altLang="ja-JP" dirty="0"/>
          </a:p>
          <a:p>
            <a:pPr marL="0" indent="0">
              <a:buNone/>
            </a:pPr>
            <a:r>
              <a:rPr lang="ja-JP" altLang="en-US" dirty="0"/>
              <a:t>第</a:t>
            </a:r>
            <a:r>
              <a:rPr lang="en-US" altLang="ja-JP" dirty="0"/>
              <a:t>7</a:t>
            </a:r>
            <a:r>
              <a:rPr lang="ja-JP" altLang="en-US" dirty="0"/>
              <a:t>回　提案金額の成り立ち</a:t>
            </a:r>
            <a:endParaRPr lang="en-US" altLang="ja-JP" dirty="0"/>
          </a:p>
          <a:p>
            <a:pPr marL="0" indent="0">
              <a:buNone/>
            </a:pPr>
            <a:endParaRPr lang="en-US" altLang="ja-JP" dirty="0"/>
          </a:p>
          <a:p>
            <a:pPr marL="0" indent="0">
              <a:buNone/>
            </a:pPr>
            <a:r>
              <a:rPr lang="ja-JP" altLang="en-US" sz="3200" b="1" dirty="0">
                <a:solidFill>
                  <a:srgbClr val="FF0000"/>
                </a:solidFill>
              </a:rPr>
              <a:t>第</a:t>
            </a:r>
            <a:r>
              <a:rPr lang="en-US" altLang="ja-JP" sz="3200" b="1" dirty="0">
                <a:solidFill>
                  <a:srgbClr val="FF0000"/>
                </a:solidFill>
              </a:rPr>
              <a:t>8</a:t>
            </a:r>
            <a:r>
              <a:rPr lang="ja-JP" altLang="en-US" sz="3200" b="1" dirty="0">
                <a:solidFill>
                  <a:srgbClr val="FF0000"/>
                </a:solidFill>
              </a:rPr>
              <a:t>回　提案書作成コンセプト</a:t>
            </a:r>
            <a:endParaRPr lang="en-US" altLang="ja-JP" sz="3200" b="1" dirty="0">
              <a:solidFill>
                <a:srgbClr val="FF0000"/>
              </a:solidFill>
            </a:endParaRPr>
          </a:p>
          <a:p>
            <a:pPr marL="0" indent="0">
              <a:buNone/>
            </a:pPr>
            <a:endParaRPr lang="en-US" altLang="ja-JP" dirty="0"/>
          </a:p>
          <a:p>
            <a:pPr marL="0" indent="0">
              <a:buNone/>
            </a:pPr>
            <a:r>
              <a:rPr lang="ja-JP" altLang="en-US" dirty="0"/>
              <a:t>第</a:t>
            </a:r>
            <a:r>
              <a:rPr lang="en-US" altLang="ja-JP" dirty="0"/>
              <a:t>9</a:t>
            </a:r>
            <a:r>
              <a:rPr lang="ja-JP" altLang="en-US" dirty="0"/>
              <a:t>回　プレゼンテーション</a:t>
            </a:r>
            <a:endParaRPr lang="en-US" altLang="ja-JP" dirty="0"/>
          </a:p>
          <a:p>
            <a:pPr marL="0" indent="0">
              <a:buNone/>
            </a:pPr>
            <a:endParaRPr lang="en-US" altLang="ja-JP" dirty="0"/>
          </a:p>
          <a:p>
            <a:pPr marL="0" indent="0">
              <a:buNone/>
            </a:pPr>
            <a:r>
              <a:rPr lang="ja-JP" altLang="en-US" dirty="0"/>
              <a:t>第</a:t>
            </a:r>
            <a:r>
              <a:rPr lang="en-US" altLang="ja-JP" dirty="0"/>
              <a:t>10</a:t>
            </a:r>
            <a:r>
              <a:rPr lang="ja-JP" altLang="en-US" dirty="0"/>
              <a:t>回　</a:t>
            </a:r>
            <a:r>
              <a:rPr lang="en-US" altLang="ja-JP" dirty="0"/>
              <a:t>SPC</a:t>
            </a:r>
            <a:r>
              <a:rPr lang="ja-JP" altLang="en-US" dirty="0"/>
              <a:t>の経営</a:t>
            </a:r>
          </a:p>
        </p:txBody>
      </p:sp>
      <p:sp>
        <p:nvSpPr>
          <p:cNvPr id="11" name="スライド番号プレースホルダー 10">
            <a:extLst>
              <a:ext uri="{FF2B5EF4-FFF2-40B4-BE49-F238E27FC236}">
                <a16:creationId xmlns:a16="http://schemas.microsoft.com/office/drawing/2014/main" id="{F61FBBE1-224D-4819-A7F1-F1DA8D4097DE}"/>
              </a:ext>
            </a:extLst>
          </p:cNvPr>
          <p:cNvSpPr>
            <a:spLocks noGrp="1"/>
          </p:cNvSpPr>
          <p:nvPr>
            <p:ph type="sldNum" sz="quarter" idx="12"/>
          </p:nvPr>
        </p:nvSpPr>
        <p:spPr/>
        <p:txBody>
          <a:bodyPr/>
          <a:lstStyle/>
          <a:p>
            <a:fld id="{8CBE0B6B-AA1C-4A08-8C69-36F95E8FD104}" type="slidenum">
              <a:rPr kumimoji="1" lang="ja-JP" altLang="en-US" smtClean="0"/>
              <a:t>2</a:t>
            </a:fld>
            <a:endParaRPr kumimoji="1" lang="ja-JP" altLang="en-US"/>
          </a:p>
        </p:txBody>
      </p:sp>
    </p:spTree>
    <p:extLst>
      <p:ext uri="{BB962C8B-B14F-4D97-AF65-F5344CB8AC3E}">
        <p14:creationId xmlns:p14="http://schemas.microsoft.com/office/powerpoint/2010/main" val="290376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2E74263-2EE7-41AF-990F-8A2E7BA43913}"/>
              </a:ext>
            </a:extLst>
          </p:cNvPr>
          <p:cNvSpPr>
            <a:spLocks noGrp="1"/>
          </p:cNvSpPr>
          <p:nvPr>
            <p:ph type="title"/>
          </p:nvPr>
        </p:nvSpPr>
        <p:spPr>
          <a:xfrm>
            <a:off x="677334" y="616915"/>
            <a:ext cx="8596668" cy="538887"/>
          </a:xfrm>
        </p:spPr>
        <p:txBody>
          <a:bodyPr>
            <a:normAutofit fontScale="90000"/>
          </a:bodyPr>
          <a:lstStyle/>
          <a:p>
            <a:r>
              <a:rPr lang="ja-JP" altLang="en-US" dirty="0"/>
              <a:t>提案策定手順</a:t>
            </a:r>
          </a:p>
        </p:txBody>
      </p:sp>
      <p:sp>
        <p:nvSpPr>
          <p:cNvPr id="4" name="スライド番号プレースホルダー 3">
            <a:extLst>
              <a:ext uri="{FF2B5EF4-FFF2-40B4-BE49-F238E27FC236}">
                <a16:creationId xmlns:a16="http://schemas.microsoft.com/office/drawing/2014/main" id="{0696768C-734C-4D61-8AD3-E2BA3959EE60}"/>
              </a:ext>
            </a:extLst>
          </p:cNvPr>
          <p:cNvSpPr>
            <a:spLocks noGrp="1"/>
          </p:cNvSpPr>
          <p:nvPr>
            <p:ph type="sldNum" sz="quarter" idx="12"/>
          </p:nvPr>
        </p:nvSpPr>
        <p:spPr/>
        <p:txBody>
          <a:bodyPr/>
          <a:lstStyle/>
          <a:p>
            <a:pPr algn="l"/>
            <a:fld id="{8CBE0B6B-AA1C-4A08-8C69-36F95E8FD104}" type="slidenum">
              <a:rPr kumimoji="1" lang="ja-JP" altLang="en-US" smtClean="0"/>
              <a:pPr algn="l"/>
              <a:t>20</a:t>
            </a:fld>
            <a:endParaRPr kumimoji="1" lang="ja-JP" altLang="en-US"/>
          </a:p>
        </p:txBody>
      </p:sp>
      <p:sp>
        <p:nvSpPr>
          <p:cNvPr id="6" name="四角形: 角を丸くする 5">
            <a:extLst>
              <a:ext uri="{FF2B5EF4-FFF2-40B4-BE49-F238E27FC236}">
                <a16:creationId xmlns:a16="http://schemas.microsoft.com/office/drawing/2014/main" id="{0A3335B3-4851-455C-8F3A-9D1B3E20B2C2}"/>
              </a:ext>
            </a:extLst>
          </p:cNvPr>
          <p:cNvSpPr/>
          <p:nvPr/>
        </p:nvSpPr>
        <p:spPr>
          <a:xfrm>
            <a:off x="994867" y="1302107"/>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１．様式集により、提出提案の様式を準備（全提案様式ページ）</a:t>
            </a:r>
          </a:p>
        </p:txBody>
      </p:sp>
      <p:sp>
        <p:nvSpPr>
          <p:cNvPr id="7" name="四角形: 角を丸くする 6">
            <a:extLst>
              <a:ext uri="{FF2B5EF4-FFF2-40B4-BE49-F238E27FC236}">
                <a16:creationId xmlns:a16="http://schemas.microsoft.com/office/drawing/2014/main" id="{F88E81FB-4D25-4B91-BC14-DC326A51ED2C}"/>
              </a:ext>
            </a:extLst>
          </p:cNvPr>
          <p:cNvSpPr/>
          <p:nvPr/>
        </p:nvSpPr>
        <p:spPr>
          <a:xfrm>
            <a:off x="994867" y="1983831"/>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２．各様式に記載すべき項目の策定提示・審査基準・様式集から</a:t>
            </a:r>
          </a:p>
        </p:txBody>
      </p:sp>
      <p:sp>
        <p:nvSpPr>
          <p:cNvPr id="8" name="四角形: 角を丸くする 7">
            <a:extLst>
              <a:ext uri="{FF2B5EF4-FFF2-40B4-BE49-F238E27FC236}">
                <a16:creationId xmlns:a16="http://schemas.microsoft.com/office/drawing/2014/main" id="{C0F71F7B-5197-4A53-BB39-3A8A5E8B483F}"/>
              </a:ext>
            </a:extLst>
          </p:cNvPr>
          <p:cNvSpPr/>
          <p:nvPr/>
        </p:nvSpPr>
        <p:spPr>
          <a:xfrm>
            <a:off x="994867" y="2670821"/>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３．各様式集のコンテンツ提出企業・担当者・責任分担決定</a:t>
            </a:r>
          </a:p>
        </p:txBody>
      </p:sp>
      <p:sp>
        <p:nvSpPr>
          <p:cNvPr id="9" name="四角形: 角を丸くする 8">
            <a:extLst>
              <a:ext uri="{FF2B5EF4-FFF2-40B4-BE49-F238E27FC236}">
                <a16:creationId xmlns:a16="http://schemas.microsoft.com/office/drawing/2014/main" id="{B6D70DBC-19D5-4B3B-9647-D45A66C67DE5}"/>
              </a:ext>
            </a:extLst>
          </p:cNvPr>
          <p:cNvSpPr/>
          <p:nvPr/>
        </p:nvSpPr>
        <p:spPr>
          <a:xfrm>
            <a:off x="977911" y="4338365"/>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４．スケジュールにはコンテンツ出し納期を明確にし納期厳守</a:t>
            </a:r>
          </a:p>
        </p:txBody>
      </p:sp>
      <p:sp>
        <p:nvSpPr>
          <p:cNvPr id="10" name="四角形: 角を丸くする 9">
            <a:extLst>
              <a:ext uri="{FF2B5EF4-FFF2-40B4-BE49-F238E27FC236}">
                <a16:creationId xmlns:a16="http://schemas.microsoft.com/office/drawing/2014/main" id="{96F69824-4CBA-4A5B-9F3C-6FCA0DEC30CD}"/>
              </a:ext>
            </a:extLst>
          </p:cNvPr>
          <p:cNvSpPr/>
          <p:nvPr/>
        </p:nvSpPr>
        <p:spPr>
          <a:xfrm>
            <a:off x="1906859" y="3150881"/>
            <a:ext cx="7083522"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コンテンツ出し：</a:t>
            </a:r>
            <a:r>
              <a:rPr kumimoji="1" lang="en-US" altLang="ja-JP" dirty="0"/>
              <a:t>1</a:t>
            </a:r>
            <a:r>
              <a:rPr kumimoji="1" lang="ja-JP" altLang="en-US" dirty="0"/>
              <a:t>ページなら少なくとも</a:t>
            </a:r>
            <a:r>
              <a:rPr kumimoji="1" lang="en-US" altLang="ja-JP" dirty="0"/>
              <a:t>A</a:t>
            </a:r>
            <a:r>
              <a:rPr kumimoji="1" lang="ja-JP" altLang="en-US" dirty="0"/>
              <a:t>４　</a:t>
            </a:r>
            <a:r>
              <a:rPr kumimoji="1" lang="en-US" altLang="ja-JP" dirty="0"/>
              <a:t>1.5</a:t>
            </a:r>
            <a:r>
              <a:rPr kumimoji="1" lang="ja-JP" altLang="en-US" dirty="0"/>
              <a:t>ページくらいは</a:t>
            </a:r>
          </a:p>
        </p:txBody>
      </p:sp>
      <p:sp>
        <p:nvSpPr>
          <p:cNvPr id="11" name="四角形: 角を丸くする 10">
            <a:extLst>
              <a:ext uri="{FF2B5EF4-FFF2-40B4-BE49-F238E27FC236}">
                <a16:creationId xmlns:a16="http://schemas.microsoft.com/office/drawing/2014/main" id="{113DC72A-2D42-4D0C-A3D1-E49319310B01}"/>
              </a:ext>
            </a:extLst>
          </p:cNvPr>
          <p:cNvSpPr/>
          <p:nvPr/>
        </p:nvSpPr>
        <p:spPr>
          <a:xfrm>
            <a:off x="1906859" y="3645408"/>
            <a:ext cx="7083522"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コンテンツ出し：キーワードを含む箇条書きで　とか　記入注意</a:t>
            </a:r>
          </a:p>
        </p:txBody>
      </p:sp>
      <p:sp>
        <p:nvSpPr>
          <p:cNvPr id="12" name="四角形: 角を丸くする 11">
            <a:extLst>
              <a:ext uri="{FF2B5EF4-FFF2-40B4-BE49-F238E27FC236}">
                <a16:creationId xmlns:a16="http://schemas.microsoft.com/office/drawing/2014/main" id="{404FBEA9-3AAE-4E36-8C99-673849DC553D}"/>
              </a:ext>
            </a:extLst>
          </p:cNvPr>
          <p:cNvSpPr/>
          <p:nvPr/>
        </p:nvSpPr>
        <p:spPr>
          <a:xfrm>
            <a:off x="994867" y="5026325"/>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５．コンテンツを提案に展開：重要キーワードと説明用図表の決定・作成</a:t>
            </a:r>
          </a:p>
        </p:txBody>
      </p:sp>
      <p:sp>
        <p:nvSpPr>
          <p:cNvPr id="13" name="四角形: 角を丸くする 12">
            <a:extLst>
              <a:ext uri="{FF2B5EF4-FFF2-40B4-BE49-F238E27FC236}">
                <a16:creationId xmlns:a16="http://schemas.microsoft.com/office/drawing/2014/main" id="{D8D5D7FA-3FA0-49A3-857E-931048D6CC81}"/>
              </a:ext>
            </a:extLst>
          </p:cNvPr>
          <p:cNvSpPr/>
          <p:nvPr/>
        </p:nvSpPr>
        <p:spPr>
          <a:xfrm>
            <a:off x="994867" y="5707079"/>
            <a:ext cx="7995514" cy="6077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６．最終合宿と読み合わせの実行</a:t>
            </a:r>
            <a:endParaRPr kumimoji="1" lang="en-US" altLang="ja-JP" dirty="0"/>
          </a:p>
          <a:p>
            <a:r>
              <a:rPr kumimoji="1" lang="ja-JP" altLang="en-US" dirty="0"/>
              <a:t>　　</a:t>
            </a:r>
            <a:r>
              <a:rPr kumimoji="1" lang="ja-JP" altLang="en-US" sz="1400" dirty="0"/>
              <a:t>合宿中</a:t>
            </a:r>
            <a:r>
              <a:rPr kumimoji="1" lang="en-US" altLang="ja-JP" sz="1400" dirty="0"/>
              <a:t>1</a:t>
            </a:r>
            <a:r>
              <a:rPr kumimoji="1" lang="ja-JP" altLang="en-US" sz="1400" dirty="0"/>
              <a:t>日は各コンテンツ出し企業は来るように・読み合わせは出席可能な人はくるように</a:t>
            </a:r>
            <a:endParaRPr kumimoji="1" lang="ja-JP" altLang="en-US" dirty="0"/>
          </a:p>
        </p:txBody>
      </p:sp>
      <p:sp>
        <p:nvSpPr>
          <p:cNvPr id="14" name="楕円 13">
            <a:extLst>
              <a:ext uri="{FF2B5EF4-FFF2-40B4-BE49-F238E27FC236}">
                <a16:creationId xmlns:a16="http://schemas.microsoft.com/office/drawing/2014/main" id="{77F88FEA-5BFC-4CBF-8A69-C4CCF3531569}"/>
              </a:ext>
            </a:extLst>
          </p:cNvPr>
          <p:cNvSpPr/>
          <p:nvPr/>
        </p:nvSpPr>
        <p:spPr>
          <a:xfrm>
            <a:off x="9156460" y="2759927"/>
            <a:ext cx="2635955" cy="355489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このあたりの</a:t>
            </a:r>
            <a:endParaRPr kumimoji="1" lang="en-US" altLang="ja-JP" sz="1600" dirty="0"/>
          </a:p>
          <a:p>
            <a:pPr algn="ctr"/>
            <a:r>
              <a:rPr kumimoji="1" lang="ja-JP" altLang="en-US" sz="1600" dirty="0"/>
              <a:t>タイミング</a:t>
            </a:r>
            <a:endParaRPr kumimoji="1" lang="en-US" altLang="ja-JP" sz="1600" dirty="0"/>
          </a:p>
          <a:p>
            <a:pPr algn="ctr"/>
            <a:r>
              <a:rPr kumimoji="1" lang="ja-JP" altLang="en-US" sz="1600" dirty="0"/>
              <a:t>銀行交渉</a:t>
            </a:r>
            <a:endParaRPr kumimoji="1" lang="en-US" altLang="ja-JP" sz="1600" dirty="0"/>
          </a:p>
          <a:p>
            <a:pPr algn="ctr"/>
            <a:r>
              <a:rPr kumimoji="1" lang="ja-JP" altLang="en-US" sz="1600" dirty="0"/>
              <a:t>スプレッド</a:t>
            </a:r>
            <a:endParaRPr kumimoji="1" lang="en-US" altLang="ja-JP" sz="1600" dirty="0"/>
          </a:p>
          <a:p>
            <a:pPr algn="ctr"/>
            <a:r>
              <a:rPr kumimoji="1" lang="ja-JP" altLang="en-US" sz="1600" dirty="0"/>
              <a:t>アップフロント</a:t>
            </a:r>
            <a:endParaRPr kumimoji="1" lang="en-US" altLang="ja-JP" sz="1600" dirty="0"/>
          </a:p>
          <a:p>
            <a:pPr algn="ctr"/>
            <a:endParaRPr kumimoji="1" lang="en-US" altLang="ja-JP" sz="1600" dirty="0"/>
          </a:p>
          <a:p>
            <a:pPr algn="ctr"/>
            <a:r>
              <a:rPr kumimoji="1" lang="ja-JP" altLang="en-US" sz="1600" dirty="0"/>
              <a:t>エクセル版</a:t>
            </a:r>
            <a:endParaRPr kumimoji="1" lang="en-US" altLang="ja-JP" sz="1600" dirty="0"/>
          </a:p>
          <a:p>
            <a:pPr algn="ctr"/>
            <a:r>
              <a:rPr kumimoji="1" lang="ja-JP" altLang="en-US" sz="1600" dirty="0"/>
              <a:t>シミュレーション</a:t>
            </a:r>
            <a:endParaRPr kumimoji="1" lang="en-US" altLang="ja-JP" sz="1600" dirty="0"/>
          </a:p>
          <a:p>
            <a:pPr algn="ctr"/>
            <a:r>
              <a:rPr kumimoji="1" lang="ja-JP" altLang="en-US" sz="1600" dirty="0"/>
              <a:t>提案金額</a:t>
            </a:r>
            <a:endParaRPr kumimoji="1" lang="en-US" altLang="ja-JP" sz="1600" dirty="0"/>
          </a:p>
          <a:p>
            <a:pPr algn="ctr"/>
            <a:r>
              <a:rPr kumimoji="1" lang="ja-JP" altLang="en-US" sz="1600" dirty="0"/>
              <a:t>策定・協議</a:t>
            </a:r>
            <a:endParaRPr kumimoji="1" lang="en-US" altLang="ja-JP" sz="1600" dirty="0"/>
          </a:p>
          <a:p>
            <a:pPr algn="ctr"/>
            <a:r>
              <a:rPr kumimoji="1" lang="ja-JP" altLang="en-US" sz="1600" dirty="0"/>
              <a:t>勝てる提案</a:t>
            </a:r>
            <a:endParaRPr kumimoji="1" lang="en-US" altLang="ja-JP" sz="1600" dirty="0"/>
          </a:p>
          <a:p>
            <a:pPr algn="ctr"/>
            <a:endParaRPr kumimoji="1" lang="en-US" altLang="ja-JP" sz="1600" dirty="0"/>
          </a:p>
          <a:p>
            <a:pPr algn="ctr"/>
            <a:r>
              <a:rPr kumimoji="1" lang="ja-JP" altLang="en-US" sz="1600"/>
              <a:t>金額決定</a:t>
            </a:r>
            <a:endParaRPr kumimoji="1" lang="ja-JP" altLang="en-US" sz="1600" dirty="0"/>
          </a:p>
        </p:txBody>
      </p:sp>
    </p:spTree>
    <p:extLst>
      <p:ext uri="{BB962C8B-B14F-4D97-AF65-F5344CB8AC3E}">
        <p14:creationId xmlns:p14="http://schemas.microsoft.com/office/powerpoint/2010/main" val="3210063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CC8C27-54E3-4D43-AD6C-277DACE8D83D}"/>
              </a:ext>
            </a:extLst>
          </p:cNvPr>
          <p:cNvSpPr>
            <a:spLocks noGrp="1"/>
          </p:cNvSpPr>
          <p:nvPr>
            <p:ph type="title"/>
          </p:nvPr>
        </p:nvSpPr>
        <p:spPr>
          <a:xfrm>
            <a:off x="721939" y="451513"/>
            <a:ext cx="8596668" cy="483220"/>
          </a:xfrm>
        </p:spPr>
        <p:txBody>
          <a:bodyPr>
            <a:normAutofit fontScale="90000"/>
          </a:bodyPr>
          <a:lstStyle/>
          <a:p>
            <a:r>
              <a:rPr kumimoji="1" lang="ja-JP" altLang="en-US" dirty="0"/>
              <a:t>提案・コンセプト・コンテンツ</a:t>
            </a:r>
          </a:p>
        </p:txBody>
      </p:sp>
      <p:sp>
        <p:nvSpPr>
          <p:cNvPr id="3" name="スライド番号プレースホルダー 2">
            <a:extLst>
              <a:ext uri="{FF2B5EF4-FFF2-40B4-BE49-F238E27FC236}">
                <a16:creationId xmlns:a16="http://schemas.microsoft.com/office/drawing/2014/main" id="{20EC6737-F94F-4481-899B-C27156D40002}"/>
              </a:ext>
            </a:extLst>
          </p:cNvPr>
          <p:cNvSpPr>
            <a:spLocks noGrp="1"/>
          </p:cNvSpPr>
          <p:nvPr>
            <p:ph type="sldNum" sz="quarter" idx="12"/>
          </p:nvPr>
        </p:nvSpPr>
        <p:spPr/>
        <p:txBody>
          <a:bodyPr/>
          <a:lstStyle/>
          <a:p>
            <a:fld id="{8CBE0B6B-AA1C-4A08-8C69-36F95E8FD104}" type="slidenum">
              <a:rPr kumimoji="1" lang="ja-JP" altLang="en-US" smtClean="0"/>
              <a:t>21</a:t>
            </a:fld>
            <a:endParaRPr kumimoji="1" lang="ja-JP" altLang="en-US"/>
          </a:p>
        </p:txBody>
      </p:sp>
      <p:sp>
        <p:nvSpPr>
          <p:cNvPr id="4" name="楕円 3">
            <a:extLst>
              <a:ext uri="{FF2B5EF4-FFF2-40B4-BE49-F238E27FC236}">
                <a16:creationId xmlns:a16="http://schemas.microsoft.com/office/drawing/2014/main" id="{AD5065C4-120D-4CBB-A676-8F051A7A7363}"/>
              </a:ext>
            </a:extLst>
          </p:cNvPr>
          <p:cNvSpPr/>
          <p:nvPr/>
        </p:nvSpPr>
        <p:spPr>
          <a:xfrm>
            <a:off x="551986" y="1020337"/>
            <a:ext cx="2124307" cy="880947"/>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全体</a:t>
            </a:r>
            <a:endParaRPr kumimoji="1" lang="en-US" altLang="ja-JP" dirty="0"/>
          </a:p>
          <a:p>
            <a:pPr algn="ctr"/>
            <a:r>
              <a:rPr kumimoji="1" lang="ja-JP" altLang="en-US" dirty="0"/>
              <a:t>コンセプト</a:t>
            </a:r>
          </a:p>
        </p:txBody>
      </p:sp>
      <p:sp>
        <p:nvSpPr>
          <p:cNvPr id="5" name="楕円 4">
            <a:extLst>
              <a:ext uri="{FF2B5EF4-FFF2-40B4-BE49-F238E27FC236}">
                <a16:creationId xmlns:a16="http://schemas.microsoft.com/office/drawing/2014/main" id="{BB888A36-0ADE-461B-96FC-FA10A0AD2F42}"/>
              </a:ext>
            </a:extLst>
          </p:cNvPr>
          <p:cNvSpPr/>
          <p:nvPr/>
        </p:nvSpPr>
        <p:spPr>
          <a:xfrm>
            <a:off x="551986" y="2259981"/>
            <a:ext cx="2124307" cy="88094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金融・資金コンセプト</a:t>
            </a:r>
          </a:p>
        </p:txBody>
      </p:sp>
      <p:sp>
        <p:nvSpPr>
          <p:cNvPr id="6" name="楕円 5">
            <a:extLst>
              <a:ext uri="{FF2B5EF4-FFF2-40B4-BE49-F238E27FC236}">
                <a16:creationId xmlns:a16="http://schemas.microsoft.com/office/drawing/2014/main" id="{E02AB007-04A3-44E1-BF3A-73979AD82988}"/>
              </a:ext>
            </a:extLst>
          </p:cNvPr>
          <p:cNvSpPr/>
          <p:nvPr/>
        </p:nvSpPr>
        <p:spPr>
          <a:xfrm>
            <a:off x="2895966" y="2259981"/>
            <a:ext cx="2124307" cy="88094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設計</a:t>
            </a:r>
            <a:endParaRPr kumimoji="1" lang="en-US" altLang="ja-JP" dirty="0"/>
          </a:p>
          <a:p>
            <a:pPr algn="ctr"/>
            <a:r>
              <a:rPr kumimoji="1" lang="ja-JP" altLang="en-US" dirty="0"/>
              <a:t>コンセプト</a:t>
            </a:r>
          </a:p>
        </p:txBody>
      </p:sp>
      <p:sp>
        <p:nvSpPr>
          <p:cNvPr id="7" name="楕円 6">
            <a:extLst>
              <a:ext uri="{FF2B5EF4-FFF2-40B4-BE49-F238E27FC236}">
                <a16:creationId xmlns:a16="http://schemas.microsoft.com/office/drawing/2014/main" id="{E8DCE76B-D913-4B11-80B5-3394047F1676}"/>
              </a:ext>
            </a:extLst>
          </p:cNvPr>
          <p:cNvSpPr/>
          <p:nvPr/>
        </p:nvSpPr>
        <p:spPr>
          <a:xfrm>
            <a:off x="5125845" y="2259980"/>
            <a:ext cx="2124307" cy="88094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建設</a:t>
            </a:r>
            <a:endParaRPr kumimoji="1" lang="en-US" altLang="ja-JP" dirty="0"/>
          </a:p>
          <a:p>
            <a:pPr algn="ctr"/>
            <a:r>
              <a:rPr kumimoji="1" lang="ja-JP" altLang="en-US" dirty="0"/>
              <a:t>コンセプト</a:t>
            </a:r>
          </a:p>
        </p:txBody>
      </p:sp>
      <p:sp>
        <p:nvSpPr>
          <p:cNvPr id="8" name="楕円 7">
            <a:extLst>
              <a:ext uri="{FF2B5EF4-FFF2-40B4-BE49-F238E27FC236}">
                <a16:creationId xmlns:a16="http://schemas.microsoft.com/office/drawing/2014/main" id="{BF8D0C8C-90A3-4C25-BBBC-1F37CF9F5854}"/>
              </a:ext>
            </a:extLst>
          </p:cNvPr>
          <p:cNvSpPr/>
          <p:nvPr/>
        </p:nvSpPr>
        <p:spPr>
          <a:xfrm>
            <a:off x="7469825" y="2259980"/>
            <a:ext cx="2124307" cy="88094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維持管理</a:t>
            </a:r>
            <a:endParaRPr kumimoji="1" lang="en-US" altLang="ja-JP" dirty="0"/>
          </a:p>
          <a:p>
            <a:pPr algn="ctr"/>
            <a:r>
              <a:rPr kumimoji="1" lang="ja-JP" altLang="en-US" dirty="0"/>
              <a:t>コンセプト</a:t>
            </a:r>
          </a:p>
        </p:txBody>
      </p:sp>
      <p:sp>
        <p:nvSpPr>
          <p:cNvPr id="10" name="楕円 9">
            <a:extLst>
              <a:ext uri="{FF2B5EF4-FFF2-40B4-BE49-F238E27FC236}">
                <a16:creationId xmlns:a16="http://schemas.microsoft.com/office/drawing/2014/main" id="{1229FD66-0BDC-4B32-A67D-22C0C100CA66}"/>
              </a:ext>
            </a:extLst>
          </p:cNvPr>
          <p:cNvSpPr/>
          <p:nvPr/>
        </p:nvSpPr>
        <p:spPr>
          <a:xfrm>
            <a:off x="9699704" y="2453267"/>
            <a:ext cx="462775" cy="5296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5A77BDF7-542B-411F-ADAC-C8FA639D8475}"/>
              </a:ext>
            </a:extLst>
          </p:cNvPr>
          <p:cNvSpPr/>
          <p:nvPr/>
        </p:nvSpPr>
        <p:spPr>
          <a:xfrm>
            <a:off x="10292775" y="2453267"/>
            <a:ext cx="462775" cy="5296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23A8F8DA-6713-4C2A-9DE6-8C850A01D1EC}"/>
              </a:ext>
            </a:extLst>
          </p:cNvPr>
          <p:cNvSpPr/>
          <p:nvPr/>
        </p:nvSpPr>
        <p:spPr>
          <a:xfrm>
            <a:off x="551986" y="3644591"/>
            <a:ext cx="2124307" cy="88094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金融・資金コンテンツ</a:t>
            </a:r>
          </a:p>
        </p:txBody>
      </p:sp>
      <p:sp>
        <p:nvSpPr>
          <p:cNvPr id="13" name="楕円 12">
            <a:extLst>
              <a:ext uri="{FF2B5EF4-FFF2-40B4-BE49-F238E27FC236}">
                <a16:creationId xmlns:a16="http://schemas.microsoft.com/office/drawing/2014/main" id="{40E4F42D-52D6-494B-9884-DC1A33CDDBAD}"/>
              </a:ext>
            </a:extLst>
          </p:cNvPr>
          <p:cNvSpPr/>
          <p:nvPr/>
        </p:nvSpPr>
        <p:spPr>
          <a:xfrm>
            <a:off x="503664" y="5029201"/>
            <a:ext cx="2124307" cy="8809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金融・資金見積</a:t>
            </a:r>
          </a:p>
        </p:txBody>
      </p:sp>
      <p:sp>
        <p:nvSpPr>
          <p:cNvPr id="14" name="楕円 13">
            <a:extLst>
              <a:ext uri="{FF2B5EF4-FFF2-40B4-BE49-F238E27FC236}">
                <a16:creationId xmlns:a16="http://schemas.microsoft.com/office/drawing/2014/main" id="{34763C89-2FDA-4C4B-8AA6-BC5DA49AA9C1}"/>
              </a:ext>
            </a:extLst>
          </p:cNvPr>
          <p:cNvSpPr/>
          <p:nvPr/>
        </p:nvSpPr>
        <p:spPr>
          <a:xfrm>
            <a:off x="2944288" y="3644591"/>
            <a:ext cx="2124307" cy="88094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設計</a:t>
            </a:r>
            <a:endParaRPr kumimoji="1" lang="en-US" altLang="ja-JP" dirty="0"/>
          </a:p>
          <a:p>
            <a:pPr algn="ctr"/>
            <a:r>
              <a:rPr kumimoji="1" lang="ja-JP" altLang="en-US" dirty="0"/>
              <a:t>コンテンツ</a:t>
            </a:r>
          </a:p>
        </p:txBody>
      </p:sp>
      <p:sp>
        <p:nvSpPr>
          <p:cNvPr id="15" name="楕円 14">
            <a:extLst>
              <a:ext uri="{FF2B5EF4-FFF2-40B4-BE49-F238E27FC236}">
                <a16:creationId xmlns:a16="http://schemas.microsoft.com/office/drawing/2014/main" id="{DAA5B998-EAA5-40CF-A9E0-A98EEE3C0B2F}"/>
              </a:ext>
            </a:extLst>
          </p:cNvPr>
          <p:cNvSpPr/>
          <p:nvPr/>
        </p:nvSpPr>
        <p:spPr>
          <a:xfrm>
            <a:off x="2895966" y="5029201"/>
            <a:ext cx="2124307" cy="8809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設計</a:t>
            </a:r>
            <a:endParaRPr kumimoji="1" lang="en-US" altLang="ja-JP" dirty="0"/>
          </a:p>
          <a:p>
            <a:pPr algn="ctr"/>
            <a:r>
              <a:rPr kumimoji="1" lang="ja-JP" altLang="en-US" dirty="0"/>
              <a:t>見積</a:t>
            </a:r>
          </a:p>
        </p:txBody>
      </p:sp>
      <p:sp>
        <p:nvSpPr>
          <p:cNvPr id="16" name="楕円 15">
            <a:extLst>
              <a:ext uri="{FF2B5EF4-FFF2-40B4-BE49-F238E27FC236}">
                <a16:creationId xmlns:a16="http://schemas.microsoft.com/office/drawing/2014/main" id="{67B131AC-AA4F-4BD7-B4F3-564E9626624B}"/>
              </a:ext>
            </a:extLst>
          </p:cNvPr>
          <p:cNvSpPr/>
          <p:nvPr/>
        </p:nvSpPr>
        <p:spPr>
          <a:xfrm>
            <a:off x="5174167" y="3644591"/>
            <a:ext cx="2124307" cy="88094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建設</a:t>
            </a:r>
            <a:endParaRPr kumimoji="1" lang="en-US" altLang="ja-JP" dirty="0"/>
          </a:p>
          <a:p>
            <a:pPr algn="ctr"/>
            <a:r>
              <a:rPr kumimoji="1" lang="ja-JP" altLang="en-US" dirty="0"/>
              <a:t>コンテンツ</a:t>
            </a:r>
          </a:p>
        </p:txBody>
      </p:sp>
      <p:sp>
        <p:nvSpPr>
          <p:cNvPr id="17" name="楕円 16">
            <a:extLst>
              <a:ext uri="{FF2B5EF4-FFF2-40B4-BE49-F238E27FC236}">
                <a16:creationId xmlns:a16="http://schemas.microsoft.com/office/drawing/2014/main" id="{31E5A1DF-FB42-47E4-A0D2-770B2B8E35C3}"/>
              </a:ext>
            </a:extLst>
          </p:cNvPr>
          <p:cNvSpPr/>
          <p:nvPr/>
        </p:nvSpPr>
        <p:spPr>
          <a:xfrm>
            <a:off x="5125845" y="5029201"/>
            <a:ext cx="2124307" cy="8809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建設</a:t>
            </a:r>
            <a:endParaRPr kumimoji="1" lang="en-US" altLang="ja-JP" dirty="0"/>
          </a:p>
          <a:p>
            <a:pPr algn="ctr"/>
            <a:r>
              <a:rPr kumimoji="1" lang="ja-JP" altLang="en-US" dirty="0"/>
              <a:t>見積</a:t>
            </a:r>
          </a:p>
        </p:txBody>
      </p:sp>
      <p:sp>
        <p:nvSpPr>
          <p:cNvPr id="18" name="楕円 17">
            <a:extLst>
              <a:ext uri="{FF2B5EF4-FFF2-40B4-BE49-F238E27FC236}">
                <a16:creationId xmlns:a16="http://schemas.microsoft.com/office/drawing/2014/main" id="{AF0F442E-7078-43AD-B56A-7743DE5B77D7}"/>
              </a:ext>
            </a:extLst>
          </p:cNvPr>
          <p:cNvSpPr/>
          <p:nvPr/>
        </p:nvSpPr>
        <p:spPr>
          <a:xfrm>
            <a:off x="7469825" y="3644590"/>
            <a:ext cx="2124307" cy="88094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維持管理</a:t>
            </a:r>
            <a:endParaRPr kumimoji="1" lang="en-US" altLang="ja-JP" dirty="0"/>
          </a:p>
          <a:p>
            <a:pPr algn="ctr"/>
            <a:r>
              <a:rPr kumimoji="1" lang="ja-JP" altLang="en-US" dirty="0"/>
              <a:t>コンテンツ</a:t>
            </a:r>
          </a:p>
        </p:txBody>
      </p:sp>
      <p:sp>
        <p:nvSpPr>
          <p:cNvPr id="19" name="楕円 18">
            <a:extLst>
              <a:ext uri="{FF2B5EF4-FFF2-40B4-BE49-F238E27FC236}">
                <a16:creationId xmlns:a16="http://schemas.microsoft.com/office/drawing/2014/main" id="{ED38B1B3-1F0B-4E78-B392-71035FF877C2}"/>
              </a:ext>
            </a:extLst>
          </p:cNvPr>
          <p:cNvSpPr/>
          <p:nvPr/>
        </p:nvSpPr>
        <p:spPr>
          <a:xfrm>
            <a:off x="7469825" y="5029200"/>
            <a:ext cx="2124307" cy="88094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維持管理</a:t>
            </a:r>
            <a:endParaRPr kumimoji="1" lang="en-US" altLang="ja-JP" dirty="0"/>
          </a:p>
          <a:p>
            <a:pPr algn="ctr"/>
            <a:r>
              <a:rPr kumimoji="1" lang="ja-JP" altLang="en-US" dirty="0"/>
              <a:t>見積</a:t>
            </a:r>
          </a:p>
        </p:txBody>
      </p:sp>
      <p:sp>
        <p:nvSpPr>
          <p:cNvPr id="22" name="四角形: 角を丸くする 21">
            <a:extLst>
              <a:ext uri="{FF2B5EF4-FFF2-40B4-BE49-F238E27FC236}">
                <a16:creationId xmlns:a16="http://schemas.microsoft.com/office/drawing/2014/main" id="{F0570FDF-F5D1-45EC-B932-A028231BB2B4}"/>
              </a:ext>
            </a:extLst>
          </p:cNvPr>
          <p:cNvSpPr/>
          <p:nvPr/>
        </p:nvSpPr>
        <p:spPr>
          <a:xfrm>
            <a:off x="332313" y="934733"/>
            <a:ext cx="10913692" cy="2360452"/>
          </a:xfrm>
          <a:prstGeom prst="roundRect">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3" name="四角形: 角を丸くする 22">
            <a:extLst>
              <a:ext uri="{FF2B5EF4-FFF2-40B4-BE49-F238E27FC236}">
                <a16:creationId xmlns:a16="http://schemas.microsoft.com/office/drawing/2014/main" id="{4DF25621-18F1-4265-9062-F8FA1BD168CE}"/>
              </a:ext>
            </a:extLst>
          </p:cNvPr>
          <p:cNvSpPr/>
          <p:nvPr/>
        </p:nvSpPr>
        <p:spPr>
          <a:xfrm>
            <a:off x="4393580" y="1070517"/>
            <a:ext cx="6122020" cy="685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全メンバーでしっかり討議</a:t>
            </a:r>
            <a:endParaRPr kumimoji="1" lang="en-US" altLang="ja-JP" dirty="0"/>
          </a:p>
          <a:p>
            <a:pPr algn="ctr"/>
            <a:r>
              <a:rPr kumimoji="1" lang="ja-JP" altLang="en-US" dirty="0"/>
              <a:t>疑問がなくなるまで早いうちに討議・修正継続</a:t>
            </a:r>
          </a:p>
        </p:txBody>
      </p:sp>
      <p:sp>
        <p:nvSpPr>
          <p:cNvPr id="24" name="四角形: 角を丸くする 23">
            <a:extLst>
              <a:ext uri="{FF2B5EF4-FFF2-40B4-BE49-F238E27FC236}">
                <a16:creationId xmlns:a16="http://schemas.microsoft.com/office/drawing/2014/main" id="{1ECD1069-ED62-41E8-AC27-61ABBAFF5B12}"/>
              </a:ext>
            </a:extLst>
          </p:cNvPr>
          <p:cNvSpPr/>
          <p:nvPr/>
        </p:nvSpPr>
        <p:spPr>
          <a:xfrm>
            <a:off x="5288268" y="4547841"/>
            <a:ext cx="6122020" cy="4144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担当の明確化が大切</a:t>
            </a:r>
          </a:p>
        </p:txBody>
      </p:sp>
    </p:spTree>
    <p:extLst>
      <p:ext uri="{BB962C8B-B14F-4D97-AF65-F5344CB8AC3E}">
        <p14:creationId xmlns:p14="http://schemas.microsoft.com/office/powerpoint/2010/main" val="835527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E3E8A7-87B0-4164-B232-42E046437CF6}"/>
              </a:ext>
            </a:extLst>
          </p:cNvPr>
          <p:cNvSpPr>
            <a:spLocks noGrp="1"/>
          </p:cNvSpPr>
          <p:nvPr>
            <p:ph type="title"/>
          </p:nvPr>
        </p:nvSpPr>
        <p:spPr>
          <a:xfrm>
            <a:off x="716363" y="451513"/>
            <a:ext cx="8596668" cy="591126"/>
          </a:xfrm>
        </p:spPr>
        <p:txBody>
          <a:bodyPr>
            <a:normAutofit fontScale="90000"/>
          </a:bodyPr>
          <a:lstStyle/>
          <a:p>
            <a:r>
              <a:rPr kumimoji="1" lang="ja-JP" altLang="en-US" dirty="0"/>
              <a:t>様式集</a:t>
            </a:r>
          </a:p>
        </p:txBody>
      </p:sp>
      <p:sp>
        <p:nvSpPr>
          <p:cNvPr id="3" name="スライド番号プレースホルダー 2">
            <a:extLst>
              <a:ext uri="{FF2B5EF4-FFF2-40B4-BE49-F238E27FC236}">
                <a16:creationId xmlns:a16="http://schemas.microsoft.com/office/drawing/2014/main" id="{AC6384D8-DBE6-4C03-88D2-C0E2F9656569}"/>
              </a:ext>
            </a:extLst>
          </p:cNvPr>
          <p:cNvSpPr>
            <a:spLocks noGrp="1"/>
          </p:cNvSpPr>
          <p:nvPr>
            <p:ph type="sldNum" sz="quarter" idx="12"/>
          </p:nvPr>
        </p:nvSpPr>
        <p:spPr/>
        <p:txBody>
          <a:bodyPr/>
          <a:lstStyle/>
          <a:p>
            <a:fld id="{8CBE0B6B-AA1C-4A08-8C69-36F95E8FD104}" type="slidenum">
              <a:rPr kumimoji="1" lang="ja-JP" altLang="en-US" smtClean="0"/>
              <a:t>22</a:t>
            </a:fld>
            <a:endParaRPr kumimoji="1" lang="ja-JP" altLang="en-US"/>
          </a:p>
        </p:txBody>
      </p:sp>
      <p:pic>
        <p:nvPicPr>
          <p:cNvPr id="7" name="図 6">
            <a:extLst>
              <a:ext uri="{FF2B5EF4-FFF2-40B4-BE49-F238E27FC236}">
                <a16:creationId xmlns:a16="http://schemas.microsoft.com/office/drawing/2014/main" id="{7B29F2D9-FA82-4EC4-A6D7-9C55D4539958}"/>
              </a:ext>
            </a:extLst>
          </p:cNvPr>
          <p:cNvPicPr>
            <a:picLocks noChangeAspect="1"/>
          </p:cNvPicPr>
          <p:nvPr/>
        </p:nvPicPr>
        <p:blipFill>
          <a:blip r:embed="rId2"/>
          <a:stretch>
            <a:fillRect/>
          </a:stretch>
        </p:blipFill>
        <p:spPr>
          <a:xfrm>
            <a:off x="733070" y="931127"/>
            <a:ext cx="8596668" cy="5675971"/>
          </a:xfrm>
          <a:prstGeom prst="rect">
            <a:avLst/>
          </a:prstGeom>
        </p:spPr>
      </p:pic>
    </p:spTree>
    <p:extLst>
      <p:ext uri="{BB962C8B-B14F-4D97-AF65-F5344CB8AC3E}">
        <p14:creationId xmlns:p14="http://schemas.microsoft.com/office/powerpoint/2010/main" val="2238395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EB3666-B32A-4811-A999-3A1B1DCC8A8E}"/>
              </a:ext>
            </a:extLst>
          </p:cNvPr>
          <p:cNvSpPr>
            <a:spLocks noGrp="1"/>
          </p:cNvSpPr>
          <p:nvPr>
            <p:ph type="title"/>
          </p:nvPr>
        </p:nvSpPr>
        <p:spPr>
          <a:xfrm>
            <a:off x="839027" y="336395"/>
            <a:ext cx="8596668" cy="605883"/>
          </a:xfrm>
        </p:spPr>
        <p:txBody>
          <a:bodyPr>
            <a:normAutofit fontScale="90000"/>
          </a:bodyPr>
          <a:lstStyle/>
          <a:p>
            <a:r>
              <a:rPr kumimoji="1" lang="ja-JP" altLang="en-US" dirty="0"/>
              <a:t>様式集</a:t>
            </a:r>
          </a:p>
        </p:txBody>
      </p:sp>
      <p:sp>
        <p:nvSpPr>
          <p:cNvPr id="3" name="スライド番号プレースホルダー 2">
            <a:extLst>
              <a:ext uri="{FF2B5EF4-FFF2-40B4-BE49-F238E27FC236}">
                <a16:creationId xmlns:a16="http://schemas.microsoft.com/office/drawing/2014/main" id="{485CEFEF-3236-4C96-9AD2-5340584D6FF8}"/>
              </a:ext>
            </a:extLst>
          </p:cNvPr>
          <p:cNvSpPr>
            <a:spLocks noGrp="1"/>
          </p:cNvSpPr>
          <p:nvPr>
            <p:ph type="sldNum" sz="quarter" idx="12"/>
          </p:nvPr>
        </p:nvSpPr>
        <p:spPr/>
        <p:txBody>
          <a:bodyPr/>
          <a:lstStyle/>
          <a:p>
            <a:fld id="{8CBE0B6B-AA1C-4A08-8C69-36F95E8FD104}" type="slidenum">
              <a:rPr kumimoji="1" lang="ja-JP" altLang="en-US" smtClean="0"/>
              <a:t>23</a:t>
            </a:fld>
            <a:endParaRPr kumimoji="1" lang="ja-JP" altLang="en-US"/>
          </a:p>
        </p:txBody>
      </p:sp>
      <p:pic>
        <p:nvPicPr>
          <p:cNvPr id="7" name="図 6">
            <a:extLst>
              <a:ext uri="{FF2B5EF4-FFF2-40B4-BE49-F238E27FC236}">
                <a16:creationId xmlns:a16="http://schemas.microsoft.com/office/drawing/2014/main" id="{BBF24AED-3B8F-45B7-8EED-183F7F740853}"/>
              </a:ext>
            </a:extLst>
          </p:cNvPr>
          <p:cNvPicPr>
            <a:picLocks noChangeAspect="1"/>
          </p:cNvPicPr>
          <p:nvPr/>
        </p:nvPicPr>
        <p:blipFill>
          <a:blip r:embed="rId2"/>
          <a:stretch>
            <a:fillRect/>
          </a:stretch>
        </p:blipFill>
        <p:spPr>
          <a:xfrm>
            <a:off x="2436542" y="336395"/>
            <a:ext cx="8073482" cy="5902560"/>
          </a:xfrm>
          <a:prstGeom prst="rect">
            <a:avLst/>
          </a:prstGeom>
        </p:spPr>
      </p:pic>
    </p:spTree>
    <p:extLst>
      <p:ext uri="{BB962C8B-B14F-4D97-AF65-F5344CB8AC3E}">
        <p14:creationId xmlns:p14="http://schemas.microsoft.com/office/powerpoint/2010/main" val="2555100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F3849-E470-4E3F-9D0B-91CFC587649E}"/>
              </a:ext>
            </a:extLst>
          </p:cNvPr>
          <p:cNvSpPr>
            <a:spLocks noGrp="1"/>
          </p:cNvSpPr>
          <p:nvPr>
            <p:ph type="title"/>
          </p:nvPr>
        </p:nvSpPr>
        <p:spPr>
          <a:xfrm>
            <a:off x="677334" y="609600"/>
            <a:ext cx="8596668" cy="427463"/>
          </a:xfrm>
        </p:spPr>
        <p:txBody>
          <a:bodyPr>
            <a:normAutofit fontScale="90000"/>
          </a:bodyPr>
          <a:lstStyle/>
          <a:p>
            <a:r>
              <a:rPr kumimoji="1" lang="ja-JP" altLang="en-US" dirty="0"/>
              <a:t>審査基準</a:t>
            </a:r>
          </a:p>
        </p:txBody>
      </p:sp>
      <p:sp>
        <p:nvSpPr>
          <p:cNvPr id="3" name="スライド番号プレースホルダー 2">
            <a:extLst>
              <a:ext uri="{FF2B5EF4-FFF2-40B4-BE49-F238E27FC236}">
                <a16:creationId xmlns:a16="http://schemas.microsoft.com/office/drawing/2014/main" id="{F9B3F816-D97B-4BF4-8516-4F1A1F3DA5D2}"/>
              </a:ext>
            </a:extLst>
          </p:cNvPr>
          <p:cNvSpPr>
            <a:spLocks noGrp="1"/>
          </p:cNvSpPr>
          <p:nvPr>
            <p:ph type="sldNum" sz="quarter" idx="12"/>
          </p:nvPr>
        </p:nvSpPr>
        <p:spPr/>
        <p:txBody>
          <a:bodyPr/>
          <a:lstStyle/>
          <a:p>
            <a:fld id="{8CBE0B6B-AA1C-4A08-8C69-36F95E8FD104}" type="slidenum">
              <a:rPr kumimoji="1" lang="ja-JP" altLang="en-US" smtClean="0"/>
              <a:t>24</a:t>
            </a:fld>
            <a:endParaRPr kumimoji="1" lang="ja-JP" altLang="en-US"/>
          </a:p>
        </p:txBody>
      </p:sp>
      <p:pic>
        <p:nvPicPr>
          <p:cNvPr id="5" name="図 4">
            <a:extLst>
              <a:ext uri="{FF2B5EF4-FFF2-40B4-BE49-F238E27FC236}">
                <a16:creationId xmlns:a16="http://schemas.microsoft.com/office/drawing/2014/main" id="{43392DFD-C632-4D1E-AD62-B83D01623713}"/>
              </a:ext>
            </a:extLst>
          </p:cNvPr>
          <p:cNvPicPr>
            <a:picLocks noChangeAspect="1"/>
          </p:cNvPicPr>
          <p:nvPr/>
        </p:nvPicPr>
        <p:blipFill>
          <a:blip r:embed="rId2"/>
          <a:stretch>
            <a:fillRect/>
          </a:stretch>
        </p:blipFill>
        <p:spPr>
          <a:xfrm>
            <a:off x="2679067" y="692305"/>
            <a:ext cx="8024220" cy="5473390"/>
          </a:xfrm>
          <a:prstGeom prst="rect">
            <a:avLst/>
          </a:prstGeom>
        </p:spPr>
      </p:pic>
    </p:spTree>
    <p:extLst>
      <p:ext uri="{BB962C8B-B14F-4D97-AF65-F5344CB8AC3E}">
        <p14:creationId xmlns:p14="http://schemas.microsoft.com/office/powerpoint/2010/main" val="2645708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E31A65-86B1-4A43-98CE-27FB1E533AAC}"/>
              </a:ext>
            </a:extLst>
          </p:cNvPr>
          <p:cNvSpPr>
            <a:spLocks noGrp="1"/>
          </p:cNvSpPr>
          <p:nvPr>
            <p:ph type="title"/>
          </p:nvPr>
        </p:nvSpPr>
        <p:spPr>
          <a:xfrm>
            <a:off x="677334" y="609600"/>
            <a:ext cx="8596668" cy="488795"/>
          </a:xfrm>
        </p:spPr>
        <p:txBody>
          <a:bodyPr>
            <a:normAutofit fontScale="90000"/>
          </a:bodyPr>
          <a:lstStyle/>
          <a:p>
            <a:r>
              <a:rPr kumimoji="1" lang="ja-JP" altLang="en-US" dirty="0"/>
              <a:t>審査基準</a:t>
            </a:r>
          </a:p>
        </p:txBody>
      </p:sp>
      <p:sp>
        <p:nvSpPr>
          <p:cNvPr id="3" name="スライド番号プレースホルダー 2">
            <a:extLst>
              <a:ext uri="{FF2B5EF4-FFF2-40B4-BE49-F238E27FC236}">
                <a16:creationId xmlns:a16="http://schemas.microsoft.com/office/drawing/2014/main" id="{5E23EC10-1348-46D1-8F1B-7D9B8C30630E}"/>
              </a:ext>
            </a:extLst>
          </p:cNvPr>
          <p:cNvSpPr>
            <a:spLocks noGrp="1"/>
          </p:cNvSpPr>
          <p:nvPr>
            <p:ph type="sldNum" sz="quarter" idx="12"/>
          </p:nvPr>
        </p:nvSpPr>
        <p:spPr/>
        <p:txBody>
          <a:bodyPr/>
          <a:lstStyle/>
          <a:p>
            <a:fld id="{8CBE0B6B-AA1C-4A08-8C69-36F95E8FD104}" type="slidenum">
              <a:rPr kumimoji="1" lang="ja-JP" altLang="en-US" smtClean="0"/>
              <a:t>25</a:t>
            </a:fld>
            <a:endParaRPr kumimoji="1" lang="ja-JP" altLang="en-US"/>
          </a:p>
        </p:txBody>
      </p:sp>
      <p:pic>
        <p:nvPicPr>
          <p:cNvPr id="5" name="図 4">
            <a:extLst>
              <a:ext uri="{FF2B5EF4-FFF2-40B4-BE49-F238E27FC236}">
                <a16:creationId xmlns:a16="http://schemas.microsoft.com/office/drawing/2014/main" id="{F0BC66C7-1816-4D97-9CE2-4198D8575BDC}"/>
              </a:ext>
            </a:extLst>
          </p:cNvPr>
          <p:cNvPicPr>
            <a:picLocks noChangeAspect="1"/>
          </p:cNvPicPr>
          <p:nvPr/>
        </p:nvPicPr>
        <p:blipFill>
          <a:blip r:embed="rId2"/>
          <a:stretch>
            <a:fillRect/>
          </a:stretch>
        </p:blipFill>
        <p:spPr>
          <a:xfrm>
            <a:off x="2708509" y="373566"/>
            <a:ext cx="8520769" cy="5720895"/>
          </a:xfrm>
          <a:prstGeom prst="rect">
            <a:avLst/>
          </a:prstGeom>
        </p:spPr>
      </p:pic>
    </p:spTree>
    <p:extLst>
      <p:ext uri="{BB962C8B-B14F-4D97-AF65-F5344CB8AC3E}">
        <p14:creationId xmlns:p14="http://schemas.microsoft.com/office/powerpoint/2010/main" val="2419737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2F1FF-0012-407D-A691-7F06E63A2F1C}"/>
              </a:ext>
            </a:extLst>
          </p:cNvPr>
          <p:cNvSpPr>
            <a:spLocks noGrp="1"/>
          </p:cNvSpPr>
          <p:nvPr>
            <p:ph type="title"/>
          </p:nvPr>
        </p:nvSpPr>
        <p:spPr>
          <a:xfrm>
            <a:off x="677334" y="609600"/>
            <a:ext cx="8596668" cy="466493"/>
          </a:xfrm>
        </p:spPr>
        <p:txBody>
          <a:bodyPr>
            <a:normAutofit fontScale="90000"/>
          </a:bodyPr>
          <a:lstStyle/>
          <a:p>
            <a:r>
              <a:rPr kumimoji="1" lang="ja-JP" altLang="en-US" dirty="0"/>
              <a:t>担当者リスト</a:t>
            </a:r>
          </a:p>
        </p:txBody>
      </p:sp>
      <p:sp>
        <p:nvSpPr>
          <p:cNvPr id="3" name="スライド番号プレースホルダー 2">
            <a:extLst>
              <a:ext uri="{FF2B5EF4-FFF2-40B4-BE49-F238E27FC236}">
                <a16:creationId xmlns:a16="http://schemas.microsoft.com/office/drawing/2014/main" id="{B7FA1EAA-23E5-4B75-AC42-10757B8C6835}"/>
              </a:ext>
            </a:extLst>
          </p:cNvPr>
          <p:cNvSpPr>
            <a:spLocks noGrp="1"/>
          </p:cNvSpPr>
          <p:nvPr>
            <p:ph type="sldNum" sz="quarter" idx="12"/>
          </p:nvPr>
        </p:nvSpPr>
        <p:spPr/>
        <p:txBody>
          <a:bodyPr/>
          <a:lstStyle/>
          <a:p>
            <a:fld id="{8CBE0B6B-AA1C-4A08-8C69-36F95E8FD104}" type="slidenum">
              <a:rPr kumimoji="1" lang="ja-JP" altLang="en-US" smtClean="0"/>
              <a:t>26</a:t>
            </a:fld>
            <a:endParaRPr kumimoji="1" lang="ja-JP" altLang="en-US"/>
          </a:p>
        </p:txBody>
      </p:sp>
      <p:pic>
        <p:nvPicPr>
          <p:cNvPr id="5" name="図 4">
            <a:extLst>
              <a:ext uri="{FF2B5EF4-FFF2-40B4-BE49-F238E27FC236}">
                <a16:creationId xmlns:a16="http://schemas.microsoft.com/office/drawing/2014/main" id="{5E65DEE5-F2C6-483D-BCBD-B09D0CF3E196}"/>
              </a:ext>
            </a:extLst>
          </p:cNvPr>
          <p:cNvPicPr>
            <a:picLocks noChangeAspect="1"/>
          </p:cNvPicPr>
          <p:nvPr/>
        </p:nvPicPr>
        <p:blipFill>
          <a:blip r:embed="rId2"/>
          <a:stretch>
            <a:fillRect/>
          </a:stretch>
        </p:blipFill>
        <p:spPr>
          <a:xfrm>
            <a:off x="1374388" y="1078837"/>
            <a:ext cx="9677400" cy="4962525"/>
          </a:xfrm>
          <a:prstGeom prst="rect">
            <a:avLst/>
          </a:prstGeom>
        </p:spPr>
      </p:pic>
    </p:spTree>
    <p:extLst>
      <p:ext uri="{BB962C8B-B14F-4D97-AF65-F5344CB8AC3E}">
        <p14:creationId xmlns:p14="http://schemas.microsoft.com/office/powerpoint/2010/main" val="1313850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AA8C88-E97A-4856-9A71-FC4096852EFF}"/>
              </a:ext>
            </a:extLst>
          </p:cNvPr>
          <p:cNvSpPr>
            <a:spLocks noGrp="1"/>
          </p:cNvSpPr>
          <p:nvPr>
            <p:ph type="title"/>
          </p:nvPr>
        </p:nvSpPr>
        <p:spPr>
          <a:xfrm>
            <a:off x="337222" y="568711"/>
            <a:ext cx="1530607" cy="1027151"/>
          </a:xfrm>
        </p:spPr>
        <p:txBody>
          <a:bodyPr>
            <a:normAutofit fontScale="90000"/>
          </a:bodyPr>
          <a:lstStyle/>
          <a:p>
            <a:r>
              <a:rPr kumimoji="1" lang="ja-JP" altLang="en-US" dirty="0"/>
              <a:t>担当者リスト</a:t>
            </a:r>
          </a:p>
        </p:txBody>
      </p:sp>
      <p:sp>
        <p:nvSpPr>
          <p:cNvPr id="3" name="スライド番号プレースホルダー 2">
            <a:extLst>
              <a:ext uri="{FF2B5EF4-FFF2-40B4-BE49-F238E27FC236}">
                <a16:creationId xmlns:a16="http://schemas.microsoft.com/office/drawing/2014/main" id="{05DEDA72-1702-4AA4-89A6-D1D51F540FB5}"/>
              </a:ext>
            </a:extLst>
          </p:cNvPr>
          <p:cNvSpPr>
            <a:spLocks noGrp="1"/>
          </p:cNvSpPr>
          <p:nvPr>
            <p:ph type="sldNum" sz="quarter" idx="12"/>
          </p:nvPr>
        </p:nvSpPr>
        <p:spPr/>
        <p:txBody>
          <a:bodyPr/>
          <a:lstStyle/>
          <a:p>
            <a:fld id="{8CBE0B6B-AA1C-4A08-8C69-36F95E8FD104}" type="slidenum">
              <a:rPr kumimoji="1" lang="ja-JP" altLang="en-US" smtClean="0"/>
              <a:t>27</a:t>
            </a:fld>
            <a:endParaRPr kumimoji="1" lang="ja-JP" altLang="en-US"/>
          </a:p>
        </p:txBody>
      </p:sp>
      <p:pic>
        <p:nvPicPr>
          <p:cNvPr id="5" name="図 4">
            <a:extLst>
              <a:ext uri="{FF2B5EF4-FFF2-40B4-BE49-F238E27FC236}">
                <a16:creationId xmlns:a16="http://schemas.microsoft.com/office/drawing/2014/main" id="{7326B61C-F8AE-403E-8BA1-F617EA243EAC}"/>
              </a:ext>
            </a:extLst>
          </p:cNvPr>
          <p:cNvPicPr>
            <a:picLocks noChangeAspect="1"/>
          </p:cNvPicPr>
          <p:nvPr/>
        </p:nvPicPr>
        <p:blipFill>
          <a:blip r:embed="rId2"/>
          <a:stretch>
            <a:fillRect/>
          </a:stretch>
        </p:blipFill>
        <p:spPr>
          <a:xfrm>
            <a:off x="2077611" y="127657"/>
            <a:ext cx="9620250" cy="6524625"/>
          </a:xfrm>
          <a:prstGeom prst="rect">
            <a:avLst/>
          </a:prstGeom>
        </p:spPr>
      </p:pic>
    </p:spTree>
    <p:extLst>
      <p:ext uri="{BB962C8B-B14F-4D97-AF65-F5344CB8AC3E}">
        <p14:creationId xmlns:p14="http://schemas.microsoft.com/office/powerpoint/2010/main" val="1718092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D61E8E-27DA-4105-9CEA-0758F8E3B2DC}"/>
              </a:ext>
            </a:extLst>
          </p:cNvPr>
          <p:cNvSpPr>
            <a:spLocks noGrp="1"/>
          </p:cNvSpPr>
          <p:nvPr>
            <p:ph type="title"/>
          </p:nvPr>
        </p:nvSpPr>
        <p:spPr>
          <a:xfrm>
            <a:off x="677334" y="609600"/>
            <a:ext cx="8596668" cy="527824"/>
          </a:xfrm>
        </p:spPr>
        <p:txBody>
          <a:bodyPr>
            <a:normAutofit fontScale="90000"/>
          </a:bodyPr>
          <a:lstStyle/>
          <a:p>
            <a:r>
              <a:rPr kumimoji="1" lang="ja-JP" altLang="en-US" dirty="0"/>
              <a:t>資金計画コンセプト→コンテンツ展開</a:t>
            </a:r>
          </a:p>
        </p:txBody>
      </p:sp>
      <p:sp>
        <p:nvSpPr>
          <p:cNvPr id="3" name="スライド番号プレースホルダー 2">
            <a:extLst>
              <a:ext uri="{FF2B5EF4-FFF2-40B4-BE49-F238E27FC236}">
                <a16:creationId xmlns:a16="http://schemas.microsoft.com/office/drawing/2014/main" id="{32B09DBF-06E3-4523-BF5C-7052D9D018B7}"/>
              </a:ext>
            </a:extLst>
          </p:cNvPr>
          <p:cNvSpPr>
            <a:spLocks noGrp="1"/>
          </p:cNvSpPr>
          <p:nvPr>
            <p:ph type="sldNum" sz="quarter" idx="12"/>
          </p:nvPr>
        </p:nvSpPr>
        <p:spPr/>
        <p:txBody>
          <a:bodyPr/>
          <a:lstStyle/>
          <a:p>
            <a:fld id="{8CBE0B6B-AA1C-4A08-8C69-36F95E8FD104}" type="slidenum">
              <a:rPr kumimoji="1" lang="ja-JP" altLang="en-US" smtClean="0"/>
              <a:t>28</a:t>
            </a:fld>
            <a:endParaRPr kumimoji="1" lang="ja-JP" altLang="en-US"/>
          </a:p>
        </p:txBody>
      </p:sp>
      <p:sp>
        <p:nvSpPr>
          <p:cNvPr id="4" name="四角形: 角を丸くする 3">
            <a:extLst>
              <a:ext uri="{FF2B5EF4-FFF2-40B4-BE49-F238E27FC236}">
                <a16:creationId xmlns:a16="http://schemas.microsoft.com/office/drawing/2014/main" id="{5937DFF4-9612-45D9-BBDC-28F142BF1C64}"/>
              </a:ext>
            </a:extLst>
          </p:cNvPr>
          <p:cNvSpPr/>
          <p:nvPr/>
        </p:nvSpPr>
        <p:spPr>
          <a:xfrm>
            <a:off x="677334" y="1354873"/>
            <a:ext cx="3470920" cy="509610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金融・資金計画</a:t>
            </a:r>
            <a:endParaRPr kumimoji="1" lang="en-US" altLang="ja-JP" sz="1600" dirty="0"/>
          </a:p>
          <a:p>
            <a:pPr algn="ctr"/>
            <a:r>
              <a:rPr kumimoji="1" lang="ja-JP" altLang="en-US" sz="1600" dirty="0"/>
              <a:t>コンセプト</a:t>
            </a:r>
            <a:endParaRPr kumimoji="1" lang="en-US" altLang="ja-JP" sz="1600" dirty="0"/>
          </a:p>
          <a:p>
            <a:pPr algn="ctr"/>
            <a:endParaRPr kumimoji="1" lang="en-US" altLang="ja-JP" sz="1600" dirty="0"/>
          </a:p>
          <a:p>
            <a:pPr algn="ctr"/>
            <a:r>
              <a:rPr kumimoji="1" lang="ja-JP" altLang="en-US" sz="1600" dirty="0"/>
              <a:t>銀行は、金利と経費で</a:t>
            </a:r>
            <a:r>
              <a:rPr kumimoji="1" lang="en-US" altLang="ja-JP" sz="1600" dirty="0"/>
              <a:t>Min</a:t>
            </a:r>
            <a:r>
              <a:rPr kumimoji="1" lang="ja-JP" altLang="en-US" sz="1600" dirty="0"/>
              <a:t>の銀行を徹底して探す。</a:t>
            </a:r>
            <a:endParaRPr kumimoji="1" lang="en-US" altLang="ja-JP" sz="1600" dirty="0"/>
          </a:p>
          <a:p>
            <a:pPr algn="ctr"/>
            <a:endParaRPr kumimoji="1" lang="en-US" altLang="ja-JP" sz="1600" dirty="0"/>
          </a:p>
          <a:p>
            <a:pPr algn="ctr"/>
            <a:r>
              <a:rPr kumimoji="1" lang="ja-JP" altLang="en-US" sz="1600" dirty="0"/>
              <a:t>安易に銀行を決めない。</a:t>
            </a:r>
            <a:endParaRPr kumimoji="1" lang="en-US" altLang="ja-JP" sz="1600" dirty="0"/>
          </a:p>
          <a:p>
            <a:pPr algn="ctr"/>
            <a:r>
              <a:rPr kumimoji="1" lang="ja-JP" altLang="en-US" sz="1600" dirty="0"/>
              <a:t>メンバーの劣後なし。</a:t>
            </a:r>
            <a:endParaRPr kumimoji="1" lang="en-US" altLang="ja-JP" sz="1600" dirty="0"/>
          </a:p>
          <a:p>
            <a:pPr algn="ctr"/>
            <a:r>
              <a:rPr kumimoji="1" lang="ja-JP" altLang="en-US" sz="1600" dirty="0"/>
              <a:t>無駄な出資をしない。</a:t>
            </a:r>
            <a:endParaRPr kumimoji="1" lang="en-US" altLang="ja-JP" sz="1600" dirty="0"/>
          </a:p>
          <a:p>
            <a:pPr algn="ctr"/>
            <a:endParaRPr kumimoji="1" lang="en-US" altLang="ja-JP" sz="1600" dirty="0"/>
          </a:p>
          <a:p>
            <a:pPr algn="ctr"/>
            <a:r>
              <a:rPr kumimoji="1" lang="ja-JP" altLang="en-US" sz="1600" dirty="0"/>
              <a:t>銀行や公認会計士など</a:t>
            </a:r>
            <a:endParaRPr kumimoji="1" lang="en-US" altLang="ja-JP" sz="1600" dirty="0"/>
          </a:p>
          <a:p>
            <a:pPr algn="ctr"/>
            <a:r>
              <a:rPr kumimoji="1" lang="ja-JP" altLang="en-US" sz="1600" dirty="0"/>
              <a:t>専門家も認めた計画と書こう。</a:t>
            </a:r>
            <a:endParaRPr kumimoji="1" lang="en-US" altLang="ja-JP" sz="1600" dirty="0"/>
          </a:p>
          <a:p>
            <a:pPr algn="ctr"/>
            <a:endParaRPr kumimoji="1" lang="en-US" altLang="ja-JP" sz="1600" dirty="0"/>
          </a:p>
          <a:p>
            <a:pPr algn="ctr"/>
            <a:r>
              <a:rPr kumimoji="1" lang="ja-JP" altLang="en-US" sz="1600" dirty="0"/>
              <a:t>書いたことのエビデンスを</a:t>
            </a:r>
            <a:endParaRPr kumimoji="1" lang="en-US" altLang="ja-JP" sz="1600" dirty="0"/>
          </a:p>
          <a:p>
            <a:pPr algn="ctr"/>
            <a:r>
              <a:rPr kumimoji="1" lang="ja-JP" altLang="en-US" sz="1600" dirty="0"/>
              <a:t>作成する</a:t>
            </a:r>
            <a:endParaRPr kumimoji="1" lang="en-US" altLang="ja-JP" sz="1600" dirty="0"/>
          </a:p>
          <a:p>
            <a:pPr algn="ctr"/>
            <a:endParaRPr kumimoji="1" lang="en-US" altLang="ja-JP" sz="1600" dirty="0"/>
          </a:p>
          <a:p>
            <a:pPr algn="ctr"/>
            <a:endParaRPr kumimoji="1" lang="en-US" altLang="ja-JP" sz="1600" dirty="0"/>
          </a:p>
          <a:p>
            <a:pPr algn="ctr"/>
            <a:endParaRPr kumimoji="1" lang="en-US" altLang="ja-JP" sz="1600" dirty="0"/>
          </a:p>
          <a:p>
            <a:pPr algn="ctr"/>
            <a:endParaRPr kumimoji="1" lang="en-US" altLang="ja-JP" sz="1600" dirty="0"/>
          </a:p>
          <a:p>
            <a:pPr algn="ctr"/>
            <a:endParaRPr kumimoji="1" lang="ja-JP" altLang="en-US" sz="1600" dirty="0"/>
          </a:p>
        </p:txBody>
      </p:sp>
      <p:sp>
        <p:nvSpPr>
          <p:cNvPr id="5" name="正方形/長方形 4">
            <a:extLst>
              <a:ext uri="{FF2B5EF4-FFF2-40B4-BE49-F238E27FC236}">
                <a16:creationId xmlns:a16="http://schemas.microsoft.com/office/drawing/2014/main" id="{5C96F4A7-0ECD-4BDE-975A-7D9C720302EF}"/>
              </a:ext>
            </a:extLst>
          </p:cNvPr>
          <p:cNvSpPr/>
          <p:nvPr/>
        </p:nvSpPr>
        <p:spPr>
          <a:xfrm>
            <a:off x="946408" y="5163014"/>
            <a:ext cx="2932771" cy="11467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審査員やコンサルの</a:t>
            </a:r>
            <a:endParaRPr kumimoji="1" lang="en-US" altLang="ja-JP" sz="1400" dirty="0"/>
          </a:p>
          <a:p>
            <a:pPr algn="ctr"/>
            <a:r>
              <a:rPr kumimoji="1" lang="ja-JP" altLang="en-US" sz="1400" dirty="0"/>
              <a:t>理解度に注意して</a:t>
            </a:r>
            <a:endParaRPr kumimoji="1" lang="en-US" altLang="ja-JP" sz="1400" dirty="0"/>
          </a:p>
          <a:p>
            <a:pPr algn="ctr"/>
            <a:r>
              <a:rPr kumimoji="1" lang="ja-JP" altLang="en-US" sz="1400" dirty="0"/>
              <a:t>コンセプトを決定</a:t>
            </a:r>
            <a:endParaRPr kumimoji="1" lang="en-US" altLang="ja-JP" sz="1400" dirty="0"/>
          </a:p>
          <a:p>
            <a:pPr algn="ctr"/>
            <a:r>
              <a:rPr kumimoji="1" lang="ja-JP" altLang="en-US" sz="1400" dirty="0"/>
              <a:t>いまだに</a:t>
            </a:r>
            <a:endParaRPr kumimoji="1" lang="en-US" altLang="ja-JP" sz="1400" dirty="0"/>
          </a:p>
          <a:p>
            <a:pPr algn="ctr"/>
            <a:r>
              <a:rPr kumimoji="1" lang="ja-JP" altLang="en-US" sz="1400" dirty="0"/>
              <a:t>出資金の多寡など気にする人々も</a:t>
            </a:r>
          </a:p>
        </p:txBody>
      </p:sp>
      <p:sp>
        <p:nvSpPr>
          <p:cNvPr id="6" name="矢印: 右 5">
            <a:extLst>
              <a:ext uri="{FF2B5EF4-FFF2-40B4-BE49-F238E27FC236}">
                <a16:creationId xmlns:a16="http://schemas.microsoft.com/office/drawing/2014/main" id="{A251DD1A-98DA-48AC-A5AA-C48E06274CB9}"/>
              </a:ext>
            </a:extLst>
          </p:cNvPr>
          <p:cNvSpPr/>
          <p:nvPr/>
        </p:nvSpPr>
        <p:spPr>
          <a:xfrm>
            <a:off x="4209585" y="3122341"/>
            <a:ext cx="1020337" cy="131026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94D8A95-FD64-4915-B0FD-0B66B5575079}"/>
              </a:ext>
            </a:extLst>
          </p:cNvPr>
          <p:cNvSpPr/>
          <p:nvPr/>
        </p:nvSpPr>
        <p:spPr>
          <a:xfrm>
            <a:off x="5291253" y="1354873"/>
            <a:ext cx="3880625" cy="509610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定量的コンテンツ</a:t>
            </a:r>
            <a:endParaRPr kumimoji="1" lang="en-US" altLang="ja-JP" sz="1400" dirty="0"/>
          </a:p>
          <a:p>
            <a:pPr algn="ctr"/>
            <a:endParaRPr kumimoji="1" lang="en-US" altLang="ja-JP" sz="1400" dirty="0"/>
          </a:p>
          <a:p>
            <a:pPr algn="ctr"/>
            <a:endParaRPr kumimoji="1" lang="en-US" altLang="ja-JP" sz="1400" dirty="0"/>
          </a:p>
          <a:p>
            <a:pPr algn="ctr"/>
            <a:r>
              <a:rPr kumimoji="1" lang="ja-JP" altLang="en-US" sz="1400" dirty="0"/>
              <a:t>銀行の決定と融資確約書</a:t>
            </a:r>
            <a:endParaRPr kumimoji="1" lang="en-US" altLang="ja-JP" sz="1400" dirty="0"/>
          </a:p>
          <a:p>
            <a:pPr algn="ctr"/>
            <a:r>
              <a:rPr kumimoji="1" lang="ja-JP" altLang="en-US" sz="1400" dirty="0"/>
              <a:t>●●銀行に決定：決定の理論武装</a:t>
            </a:r>
            <a:endParaRPr kumimoji="1" lang="en-US" altLang="ja-JP" sz="1400" dirty="0"/>
          </a:p>
          <a:p>
            <a:pPr algn="ctr"/>
            <a:r>
              <a:rPr kumimoji="1" lang="ja-JP" altLang="en-US" sz="1400" dirty="0"/>
              <a:t>　　　　　　　　　　　（提案記載）</a:t>
            </a:r>
            <a:endParaRPr kumimoji="1" lang="en-US" altLang="ja-JP" sz="1400" dirty="0"/>
          </a:p>
          <a:p>
            <a:pPr algn="ctr"/>
            <a:r>
              <a:rPr kumimoji="1" lang="ja-JP" altLang="en-US" sz="1400" dirty="0"/>
              <a:t>融資確約・条件規定取得（取得日は●）</a:t>
            </a:r>
            <a:endParaRPr kumimoji="1" lang="en-US" altLang="ja-JP" sz="1400" dirty="0"/>
          </a:p>
          <a:p>
            <a:pPr algn="ctr"/>
            <a:endParaRPr kumimoji="1" lang="en-US" altLang="ja-JP" sz="1400" dirty="0"/>
          </a:p>
          <a:p>
            <a:pPr algn="ctr"/>
            <a:r>
              <a:rPr kumimoji="1" lang="ja-JP" altLang="en-US" sz="1400" dirty="0"/>
              <a:t>融資の種類</a:t>
            </a:r>
            <a:endParaRPr kumimoji="1" lang="en-US" altLang="ja-JP" sz="1400" dirty="0"/>
          </a:p>
          <a:p>
            <a:pPr algn="ctr"/>
            <a:r>
              <a:rPr kumimoji="1" lang="ja-JP" altLang="en-US" sz="1400" dirty="0"/>
              <a:t>優先融資・建中期間融資・</a:t>
            </a:r>
            <a:r>
              <a:rPr kumimoji="1" lang="en-US" altLang="ja-JP" sz="1400" dirty="0"/>
              <a:t>SPC</a:t>
            </a:r>
            <a:r>
              <a:rPr kumimoji="1" lang="ja-JP" altLang="en-US" sz="1400" dirty="0"/>
              <a:t>運営費融資</a:t>
            </a:r>
            <a:endParaRPr kumimoji="1" lang="en-US" altLang="ja-JP" sz="1400" dirty="0"/>
          </a:p>
          <a:p>
            <a:pPr algn="ctr"/>
            <a:r>
              <a:rPr kumimoji="1" lang="ja-JP" altLang="en-US" sz="1400" dirty="0"/>
              <a:t>消費税支払い融資</a:t>
            </a:r>
            <a:endParaRPr kumimoji="1" lang="en-US" altLang="ja-JP" sz="1400" dirty="0"/>
          </a:p>
          <a:p>
            <a:pPr algn="ctr"/>
            <a:endParaRPr kumimoji="1" lang="en-US" altLang="ja-JP" sz="1400" dirty="0"/>
          </a:p>
          <a:p>
            <a:pPr algn="ctr"/>
            <a:r>
              <a:rPr kumimoji="1" lang="ja-JP" altLang="en-US" sz="1400" dirty="0"/>
              <a:t>各融資の条件</a:t>
            </a:r>
            <a:endParaRPr kumimoji="1" lang="en-US" altLang="ja-JP" sz="1400" dirty="0"/>
          </a:p>
          <a:p>
            <a:pPr algn="ctr"/>
            <a:r>
              <a:rPr kumimoji="1" lang="ja-JP" altLang="en-US" sz="1400" dirty="0"/>
              <a:t>金利・返済条件・利払い条件</a:t>
            </a:r>
            <a:endParaRPr kumimoji="1" lang="en-US" altLang="ja-JP" sz="1400" dirty="0"/>
          </a:p>
          <a:p>
            <a:pPr algn="ctr"/>
            <a:endParaRPr kumimoji="1" lang="en-US" altLang="ja-JP" sz="1400" dirty="0"/>
          </a:p>
          <a:p>
            <a:pPr algn="ctr"/>
            <a:r>
              <a:rPr kumimoji="1" lang="ja-JP" altLang="en-US" sz="1400" dirty="0"/>
              <a:t>銀行融資経費条件</a:t>
            </a:r>
            <a:endParaRPr kumimoji="1" lang="en-US" altLang="ja-JP" sz="1400" dirty="0"/>
          </a:p>
          <a:p>
            <a:pPr algn="ctr"/>
            <a:r>
              <a:rPr kumimoji="1" lang="ja-JP" altLang="en-US" sz="1400" dirty="0"/>
              <a:t>アップフロントフィー</a:t>
            </a:r>
            <a:endParaRPr kumimoji="1" lang="en-US" altLang="ja-JP" sz="1400" dirty="0"/>
          </a:p>
          <a:p>
            <a:pPr algn="ctr"/>
            <a:r>
              <a:rPr kumimoji="1" lang="ja-JP" altLang="en-US" sz="1400" dirty="0"/>
              <a:t>エージェントフィー</a:t>
            </a:r>
            <a:endParaRPr kumimoji="1" lang="en-US" altLang="ja-JP" sz="1400" dirty="0"/>
          </a:p>
          <a:p>
            <a:pPr algn="ctr"/>
            <a:r>
              <a:rPr kumimoji="1" lang="ja-JP" altLang="en-US" sz="1400" dirty="0"/>
              <a:t>その他</a:t>
            </a:r>
            <a:endParaRPr kumimoji="1" lang="en-US" altLang="ja-JP" sz="1400" dirty="0"/>
          </a:p>
          <a:p>
            <a:pPr algn="ctr"/>
            <a:r>
              <a:rPr kumimoji="1" lang="ja-JP" altLang="en-US" sz="1400" dirty="0"/>
              <a:t>リーガルチェック</a:t>
            </a:r>
            <a:endParaRPr kumimoji="1" lang="en-US" altLang="ja-JP" sz="1400" dirty="0"/>
          </a:p>
          <a:p>
            <a:pPr algn="ctr"/>
            <a:r>
              <a:rPr kumimoji="1" lang="ja-JP" altLang="en-US" sz="1400" dirty="0"/>
              <a:t>弁護士費用などを請求する銀行も</a:t>
            </a:r>
          </a:p>
        </p:txBody>
      </p:sp>
      <p:sp>
        <p:nvSpPr>
          <p:cNvPr id="8" name="四角形: 角を丸くする 7">
            <a:extLst>
              <a:ext uri="{FF2B5EF4-FFF2-40B4-BE49-F238E27FC236}">
                <a16:creationId xmlns:a16="http://schemas.microsoft.com/office/drawing/2014/main" id="{5F85D639-B0C4-4822-B5F9-F89FE1D29367}"/>
              </a:ext>
            </a:extLst>
          </p:cNvPr>
          <p:cNvSpPr/>
          <p:nvPr/>
        </p:nvSpPr>
        <p:spPr>
          <a:xfrm>
            <a:off x="9383751" y="1354873"/>
            <a:ext cx="2581508" cy="505161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定性的コンテンツ</a:t>
            </a:r>
            <a:endParaRPr kumimoji="1" lang="en-US" altLang="ja-JP" sz="1400" dirty="0"/>
          </a:p>
          <a:p>
            <a:pPr algn="ctr"/>
            <a:endParaRPr kumimoji="1" lang="en-US" altLang="ja-JP" sz="1400" dirty="0"/>
          </a:p>
          <a:p>
            <a:pPr algn="ctr"/>
            <a:r>
              <a:rPr kumimoji="1" lang="ja-JP" altLang="en-US" sz="1400" dirty="0"/>
              <a:t>当チームがいかにしっかりしたチームで</a:t>
            </a:r>
            <a:endParaRPr kumimoji="1" lang="en-US" altLang="ja-JP" sz="1400" dirty="0"/>
          </a:p>
          <a:p>
            <a:pPr algn="ctr"/>
            <a:r>
              <a:rPr kumimoji="1" lang="ja-JP" altLang="en-US" sz="1400" dirty="0"/>
              <a:t>しっかりした提案を</a:t>
            </a:r>
            <a:endParaRPr kumimoji="1" lang="en-US" altLang="ja-JP" sz="1400" dirty="0"/>
          </a:p>
          <a:p>
            <a:pPr algn="ctr"/>
            <a:r>
              <a:rPr kumimoji="1" lang="ja-JP" altLang="en-US" sz="1400" dirty="0"/>
              <a:t>つくり実行するか</a:t>
            </a:r>
            <a:endParaRPr kumimoji="1" lang="en-US" altLang="ja-JP" sz="1400" dirty="0"/>
          </a:p>
          <a:p>
            <a:pPr algn="ctr"/>
            <a:r>
              <a:rPr kumimoji="1" lang="ja-JP" altLang="en-US" sz="1400" dirty="0"/>
              <a:t>を</a:t>
            </a:r>
            <a:endParaRPr kumimoji="1" lang="en-US" altLang="ja-JP" sz="1400" dirty="0"/>
          </a:p>
          <a:p>
            <a:pPr algn="ctr"/>
            <a:r>
              <a:rPr kumimoji="1" lang="ja-JP" altLang="en-US" sz="1400" dirty="0"/>
              <a:t>提案に記載</a:t>
            </a:r>
            <a:endParaRPr kumimoji="1" lang="en-US" altLang="ja-JP" sz="1400" dirty="0"/>
          </a:p>
          <a:p>
            <a:pPr algn="ctr"/>
            <a:endParaRPr kumimoji="1" lang="en-US" altLang="ja-JP" sz="1400" dirty="0"/>
          </a:p>
          <a:p>
            <a:pPr algn="ctr"/>
            <a:r>
              <a:rPr kumimoji="1" lang="ja-JP" altLang="en-US" sz="1400" dirty="0"/>
              <a:t>銀行とどれだけ</a:t>
            </a:r>
            <a:endParaRPr kumimoji="1" lang="en-US" altLang="ja-JP" sz="1400" dirty="0"/>
          </a:p>
          <a:p>
            <a:pPr algn="ctr"/>
            <a:r>
              <a:rPr kumimoji="1" lang="ja-JP" altLang="en-US" sz="1400" dirty="0"/>
              <a:t>協議をして</a:t>
            </a:r>
            <a:endParaRPr kumimoji="1" lang="en-US" altLang="ja-JP" sz="1400" dirty="0"/>
          </a:p>
          <a:p>
            <a:pPr algn="ctr"/>
            <a:r>
              <a:rPr kumimoji="1" lang="ja-JP" altLang="en-US" sz="1400" dirty="0"/>
              <a:t>銀行も認める計画か？</a:t>
            </a:r>
            <a:endParaRPr kumimoji="1" lang="en-US" altLang="ja-JP" sz="1400" dirty="0"/>
          </a:p>
          <a:p>
            <a:pPr algn="ctr"/>
            <a:endParaRPr kumimoji="1" lang="en-US" altLang="ja-JP" sz="1400" dirty="0"/>
          </a:p>
          <a:p>
            <a:pPr algn="ctr"/>
            <a:r>
              <a:rPr kumimoji="1" lang="ja-JP" altLang="en-US" sz="1400" dirty="0"/>
              <a:t>どれだけの</a:t>
            </a:r>
            <a:endParaRPr kumimoji="1" lang="en-US" altLang="ja-JP" sz="1400" dirty="0"/>
          </a:p>
          <a:p>
            <a:pPr algn="ctr"/>
            <a:r>
              <a:rPr kumimoji="1" lang="ja-JP" altLang="en-US" sz="1400" dirty="0"/>
              <a:t>検討</a:t>
            </a:r>
            <a:endParaRPr kumimoji="1" lang="en-US" altLang="ja-JP" sz="1400" dirty="0"/>
          </a:p>
          <a:p>
            <a:pPr algn="ctr"/>
            <a:r>
              <a:rPr kumimoji="1" lang="ja-JP" altLang="en-US" sz="1400" dirty="0"/>
              <a:t>シミュレーションを</a:t>
            </a:r>
            <a:endParaRPr kumimoji="1" lang="en-US" altLang="ja-JP" sz="1400" dirty="0"/>
          </a:p>
          <a:p>
            <a:pPr algn="ctr"/>
            <a:r>
              <a:rPr kumimoji="1" lang="ja-JP" altLang="en-US" sz="1400" dirty="0"/>
              <a:t>して</a:t>
            </a:r>
            <a:endParaRPr kumimoji="1" lang="en-US" altLang="ja-JP" sz="1400" dirty="0"/>
          </a:p>
          <a:p>
            <a:pPr algn="ctr"/>
            <a:r>
              <a:rPr kumimoji="1" lang="ja-JP" altLang="en-US" sz="1400" dirty="0"/>
              <a:t>資金調達</a:t>
            </a:r>
            <a:endParaRPr kumimoji="1" lang="en-US" altLang="ja-JP" sz="1400" dirty="0"/>
          </a:p>
          <a:p>
            <a:pPr algn="ctr"/>
            <a:r>
              <a:rPr kumimoji="1" lang="ja-JP" altLang="en-US" sz="1400" dirty="0"/>
              <a:t>返済計画</a:t>
            </a:r>
            <a:endParaRPr kumimoji="1" lang="en-US" altLang="ja-JP" sz="1400" dirty="0"/>
          </a:p>
          <a:p>
            <a:pPr algn="ctr"/>
            <a:r>
              <a:rPr kumimoji="1" lang="ja-JP" altLang="en-US" sz="1400" dirty="0"/>
              <a:t>収支計画を立てたか？</a:t>
            </a:r>
            <a:endParaRPr kumimoji="1" lang="en-US" altLang="ja-JP" sz="1400" dirty="0"/>
          </a:p>
          <a:p>
            <a:pPr algn="ctr"/>
            <a:r>
              <a:rPr kumimoji="1" lang="ja-JP" altLang="en-US" sz="1400" dirty="0"/>
              <a:t>提案記載内容を</a:t>
            </a:r>
          </a:p>
        </p:txBody>
      </p:sp>
    </p:spTree>
    <p:extLst>
      <p:ext uri="{BB962C8B-B14F-4D97-AF65-F5344CB8AC3E}">
        <p14:creationId xmlns:p14="http://schemas.microsoft.com/office/powerpoint/2010/main" val="105798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D61E8E-27DA-4105-9CEA-0758F8E3B2DC}"/>
              </a:ext>
            </a:extLst>
          </p:cNvPr>
          <p:cNvSpPr>
            <a:spLocks noGrp="1"/>
          </p:cNvSpPr>
          <p:nvPr>
            <p:ph type="title"/>
          </p:nvPr>
        </p:nvSpPr>
        <p:spPr>
          <a:xfrm>
            <a:off x="677334" y="609600"/>
            <a:ext cx="8596668" cy="527824"/>
          </a:xfrm>
        </p:spPr>
        <p:txBody>
          <a:bodyPr>
            <a:normAutofit fontScale="90000"/>
          </a:bodyPr>
          <a:lstStyle/>
          <a:p>
            <a:r>
              <a:rPr kumimoji="1" lang="ja-JP" altLang="en-US" dirty="0"/>
              <a:t>設計コンセプト→コンテンツ展開</a:t>
            </a:r>
          </a:p>
        </p:txBody>
      </p:sp>
      <p:sp>
        <p:nvSpPr>
          <p:cNvPr id="3" name="スライド番号プレースホルダー 2">
            <a:extLst>
              <a:ext uri="{FF2B5EF4-FFF2-40B4-BE49-F238E27FC236}">
                <a16:creationId xmlns:a16="http://schemas.microsoft.com/office/drawing/2014/main" id="{32B09DBF-06E3-4523-BF5C-7052D9D018B7}"/>
              </a:ext>
            </a:extLst>
          </p:cNvPr>
          <p:cNvSpPr>
            <a:spLocks noGrp="1"/>
          </p:cNvSpPr>
          <p:nvPr>
            <p:ph type="sldNum" sz="quarter" idx="12"/>
          </p:nvPr>
        </p:nvSpPr>
        <p:spPr/>
        <p:txBody>
          <a:bodyPr/>
          <a:lstStyle/>
          <a:p>
            <a:fld id="{8CBE0B6B-AA1C-4A08-8C69-36F95E8FD104}" type="slidenum">
              <a:rPr kumimoji="1" lang="ja-JP" altLang="en-US" smtClean="0"/>
              <a:t>29</a:t>
            </a:fld>
            <a:endParaRPr kumimoji="1" lang="ja-JP" altLang="en-US"/>
          </a:p>
        </p:txBody>
      </p:sp>
      <p:sp>
        <p:nvSpPr>
          <p:cNvPr id="4" name="四角形: 角を丸くする 3">
            <a:extLst>
              <a:ext uri="{FF2B5EF4-FFF2-40B4-BE49-F238E27FC236}">
                <a16:creationId xmlns:a16="http://schemas.microsoft.com/office/drawing/2014/main" id="{5937DFF4-9612-45D9-BBDC-28F142BF1C64}"/>
              </a:ext>
            </a:extLst>
          </p:cNvPr>
          <p:cNvSpPr/>
          <p:nvPr/>
        </p:nvSpPr>
        <p:spPr>
          <a:xfrm>
            <a:off x="677334" y="1354873"/>
            <a:ext cx="3470920" cy="509610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設計</a:t>
            </a:r>
            <a:endParaRPr kumimoji="1" lang="en-US" altLang="ja-JP" sz="1600" dirty="0"/>
          </a:p>
          <a:p>
            <a:pPr algn="ctr"/>
            <a:r>
              <a:rPr kumimoji="1" lang="ja-JP" altLang="en-US" sz="1600" dirty="0"/>
              <a:t>コンセプト</a:t>
            </a:r>
            <a:endParaRPr kumimoji="1" lang="en-US" altLang="ja-JP" sz="1600" dirty="0"/>
          </a:p>
          <a:p>
            <a:pPr algn="ctr"/>
            <a:endParaRPr kumimoji="1" lang="en-US" altLang="ja-JP" sz="1600" dirty="0"/>
          </a:p>
          <a:p>
            <a:pPr algn="ctr"/>
            <a:r>
              <a:rPr kumimoji="1" lang="ja-JP" altLang="en-US" sz="1600" dirty="0"/>
              <a:t>地優賃事業の肝</a:t>
            </a:r>
            <a:endParaRPr kumimoji="1" lang="en-US" altLang="ja-JP" sz="1600" dirty="0"/>
          </a:p>
          <a:p>
            <a:pPr algn="ctr"/>
            <a:r>
              <a:rPr kumimoji="1" lang="ja-JP" altLang="en-US" sz="1600" dirty="0"/>
              <a:t>入居者未達が最大リスク</a:t>
            </a:r>
            <a:endParaRPr kumimoji="1" lang="en-US" altLang="ja-JP" sz="1600" dirty="0"/>
          </a:p>
          <a:p>
            <a:pPr algn="ctr"/>
            <a:r>
              <a:rPr kumimoji="1" lang="ja-JP" altLang="en-US" sz="1600" dirty="0"/>
              <a:t>定住促進が事業目的</a:t>
            </a:r>
            <a:endParaRPr kumimoji="1" lang="en-US" altLang="ja-JP" sz="1600" dirty="0"/>
          </a:p>
          <a:p>
            <a:pPr algn="ctr"/>
            <a:endParaRPr kumimoji="1" lang="en-US" altLang="ja-JP" sz="1600" dirty="0"/>
          </a:p>
          <a:p>
            <a:pPr algn="ctr"/>
            <a:r>
              <a:rPr kumimoji="1" lang="ja-JP" altLang="en-US" sz="1600" dirty="0"/>
              <a:t>入居募集ターゲットを●●</a:t>
            </a:r>
            <a:endParaRPr kumimoji="1" lang="en-US" altLang="ja-JP" sz="1600" dirty="0"/>
          </a:p>
          <a:p>
            <a:pPr algn="ctr"/>
            <a:r>
              <a:rPr kumimoji="1" lang="ja-JP" altLang="en-US" sz="1600" dirty="0"/>
              <a:t>近隣都市圏で入居募集</a:t>
            </a:r>
            <a:endParaRPr kumimoji="1" lang="en-US" altLang="ja-JP" sz="1600" dirty="0"/>
          </a:p>
          <a:p>
            <a:pPr algn="ctr"/>
            <a:r>
              <a:rPr kumimoji="1" lang="ja-JP" altLang="en-US" sz="1600" dirty="0"/>
              <a:t>ターゲット層に好まれる住宅</a:t>
            </a:r>
            <a:endParaRPr kumimoji="1" lang="en-US" altLang="ja-JP" sz="1600" dirty="0"/>
          </a:p>
          <a:p>
            <a:pPr algn="ctr"/>
            <a:endParaRPr kumimoji="1" lang="en-US" altLang="ja-JP" sz="1600" dirty="0"/>
          </a:p>
          <a:p>
            <a:pPr algn="ctr"/>
            <a:r>
              <a:rPr kumimoji="1" lang="ja-JP" altLang="en-US" sz="1600" dirty="0"/>
              <a:t>多様な間取りを用意</a:t>
            </a:r>
            <a:endParaRPr kumimoji="1" lang="en-US" altLang="ja-JP" sz="1600" dirty="0"/>
          </a:p>
          <a:p>
            <a:pPr algn="ctr"/>
            <a:endParaRPr kumimoji="1" lang="en-US" altLang="ja-JP" sz="1600" dirty="0"/>
          </a:p>
          <a:p>
            <a:pPr algn="ctr"/>
            <a:r>
              <a:rPr kumimoji="1" lang="ja-JP" altLang="en-US" sz="1600" dirty="0"/>
              <a:t>子育ての配慮</a:t>
            </a:r>
            <a:endParaRPr kumimoji="1" lang="en-US" altLang="ja-JP" sz="1600" dirty="0"/>
          </a:p>
          <a:p>
            <a:pPr algn="ctr"/>
            <a:endParaRPr kumimoji="1" lang="en-US" altLang="ja-JP" sz="1600" dirty="0"/>
          </a:p>
          <a:p>
            <a:pPr algn="ctr"/>
            <a:endParaRPr kumimoji="1" lang="en-US" altLang="ja-JP" sz="1600" dirty="0"/>
          </a:p>
          <a:p>
            <a:pPr algn="ctr"/>
            <a:r>
              <a:rPr kumimoji="1" lang="ja-JP" altLang="en-US" sz="1600" dirty="0"/>
              <a:t>審査委員分析による</a:t>
            </a:r>
            <a:endParaRPr kumimoji="1" lang="en-US" altLang="ja-JP" sz="1600" dirty="0"/>
          </a:p>
          <a:p>
            <a:pPr algn="ctr"/>
            <a:r>
              <a:rPr kumimoji="1" lang="ja-JP" altLang="en-US" sz="1600" dirty="0"/>
              <a:t>コンセプトも追加</a:t>
            </a:r>
            <a:endParaRPr kumimoji="1" lang="en-US" altLang="ja-JP" sz="1600" dirty="0"/>
          </a:p>
          <a:p>
            <a:pPr algn="ctr"/>
            <a:endParaRPr kumimoji="1" lang="en-US" altLang="ja-JP" sz="1600" dirty="0"/>
          </a:p>
          <a:p>
            <a:pPr algn="ctr"/>
            <a:endParaRPr kumimoji="1" lang="ja-JP" altLang="en-US" sz="1600" dirty="0"/>
          </a:p>
        </p:txBody>
      </p:sp>
      <p:sp>
        <p:nvSpPr>
          <p:cNvPr id="6" name="矢印: 右 5">
            <a:extLst>
              <a:ext uri="{FF2B5EF4-FFF2-40B4-BE49-F238E27FC236}">
                <a16:creationId xmlns:a16="http://schemas.microsoft.com/office/drawing/2014/main" id="{A251DD1A-98DA-48AC-A5AA-C48E06274CB9}"/>
              </a:ext>
            </a:extLst>
          </p:cNvPr>
          <p:cNvSpPr/>
          <p:nvPr/>
        </p:nvSpPr>
        <p:spPr>
          <a:xfrm>
            <a:off x="4209585" y="3122341"/>
            <a:ext cx="1020337" cy="131026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94D8A95-FD64-4915-B0FD-0B66B5575079}"/>
              </a:ext>
            </a:extLst>
          </p:cNvPr>
          <p:cNvSpPr/>
          <p:nvPr/>
        </p:nvSpPr>
        <p:spPr>
          <a:xfrm>
            <a:off x="5291253" y="1354873"/>
            <a:ext cx="3880625" cy="509610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定量的コンテンツ</a:t>
            </a:r>
            <a:endParaRPr kumimoji="1" lang="en-US" altLang="ja-JP" sz="1400" dirty="0"/>
          </a:p>
          <a:p>
            <a:pPr algn="ctr"/>
            <a:endParaRPr kumimoji="1" lang="en-US" altLang="ja-JP" sz="1400" dirty="0"/>
          </a:p>
          <a:p>
            <a:pPr algn="ctr"/>
            <a:r>
              <a:rPr kumimoji="1" lang="ja-JP" altLang="en-US" sz="1400" dirty="0"/>
              <a:t>配置計画</a:t>
            </a:r>
            <a:endParaRPr kumimoji="1" lang="en-US" altLang="ja-JP" sz="1400" dirty="0"/>
          </a:p>
          <a:p>
            <a:pPr algn="ctr"/>
            <a:r>
              <a:rPr kumimoji="1" lang="ja-JP" altLang="en-US" sz="1400" dirty="0"/>
              <a:t>間取り</a:t>
            </a:r>
            <a:endParaRPr kumimoji="1" lang="en-US" altLang="ja-JP" sz="1400" dirty="0"/>
          </a:p>
          <a:p>
            <a:pPr algn="ctr"/>
            <a:r>
              <a:rPr kumimoji="1" lang="ja-JP" altLang="en-US" sz="1400" dirty="0"/>
              <a:t>駐車場</a:t>
            </a:r>
            <a:endParaRPr kumimoji="1" lang="en-US" altLang="ja-JP" sz="1400" dirty="0"/>
          </a:p>
          <a:p>
            <a:pPr algn="ctr"/>
            <a:endParaRPr kumimoji="1" lang="en-US" altLang="ja-JP" sz="1400" dirty="0"/>
          </a:p>
          <a:p>
            <a:pPr algn="ctr"/>
            <a:r>
              <a:rPr kumimoji="1" lang="ja-JP" altLang="en-US" sz="1400" dirty="0"/>
              <a:t>安全対策：カメラ・施錠・構内道路計画</a:t>
            </a:r>
            <a:endParaRPr kumimoji="1" lang="en-US" altLang="ja-JP" sz="1400" dirty="0"/>
          </a:p>
          <a:p>
            <a:pPr algn="ctr"/>
            <a:r>
              <a:rPr kumimoji="1" lang="ja-JP" altLang="en-US" sz="1400" dirty="0"/>
              <a:t>周辺道路・生垣・フェンス・施錠</a:t>
            </a:r>
            <a:endParaRPr kumimoji="1" lang="en-US" altLang="ja-JP" sz="1400" dirty="0"/>
          </a:p>
          <a:p>
            <a:pPr algn="ctr"/>
            <a:r>
              <a:rPr kumimoji="1" lang="ja-JP" altLang="en-US" sz="1400" dirty="0"/>
              <a:t>消防施設</a:t>
            </a:r>
            <a:endParaRPr kumimoji="1" lang="en-US" altLang="ja-JP" sz="1400" dirty="0"/>
          </a:p>
          <a:p>
            <a:pPr algn="ctr"/>
            <a:r>
              <a:rPr kumimoji="1" lang="ja-JP" altLang="en-US" sz="1400" dirty="0"/>
              <a:t>警察協議</a:t>
            </a:r>
            <a:endParaRPr kumimoji="1" lang="en-US" altLang="ja-JP" sz="1400" dirty="0"/>
          </a:p>
          <a:p>
            <a:pPr algn="ctr"/>
            <a:endParaRPr kumimoji="1" lang="en-US" altLang="ja-JP" sz="1400" dirty="0"/>
          </a:p>
          <a:p>
            <a:pPr algn="ctr"/>
            <a:endParaRPr kumimoji="1" lang="en-US" altLang="ja-JP" sz="1400" dirty="0"/>
          </a:p>
          <a:p>
            <a:pPr algn="ctr"/>
            <a:r>
              <a:rPr kumimoji="1" lang="ja-JP" altLang="en-US" sz="1400" dirty="0"/>
              <a:t>設計見積</a:t>
            </a:r>
            <a:endParaRPr kumimoji="1" lang="en-US" altLang="ja-JP" sz="1400" dirty="0"/>
          </a:p>
          <a:p>
            <a:pPr algn="ctr"/>
            <a:endParaRPr kumimoji="1" lang="en-US" altLang="ja-JP" sz="1400" dirty="0"/>
          </a:p>
          <a:p>
            <a:pPr algn="ctr"/>
            <a:endParaRPr kumimoji="1" lang="en-US" altLang="ja-JP" sz="1400" dirty="0"/>
          </a:p>
          <a:p>
            <a:pPr algn="ctr"/>
            <a:r>
              <a:rPr kumimoji="1" lang="ja-JP" altLang="en-US" sz="1400" dirty="0"/>
              <a:t>仕上げ表</a:t>
            </a:r>
            <a:endParaRPr kumimoji="1" lang="en-US" altLang="ja-JP" sz="1400" dirty="0"/>
          </a:p>
          <a:p>
            <a:pPr algn="ctr"/>
            <a:r>
              <a:rPr kumimoji="1" lang="ja-JP" altLang="en-US" sz="1400" dirty="0"/>
              <a:t>パース</a:t>
            </a:r>
            <a:endParaRPr kumimoji="1" lang="en-US" altLang="ja-JP" sz="1400" dirty="0"/>
          </a:p>
          <a:p>
            <a:pPr algn="ctr"/>
            <a:r>
              <a:rPr kumimoji="1" lang="ja-JP" altLang="en-US" sz="1400" dirty="0"/>
              <a:t>図面集</a:t>
            </a:r>
            <a:endParaRPr kumimoji="1" lang="en-US" altLang="ja-JP" sz="1400" dirty="0"/>
          </a:p>
        </p:txBody>
      </p:sp>
      <p:sp>
        <p:nvSpPr>
          <p:cNvPr id="8" name="四角形: 角を丸くする 7">
            <a:extLst>
              <a:ext uri="{FF2B5EF4-FFF2-40B4-BE49-F238E27FC236}">
                <a16:creationId xmlns:a16="http://schemas.microsoft.com/office/drawing/2014/main" id="{5F85D639-B0C4-4822-B5F9-F89FE1D29367}"/>
              </a:ext>
            </a:extLst>
          </p:cNvPr>
          <p:cNvSpPr/>
          <p:nvPr/>
        </p:nvSpPr>
        <p:spPr>
          <a:xfrm>
            <a:off x="9355873" y="1354873"/>
            <a:ext cx="2581508" cy="505161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定性的コンテンツ</a:t>
            </a:r>
            <a:endParaRPr kumimoji="1" lang="en-US" altLang="ja-JP" sz="1400" dirty="0"/>
          </a:p>
          <a:p>
            <a:pPr algn="ctr"/>
            <a:endParaRPr kumimoji="1" lang="en-US" altLang="ja-JP" sz="1400" dirty="0"/>
          </a:p>
          <a:p>
            <a:pPr algn="ctr"/>
            <a:r>
              <a:rPr kumimoji="1" lang="ja-JP" altLang="en-US" sz="1400" dirty="0"/>
              <a:t>なぜこの配置</a:t>
            </a:r>
            <a:endParaRPr kumimoji="1" lang="en-US" altLang="ja-JP" sz="1400" dirty="0"/>
          </a:p>
          <a:p>
            <a:pPr algn="ctr"/>
            <a:r>
              <a:rPr kumimoji="1" lang="ja-JP" altLang="en-US" sz="1400" dirty="0"/>
              <a:t>なぜこの間取り</a:t>
            </a:r>
            <a:endParaRPr kumimoji="1" lang="en-US" altLang="ja-JP" sz="1400" dirty="0"/>
          </a:p>
          <a:p>
            <a:pPr algn="ctr"/>
            <a:r>
              <a:rPr kumimoji="1" lang="ja-JP" altLang="en-US" sz="1400" dirty="0"/>
              <a:t>なぜこの設計</a:t>
            </a:r>
            <a:endParaRPr kumimoji="1" lang="en-US" altLang="ja-JP" sz="1400" dirty="0"/>
          </a:p>
          <a:p>
            <a:pPr algn="ctr"/>
            <a:endParaRPr kumimoji="1" lang="en-US" altLang="ja-JP" sz="1400" dirty="0"/>
          </a:p>
          <a:p>
            <a:pPr algn="ctr"/>
            <a:r>
              <a:rPr kumimoji="1" lang="ja-JP" altLang="en-US" sz="1400" dirty="0"/>
              <a:t>子どもの安全に配慮</a:t>
            </a:r>
            <a:endParaRPr kumimoji="1" lang="en-US" altLang="ja-JP" sz="1400" dirty="0"/>
          </a:p>
          <a:p>
            <a:pPr algn="ctr"/>
            <a:r>
              <a:rPr kumimoji="1" lang="ja-JP" altLang="en-US" sz="1400" dirty="0"/>
              <a:t>子育てする親への配慮</a:t>
            </a:r>
            <a:endParaRPr kumimoji="1" lang="en-US" altLang="ja-JP" sz="1400" dirty="0"/>
          </a:p>
          <a:p>
            <a:pPr algn="ctr"/>
            <a:r>
              <a:rPr kumimoji="1" lang="ja-JP" altLang="en-US" sz="1400" dirty="0"/>
              <a:t>ワーケーションへの配慮</a:t>
            </a:r>
            <a:endParaRPr kumimoji="1" lang="en-US" altLang="ja-JP" sz="1400" dirty="0"/>
          </a:p>
          <a:p>
            <a:pPr algn="ctr"/>
            <a:endParaRPr kumimoji="1" lang="en-US" altLang="ja-JP" sz="1400" dirty="0"/>
          </a:p>
          <a:p>
            <a:pPr algn="ctr"/>
            <a:r>
              <a:rPr kumimoji="1" lang="ja-JP" altLang="en-US" sz="1400" dirty="0"/>
              <a:t>魅力的な住居とは</a:t>
            </a:r>
            <a:endParaRPr kumimoji="1" lang="en-US" altLang="ja-JP" sz="1400" dirty="0"/>
          </a:p>
          <a:p>
            <a:pPr algn="ctr"/>
            <a:endParaRPr kumimoji="1" lang="en-US" altLang="ja-JP" sz="1400" dirty="0"/>
          </a:p>
          <a:p>
            <a:pPr algn="ctr"/>
            <a:r>
              <a:rPr kumimoji="1" lang="en-US" altLang="ja-JP" sz="1400" dirty="0"/>
              <a:t>LCC</a:t>
            </a:r>
            <a:r>
              <a:rPr kumimoji="1" lang="ja-JP" altLang="en-US" sz="1400" dirty="0"/>
              <a:t>　</a:t>
            </a:r>
            <a:r>
              <a:rPr kumimoji="1" lang="en-US" altLang="ja-JP" sz="1400" dirty="0"/>
              <a:t>Min</a:t>
            </a:r>
            <a:r>
              <a:rPr kumimoji="1" lang="ja-JP" altLang="en-US" sz="1400" dirty="0"/>
              <a:t>のしつらえ</a:t>
            </a:r>
            <a:endParaRPr kumimoji="1" lang="en-US" altLang="ja-JP" sz="1400" dirty="0"/>
          </a:p>
          <a:p>
            <a:pPr algn="ctr"/>
            <a:endParaRPr kumimoji="1" lang="en-US" altLang="ja-JP" sz="1400" dirty="0"/>
          </a:p>
          <a:p>
            <a:pPr algn="ctr"/>
            <a:r>
              <a:rPr kumimoji="1" lang="ja-JP" altLang="en-US" sz="1400" dirty="0"/>
              <a:t>維持管理のしやすさ</a:t>
            </a:r>
            <a:endParaRPr kumimoji="1" lang="en-US" altLang="ja-JP" sz="1400" dirty="0"/>
          </a:p>
          <a:p>
            <a:pPr algn="ctr"/>
            <a:endParaRPr kumimoji="1" lang="en-US" altLang="ja-JP" sz="1400" dirty="0"/>
          </a:p>
          <a:p>
            <a:pPr algn="ctr"/>
            <a:r>
              <a:rPr kumimoji="1" lang="ja-JP" altLang="en-US" sz="1400" dirty="0"/>
              <a:t>設計実績</a:t>
            </a:r>
            <a:endParaRPr kumimoji="1" lang="en-US" altLang="ja-JP" sz="1400" dirty="0"/>
          </a:p>
          <a:p>
            <a:pPr algn="ctr"/>
            <a:r>
              <a:rPr kumimoji="1" lang="ja-JP" altLang="en-US" sz="1400" dirty="0"/>
              <a:t>駐車場はなぜこのように</a:t>
            </a:r>
            <a:endParaRPr kumimoji="1" lang="en-US" altLang="ja-JP" sz="1400" dirty="0"/>
          </a:p>
          <a:p>
            <a:pPr algn="ctr"/>
            <a:endParaRPr kumimoji="1" lang="en-US" altLang="ja-JP" sz="1400" dirty="0"/>
          </a:p>
          <a:p>
            <a:pPr algn="ctr"/>
            <a:r>
              <a:rPr kumimoji="1" lang="ja-JP" altLang="en-US" sz="1400" dirty="0"/>
              <a:t>安全対策</a:t>
            </a:r>
            <a:endParaRPr kumimoji="1" lang="en-US" altLang="ja-JP" sz="1400" dirty="0"/>
          </a:p>
          <a:p>
            <a:pPr algn="ctr"/>
            <a:endParaRPr kumimoji="1" lang="en-US" altLang="ja-JP" sz="1400" dirty="0"/>
          </a:p>
        </p:txBody>
      </p:sp>
    </p:spTree>
    <p:extLst>
      <p:ext uri="{BB962C8B-B14F-4D97-AF65-F5344CB8AC3E}">
        <p14:creationId xmlns:p14="http://schemas.microsoft.com/office/powerpoint/2010/main" val="46486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29AB2A9-0370-4104-91EB-49047464C398}"/>
              </a:ext>
            </a:extLst>
          </p:cNvPr>
          <p:cNvPicPr>
            <a:picLocks noChangeAspect="1"/>
          </p:cNvPicPr>
          <p:nvPr/>
        </p:nvPicPr>
        <p:blipFill rotWithShape="1">
          <a:blip r:embed="rId2"/>
          <a:srcRect t="4212" r="-2" b="1913"/>
          <a:stretch/>
        </p:blipFill>
        <p:spPr>
          <a:xfrm rot="10800000">
            <a:off x="7844164" y="5355017"/>
            <a:ext cx="2432116" cy="1284247"/>
          </a:xfrm>
          <a:prstGeom prst="rect">
            <a:avLst/>
          </a:prstGeom>
        </p:spPr>
      </p:pic>
      <p:sp>
        <p:nvSpPr>
          <p:cNvPr id="17" name="タイトル 1">
            <a:extLst>
              <a:ext uri="{FF2B5EF4-FFF2-40B4-BE49-F238E27FC236}">
                <a16:creationId xmlns:a16="http://schemas.microsoft.com/office/drawing/2014/main" id="{4E028394-9064-438A-B752-9084734CDF6E}"/>
              </a:ext>
            </a:extLst>
          </p:cNvPr>
          <p:cNvSpPr>
            <a:spLocks noGrp="1"/>
          </p:cNvSpPr>
          <p:nvPr>
            <p:ph type="title"/>
          </p:nvPr>
        </p:nvSpPr>
        <p:spPr>
          <a:xfrm>
            <a:off x="262345" y="519818"/>
            <a:ext cx="7571387" cy="1225518"/>
          </a:xfrm>
        </p:spPr>
        <p:txBody>
          <a:bodyPr>
            <a:normAutofit/>
          </a:bodyPr>
          <a:lstStyle/>
          <a:p>
            <a:r>
              <a:rPr kumimoji="1" lang="ja-JP" altLang="en-US" sz="3600" dirty="0">
                <a:solidFill>
                  <a:srgbClr val="000000"/>
                </a:solidFill>
              </a:rPr>
              <a:t>　</a:t>
            </a:r>
            <a:r>
              <a:rPr kumimoji="1" lang="ja-JP" altLang="en-US" sz="3600" b="1" dirty="0">
                <a:solidFill>
                  <a:srgbClr val="000000"/>
                </a:solidFill>
              </a:rPr>
              <a:t>第</a:t>
            </a:r>
            <a:r>
              <a:rPr kumimoji="1" lang="en-US" altLang="ja-JP" sz="3600" b="1" dirty="0">
                <a:solidFill>
                  <a:srgbClr val="000000"/>
                </a:solidFill>
              </a:rPr>
              <a:t>6</a:t>
            </a:r>
            <a:r>
              <a:rPr kumimoji="1" lang="ja-JP" altLang="en-US" sz="3600" b="1" dirty="0">
                <a:solidFill>
                  <a:srgbClr val="000000"/>
                </a:solidFill>
              </a:rPr>
              <a:t>回</a:t>
            </a:r>
            <a:r>
              <a:rPr kumimoji="1" lang="ja-JP" altLang="en-US" sz="4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提案の方向・コンセプト</a:t>
            </a:r>
            <a:endParaRPr kumimoji="1" lang="ja-JP" altLang="en-US" sz="3600" b="1" dirty="0">
              <a:solidFill>
                <a:srgbClr val="000000"/>
              </a:solidFill>
            </a:endParaRPr>
          </a:p>
        </p:txBody>
      </p:sp>
      <p:sp>
        <p:nvSpPr>
          <p:cNvPr id="18" name="コンテンツ プレースホルダー 11">
            <a:extLst>
              <a:ext uri="{FF2B5EF4-FFF2-40B4-BE49-F238E27FC236}">
                <a16:creationId xmlns:a16="http://schemas.microsoft.com/office/drawing/2014/main" id="{EA401342-3572-459D-8A7A-9FB62FF202E5}"/>
              </a:ext>
            </a:extLst>
          </p:cNvPr>
          <p:cNvSpPr>
            <a:spLocks noGrp="1"/>
          </p:cNvSpPr>
          <p:nvPr>
            <p:ph idx="1"/>
          </p:nvPr>
        </p:nvSpPr>
        <p:spPr>
          <a:xfrm>
            <a:off x="886522" y="1645245"/>
            <a:ext cx="9885556" cy="4538106"/>
          </a:xfrm>
        </p:spPr>
        <p:txBody>
          <a:bodyPr anchor="ctr">
            <a:normAutofit/>
          </a:bodyPr>
          <a:lstStyle/>
          <a:p>
            <a:pPr marL="0" indent="0">
              <a:buNone/>
            </a:pPr>
            <a:r>
              <a:rPr lang="ja-JP" altLang="en-US" sz="3200" dirty="0">
                <a:solidFill>
                  <a:srgbClr val="000000"/>
                </a:solidFill>
              </a:rPr>
              <a:t>①　コンセプト構築への道</a:t>
            </a:r>
            <a:endParaRPr lang="en-US" altLang="ja-JP" sz="3200" dirty="0">
              <a:solidFill>
                <a:srgbClr val="000000"/>
              </a:solidFill>
            </a:endParaRPr>
          </a:p>
          <a:p>
            <a:pPr marL="0" indent="0">
              <a:buNone/>
            </a:pPr>
            <a:r>
              <a:rPr lang="ja-JP" altLang="en-US" sz="3200" dirty="0">
                <a:solidFill>
                  <a:srgbClr val="000000"/>
                </a:solidFill>
              </a:rPr>
              <a:t>②　プレゼンテーションを念頭に提案のイメージ</a:t>
            </a:r>
            <a:endParaRPr lang="en-US" altLang="ja-JP" sz="3200" dirty="0">
              <a:solidFill>
                <a:srgbClr val="000000"/>
              </a:solidFill>
            </a:endParaRPr>
          </a:p>
          <a:p>
            <a:pPr marL="0" indent="0">
              <a:buNone/>
            </a:pPr>
            <a:r>
              <a:rPr lang="ja-JP" altLang="en-US" sz="3200" dirty="0">
                <a:solidFill>
                  <a:srgbClr val="000000"/>
                </a:solidFill>
              </a:rPr>
              <a:t>③　</a:t>
            </a:r>
            <a:r>
              <a:rPr lang="ja-JP" altLang="en-US" sz="3200" dirty="0"/>
              <a:t>提案策定のコンセプトからの手順</a:t>
            </a:r>
            <a:endParaRPr lang="en-US" altLang="ja-JP" sz="3200" dirty="0"/>
          </a:p>
          <a:p>
            <a:pPr marL="0" indent="0">
              <a:buNone/>
            </a:pPr>
            <a:r>
              <a:rPr lang="ja-JP" altLang="en-US" sz="3200" dirty="0">
                <a:solidFill>
                  <a:srgbClr val="000000"/>
                </a:solidFill>
              </a:rPr>
              <a:t>　　　コンセプト→提案のディテールへのプロセス</a:t>
            </a:r>
            <a:endParaRPr lang="en-US" altLang="ja-JP" sz="3200" dirty="0">
              <a:solidFill>
                <a:srgbClr val="000000"/>
              </a:solidFill>
            </a:endParaRPr>
          </a:p>
          <a:p>
            <a:pPr marL="0" indent="0">
              <a:buNone/>
            </a:pPr>
            <a:r>
              <a:rPr lang="ja-JP" altLang="en-US" sz="3200" dirty="0">
                <a:solidFill>
                  <a:srgbClr val="000000"/>
                </a:solidFill>
              </a:rPr>
              <a:t>④　スケジュール＆作業コントロール</a:t>
            </a:r>
          </a:p>
        </p:txBody>
      </p:sp>
      <p:sp>
        <p:nvSpPr>
          <p:cNvPr id="13" name="スライド番号プレースホルダー 12">
            <a:extLst>
              <a:ext uri="{FF2B5EF4-FFF2-40B4-BE49-F238E27FC236}">
                <a16:creationId xmlns:a16="http://schemas.microsoft.com/office/drawing/2014/main" id="{A9357D9E-B621-4B41-BB40-F412839549F7}"/>
              </a:ext>
            </a:extLst>
          </p:cNvPr>
          <p:cNvSpPr>
            <a:spLocks noGrp="1"/>
          </p:cNvSpPr>
          <p:nvPr>
            <p:ph type="sldNum" sz="quarter" idx="12"/>
          </p:nvPr>
        </p:nvSpPr>
        <p:spPr/>
        <p:txBody>
          <a:bodyPr/>
          <a:lstStyle/>
          <a:p>
            <a:fld id="{8CBE0B6B-AA1C-4A08-8C69-36F95E8FD104}" type="slidenum">
              <a:rPr kumimoji="1" lang="ja-JP" altLang="en-US" smtClean="0"/>
              <a:t>3</a:t>
            </a:fld>
            <a:endParaRPr kumimoji="1" lang="ja-JP" altLang="en-US"/>
          </a:p>
        </p:txBody>
      </p:sp>
    </p:spTree>
    <p:extLst>
      <p:ext uri="{BB962C8B-B14F-4D97-AF65-F5344CB8AC3E}">
        <p14:creationId xmlns:p14="http://schemas.microsoft.com/office/powerpoint/2010/main" val="1848747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D61E8E-27DA-4105-9CEA-0758F8E3B2DC}"/>
              </a:ext>
            </a:extLst>
          </p:cNvPr>
          <p:cNvSpPr>
            <a:spLocks noGrp="1"/>
          </p:cNvSpPr>
          <p:nvPr>
            <p:ph type="title"/>
          </p:nvPr>
        </p:nvSpPr>
        <p:spPr>
          <a:xfrm>
            <a:off x="677334" y="609600"/>
            <a:ext cx="8596668" cy="527824"/>
          </a:xfrm>
        </p:spPr>
        <p:txBody>
          <a:bodyPr>
            <a:normAutofit fontScale="90000"/>
          </a:bodyPr>
          <a:lstStyle/>
          <a:p>
            <a:r>
              <a:rPr kumimoji="1" lang="ja-JP" altLang="en-US" dirty="0"/>
              <a:t>建設コンセプト→コンテンツ展開</a:t>
            </a:r>
          </a:p>
        </p:txBody>
      </p:sp>
      <p:sp>
        <p:nvSpPr>
          <p:cNvPr id="3" name="スライド番号プレースホルダー 2">
            <a:extLst>
              <a:ext uri="{FF2B5EF4-FFF2-40B4-BE49-F238E27FC236}">
                <a16:creationId xmlns:a16="http://schemas.microsoft.com/office/drawing/2014/main" id="{32B09DBF-06E3-4523-BF5C-7052D9D018B7}"/>
              </a:ext>
            </a:extLst>
          </p:cNvPr>
          <p:cNvSpPr>
            <a:spLocks noGrp="1"/>
          </p:cNvSpPr>
          <p:nvPr>
            <p:ph type="sldNum" sz="quarter" idx="12"/>
          </p:nvPr>
        </p:nvSpPr>
        <p:spPr/>
        <p:txBody>
          <a:bodyPr/>
          <a:lstStyle/>
          <a:p>
            <a:fld id="{8CBE0B6B-AA1C-4A08-8C69-36F95E8FD104}" type="slidenum">
              <a:rPr kumimoji="1" lang="ja-JP" altLang="en-US" smtClean="0"/>
              <a:t>30</a:t>
            </a:fld>
            <a:endParaRPr kumimoji="1" lang="ja-JP" altLang="en-US"/>
          </a:p>
        </p:txBody>
      </p:sp>
      <p:sp>
        <p:nvSpPr>
          <p:cNvPr id="4" name="四角形: 角を丸くする 3">
            <a:extLst>
              <a:ext uri="{FF2B5EF4-FFF2-40B4-BE49-F238E27FC236}">
                <a16:creationId xmlns:a16="http://schemas.microsoft.com/office/drawing/2014/main" id="{5937DFF4-9612-45D9-BBDC-28F142BF1C64}"/>
              </a:ext>
            </a:extLst>
          </p:cNvPr>
          <p:cNvSpPr/>
          <p:nvPr/>
        </p:nvSpPr>
        <p:spPr>
          <a:xfrm>
            <a:off x="677334" y="1354873"/>
            <a:ext cx="3470920" cy="509610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建設計画</a:t>
            </a:r>
            <a:endParaRPr kumimoji="1" lang="en-US" altLang="ja-JP" sz="1600" dirty="0"/>
          </a:p>
          <a:p>
            <a:pPr algn="ctr"/>
            <a:r>
              <a:rPr kumimoji="1" lang="ja-JP" altLang="en-US" sz="1600" dirty="0"/>
              <a:t>コンセプト</a:t>
            </a:r>
            <a:endParaRPr kumimoji="1" lang="en-US" altLang="ja-JP" sz="1600" dirty="0"/>
          </a:p>
          <a:p>
            <a:pPr algn="ctr"/>
            <a:endParaRPr kumimoji="1" lang="en-US" altLang="ja-JP" sz="1600" dirty="0"/>
          </a:p>
          <a:p>
            <a:pPr algn="ctr"/>
            <a:r>
              <a:rPr kumimoji="1" lang="ja-JP" altLang="en-US" sz="1600" dirty="0"/>
              <a:t>工事中の安全</a:t>
            </a:r>
            <a:endParaRPr kumimoji="1" lang="en-US" altLang="ja-JP" sz="1600" dirty="0"/>
          </a:p>
          <a:p>
            <a:pPr algn="ctr"/>
            <a:r>
              <a:rPr kumimoji="1" lang="ja-JP" altLang="en-US" sz="1600" dirty="0"/>
              <a:t>工程管理：納期の確保</a:t>
            </a:r>
            <a:endParaRPr kumimoji="1" lang="en-US" altLang="ja-JP" sz="1600" dirty="0"/>
          </a:p>
          <a:p>
            <a:pPr algn="ctr"/>
            <a:r>
              <a:rPr kumimoji="1" lang="ja-JP" altLang="en-US" sz="1600" dirty="0"/>
              <a:t>品質確保</a:t>
            </a:r>
            <a:endParaRPr kumimoji="1" lang="en-US" altLang="ja-JP" sz="1600" dirty="0"/>
          </a:p>
          <a:p>
            <a:pPr algn="ctr"/>
            <a:endParaRPr kumimoji="1" lang="en-US" altLang="ja-JP" sz="1600" dirty="0"/>
          </a:p>
          <a:p>
            <a:pPr algn="ctr"/>
            <a:r>
              <a:rPr kumimoji="1" lang="ja-JP" altLang="en-US" sz="1600" dirty="0"/>
              <a:t>周辺住民への配慮</a:t>
            </a:r>
            <a:endParaRPr kumimoji="1" lang="en-US" altLang="ja-JP" sz="1600" dirty="0"/>
          </a:p>
          <a:p>
            <a:pPr algn="ctr"/>
            <a:r>
              <a:rPr kumimoji="1" lang="ja-JP" altLang="en-US" sz="1600" dirty="0"/>
              <a:t>粉塵・騒音・交通渋滞・安全</a:t>
            </a:r>
            <a:endParaRPr kumimoji="1" lang="en-US" altLang="ja-JP" sz="1600" dirty="0"/>
          </a:p>
          <a:p>
            <a:pPr algn="ctr"/>
            <a:r>
              <a:rPr kumimoji="1" lang="ja-JP" altLang="en-US" sz="1600" dirty="0"/>
              <a:t>工事時間通勤通学時間帯の配慮</a:t>
            </a:r>
            <a:endParaRPr kumimoji="1" lang="en-US" altLang="ja-JP" sz="1600" dirty="0"/>
          </a:p>
          <a:p>
            <a:pPr algn="ctr"/>
            <a:r>
              <a:rPr kumimoji="1" lang="ja-JP" altLang="en-US" sz="1600" dirty="0"/>
              <a:t>周辺の美化</a:t>
            </a:r>
            <a:endParaRPr kumimoji="1" lang="en-US" altLang="ja-JP" sz="1600" dirty="0"/>
          </a:p>
          <a:p>
            <a:pPr algn="ctr"/>
            <a:endParaRPr kumimoji="1" lang="en-US" altLang="ja-JP" sz="1600" dirty="0"/>
          </a:p>
          <a:p>
            <a:pPr algn="ctr"/>
            <a:endParaRPr kumimoji="1" lang="en-US" altLang="ja-JP" sz="1600" dirty="0"/>
          </a:p>
          <a:p>
            <a:pPr algn="ctr"/>
            <a:r>
              <a:rPr kumimoji="1" lang="ja-JP" altLang="en-US" sz="1600" dirty="0"/>
              <a:t>審査委員分析による</a:t>
            </a:r>
            <a:endParaRPr kumimoji="1" lang="en-US" altLang="ja-JP" sz="1600" dirty="0"/>
          </a:p>
          <a:p>
            <a:pPr algn="ctr"/>
            <a:r>
              <a:rPr kumimoji="1" lang="ja-JP" altLang="en-US" sz="1600" dirty="0"/>
              <a:t>コンセプトも追加</a:t>
            </a:r>
            <a:endParaRPr kumimoji="1" lang="en-US" altLang="ja-JP" sz="1600" dirty="0"/>
          </a:p>
          <a:p>
            <a:pPr algn="ctr"/>
            <a:r>
              <a:rPr kumimoji="1" lang="ja-JP" altLang="en-US" sz="1600" dirty="0"/>
              <a:t>配慮すべきことのコンセプト</a:t>
            </a:r>
            <a:endParaRPr kumimoji="1" lang="en-US" altLang="ja-JP" sz="1600" dirty="0"/>
          </a:p>
          <a:p>
            <a:pPr algn="ctr"/>
            <a:endParaRPr kumimoji="1" lang="en-US" altLang="ja-JP" sz="1600" dirty="0"/>
          </a:p>
          <a:p>
            <a:pPr algn="ctr"/>
            <a:endParaRPr kumimoji="1" lang="en-US" altLang="ja-JP" sz="1600" dirty="0"/>
          </a:p>
          <a:p>
            <a:pPr algn="ctr"/>
            <a:endParaRPr kumimoji="1" lang="ja-JP" altLang="en-US" sz="1600" dirty="0"/>
          </a:p>
        </p:txBody>
      </p:sp>
      <p:sp>
        <p:nvSpPr>
          <p:cNvPr id="6" name="矢印: 右 5">
            <a:extLst>
              <a:ext uri="{FF2B5EF4-FFF2-40B4-BE49-F238E27FC236}">
                <a16:creationId xmlns:a16="http://schemas.microsoft.com/office/drawing/2014/main" id="{A251DD1A-98DA-48AC-A5AA-C48E06274CB9}"/>
              </a:ext>
            </a:extLst>
          </p:cNvPr>
          <p:cNvSpPr/>
          <p:nvPr/>
        </p:nvSpPr>
        <p:spPr>
          <a:xfrm>
            <a:off x="4209585" y="3122341"/>
            <a:ext cx="1020337" cy="1310269"/>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94D8A95-FD64-4915-B0FD-0B66B5575079}"/>
              </a:ext>
            </a:extLst>
          </p:cNvPr>
          <p:cNvSpPr/>
          <p:nvPr/>
        </p:nvSpPr>
        <p:spPr>
          <a:xfrm>
            <a:off x="5291253" y="1354873"/>
            <a:ext cx="3880625" cy="509610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定量的コンテンツ</a:t>
            </a:r>
            <a:endParaRPr kumimoji="1" lang="en-US" altLang="ja-JP" sz="1400" dirty="0"/>
          </a:p>
          <a:p>
            <a:pPr algn="ctr"/>
            <a:endParaRPr kumimoji="1" lang="en-US" altLang="ja-JP" sz="1400" dirty="0"/>
          </a:p>
          <a:p>
            <a:pPr algn="ctr"/>
            <a:r>
              <a:rPr kumimoji="1" lang="ja-JP" altLang="en-US" sz="1400" dirty="0"/>
              <a:t>仮設計画</a:t>
            </a:r>
            <a:endParaRPr kumimoji="1" lang="en-US" altLang="ja-JP" sz="1400" dirty="0"/>
          </a:p>
          <a:p>
            <a:pPr algn="ctr"/>
            <a:r>
              <a:rPr kumimoji="1" lang="ja-JP" altLang="en-US" sz="1400" dirty="0"/>
              <a:t>仮囲い・工事車両出入口</a:t>
            </a:r>
            <a:endParaRPr kumimoji="1" lang="en-US" altLang="ja-JP" sz="1400" dirty="0"/>
          </a:p>
          <a:p>
            <a:pPr algn="ctr"/>
            <a:r>
              <a:rPr kumimoji="1" lang="ja-JP" altLang="en-US" sz="1400" dirty="0"/>
              <a:t>重機のアームの振り回し</a:t>
            </a:r>
            <a:endParaRPr kumimoji="1" lang="en-US" altLang="ja-JP" sz="1400" dirty="0"/>
          </a:p>
          <a:p>
            <a:pPr algn="ctr"/>
            <a:r>
              <a:rPr kumimoji="1" lang="ja-JP" altLang="en-US" sz="1400" dirty="0"/>
              <a:t>交通誘導員</a:t>
            </a:r>
            <a:endParaRPr kumimoji="1" lang="en-US" altLang="ja-JP" sz="1400" dirty="0"/>
          </a:p>
          <a:p>
            <a:pPr algn="ctr"/>
            <a:r>
              <a:rPr kumimoji="1" lang="ja-JP" altLang="en-US" sz="1400" dirty="0"/>
              <a:t>現場事務所</a:t>
            </a:r>
            <a:endParaRPr kumimoji="1" lang="en-US" altLang="ja-JP" sz="1400" dirty="0"/>
          </a:p>
          <a:p>
            <a:pPr algn="ctr"/>
            <a:r>
              <a:rPr kumimoji="1" lang="ja-JP" altLang="en-US" sz="1400" dirty="0"/>
              <a:t>資材置き場</a:t>
            </a:r>
            <a:endParaRPr kumimoji="1" lang="en-US" altLang="ja-JP" sz="1400" dirty="0"/>
          </a:p>
          <a:p>
            <a:pPr algn="ctr"/>
            <a:r>
              <a:rPr kumimoji="1" lang="ja-JP" altLang="en-US" sz="1400" dirty="0"/>
              <a:t>廃棄物置き場</a:t>
            </a:r>
            <a:endParaRPr kumimoji="1" lang="en-US" altLang="ja-JP" sz="1400" dirty="0"/>
          </a:p>
          <a:p>
            <a:pPr algn="ctr"/>
            <a:endParaRPr kumimoji="1" lang="en-US" altLang="ja-JP" sz="1400" dirty="0"/>
          </a:p>
          <a:p>
            <a:pPr algn="ctr"/>
            <a:r>
              <a:rPr kumimoji="1" lang="ja-JP" altLang="en-US" sz="1400" dirty="0"/>
              <a:t>地元企業の活用</a:t>
            </a:r>
            <a:endParaRPr kumimoji="1" lang="en-US" altLang="ja-JP" sz="1400" dirty="0"/>
          </a:p>
          <a:p>
            <a:pPr algn="ctr"/>
            <a:r>
              <a:rPr kumimoji="1" lang="ja-JP" altLang="en-US" sz="1400" dirty="0"/>
              <a:t>地元企業に落ちる金額</a:t>
            </a:r>
            <a:endParaRPr kumimoji="1" lang="en-US" altLang="ja-JP" sz="1400" dirty="0"/>
          </a:p>
          <a:p>
            <a:pPr algn="ctr"/>
            <a:endParaRPr kumimoji="1" lang="en-US" altLang="ja-JP" sz="1400" dirty="0"/>
          </a:p>
          <a:p>
            <a:pPr algn="ctr"/>
            <a:r>
              <a:rPr kumimoji="1" lang="ja-JP" altLang="en-US" sz="1400" dirty="0"/>
              <a:t>見積</a:t>
            </a:r>
            <a:endParaRPr kumimoji="1" lang="en-US" altLang="ja-JP" sz="1400" dirty="0"/>
          </a:p>
          <a:p>
            <a:pPr algn="ctr"/>
            <a:endParaRPr kumimoji="1" lang="en-US" altLang="ja-JP" sz="1400" dirty="0"/>
          </a:p>
          <a:p>
            <a:pPr algn="ctr"/>
            <a:r>
              <a:rPr kumimoji="1" lang="ja-JP" altLang="en-US" sz="1400" dirty="0"/>
              <a:t>工程表</a:t>
            </a:r>
            <a:endParaRPr kumimoji="1" lang="en-US" altLang="ja-JP" sz="1400" dirty="0"/>
          </a:p>
          <a:p>
            <a:pPr algn="ctr"/>
            <a:endParaRPr kumimoji="1" lang="en-US" altLang="ja-JP" sz="1400" dirty="0"/>
          </a:p>
          <a:p>
            <a:pPr algn="ctr"/>
            <a:r>
              <a:rPr kumimoji="1" lang="ja-JP" altLang="en-US" sz="1400" dirty="0"/>
              <a:t>モニタリング</a:t>
            </a:r>
            <a:endParaRPr kumimoji="1" lang="en-US" altLang="ja-JP" sz="1400" dirty="0"/>
          </a:p>
          <a:p>
            <a:pPr algn="ctr"/>
            <a:endParaRPr kumimoji="1" lang="en-US" altLang="ja-JP" sz="1400" dirty="0"/>
          </a:p>
          <a:p>
            <a:pPr algn="ctr"/>
            <a:r>
              <a:rPr kumimoji="1" lang="ja-JP" altLang="en-US" sz="1400" dirty="0"/>
              <a:t>お金の支払時期</a:t>
            </a:r>
            <a:endParaRPr kumimoji="1" lang="en-US" altLang="ja-JP" sz="1400" dirty="0"/>
          </a:p>
          <a:p>
            <a:pPr algn="ctr"/>
            <a:endParaRPr kumimoji="1" lang="en-US" altLang="ja-JP" sz="1400" dirty="0"/>
          </a:p>
          <a:p>
            <a:pPr algn="ctr"/>
            <a:r>
              <a:rPr kumimoji="1" lang="ja-JP" altLang="en-US" sz="1400" dirty="0"/>
              <a:t>工法の工夫</a:t>
            </a:r>
            <a:endParaRPr kumimoji="1" lang="en-US" altLang="ja-JP" sz="1400" dirty="0"/>
          </a:p>
        </p:txBody>
      </p:sp>
      <p:sp>
        <p:nvSpPr>
          <p:cNvPr id="8" name="四角形: 角を丸くする 7">
            <a:extLst>
              <a:ext uri="{FF2B5EF4-FFF2-40B4-BE49-F238E27FC236}">
                <a16:creationId xmlns:a16="http://schemas.microsoft.com/office/drawing/2014/main" id="{5F85D639-B0C4-4822-B5F9-F89FE1D29367}"/>
              </a:ext>
            </a:extLst>
          </p:cNvPr>
          <p:cNvSpPr/>
          <p:nvPr/>
        </p:nvSpPr>
        <p:spPr>
          <a:xfrm>
            <a:off x="9355873" y="1354873"/>
            <a:ext cx="2581508" cy="505161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コンテンツ</a:t>
            </a:r>
            <a:endParaRPr kumimoji="1" lang="en-US" altLang="ja-JP" sz="1400" dirty="0"/>
          </a:p>
          <a:p>
            <a:pPr algn="ctr"/>
            <a:r>
              <a:rPr kumimoji="1" lang="ja-JP" altLang="en-US" sz="1400" dirty="0"/>
              <a:t>定性的コンテンツ</a:t>
            </a:r>
            <a:endParaRPr kumimoji="1" lang="en-US" altLang="ja-JP" sz="1400" dirty="0"/>
          </a:p>
          <a:p>
            <a:pPr algn="ctr"/>
            <a:endParaRPr kumimoji="1" lang="en-US" altLang="ja-JP" sz="1400" dirty="0"/>
          </a:p>
          <a:p>
            <a:pPr algn="ctr"/>
            <a:r>
              <a:rPr kumimoji="1" lang="ja-JP" altLang="en-US" sz="1400" dirty="0"/>
              <a:t>なぜこの仮設計画</a:t>
            </a:r>
            <a:endParaRPr kumimoji="1" lang="en-US" altLang="ja-JP" sz="1400" dirty="0"/>
          </a:p>
          <a:p>
            <a:pPr algn="ctr"/>
            <a:r>
              <a:rPr kumimoji="1" lang="ja-JP" altLang="en-US" sz="1400" dirty="0"/>
              <a:t>なぜこの出入口</a:t>
            </a:r>
            <a:endParaRPr kumimoji="1" lang="en-US" altLang="ja-JP" sz="1400" dirty="0"/>
          </a:p>
          <a:p>
            <a:pPr algn="ctr"/>
            <a:r>
              <a:rPr kumimoji="1" lang="ja-JP" altLang="en-US" sz="1400" dirty="0"/>
              <a:t>なぜこの工法</a:t>
            </a:r>
            <a:endParaRPr kumimoji="1" lang="en-US" altLang="ja-JP" sz="1400" dirty="0"/>
          </a:p>
          <a:p>
            <a:pPr algn="ctr"/>
            <a:endParaRPr kumimoji="1" lang="en-US" altLang="ja-JP" sz="1400" dirty="0"/>
          </a:p>
          <a:p>
            <a:pPr algn="ctr"/>
            <a:r>
              <a:rPr kumimoji="1" lang="ja-JP" altLang="en-US" sz="1400" dirty="0"/>
              <a:t>子どもの通学安全に配慮</a:t>
            </a:r>
            <a:endParaRPr kumimoji="1" lang="en-US" altLang="ja-JP" sz="1400" dirty="0"/>
          </a:p>
          <a:p>
            <a:pPr algn="ctr"/>
            <a:r>
              <a:rPr kumimoji="1" lang="ja-JP" altLang="en-US" sz="1400" dirty="0"/>
              <a:t>周辺住民説明会</a:t>
            </a:r>
            <a:endParaRPr kumimoji="1" lang="en-US" altLang="ja-JP" sz="1400" dirty="0"/>
          </a:p>
          <a:p>
            <a:pPr algn="ctr"/>
            <a:r>
              <a:rPr kumimoji="1" lang="ja-JP" altLang="en-US" sz="1400"/>
              <a:t>交通・騒音・粉塵等</a:t>
            </a:r>
            <a:endParaRPr kumimoji="1" lang="en-US" altLang="ja-JP" sz="1400" dirty="0"/>
          </a:p>
          <a:p>
            <a:pPr algn="ctr"/>
            <a:endParaRPr kumimoji="1" lang="en-US" altLang="ja-JP" sz="1400" dirty="0"/>
          </a:p>
          <a:p>
            <a:pPr algn="ctr"/>
            <a:r>
              <a:rPr kumimoji="1" lang="ja-JP" altLang="en-US" sz="1400" dirty="0"/>
              <a:t>現場マネージメントの</a:t>
            </a:r>
            <a:endParaRPr kumimoji="1" lang="en-US" altLang="ja-JP" sz="1400" dirty="0"/>
          </a:p>
          <a:p>
            <a:pPr algn="ctr"/>
            <a:r>
              <a:rPr kumimoji="1" lang="ja-JP" altLang="en-US" sz="1400" dirty="0"/>
              <a:t>的確性・優秀性</a:t>
            </a:r>
            <a:endParaRPr kumimoji="1" lang="en-US" altLang="ja-JP" sz="1400" dirty="0"/>
          </a:p>
          <a:p>
            <a:pPr algn="ctr"/>
            <a:endParaRPr kumimoji="1" lang="en-US" altLang="ja-JP" sz="1400" dirty="0"/>
          </a:p>
          <a:p>
            <a:pPr algn="ctr"/>
            <a:r>
              <a:rPr kumimoji="1" lang="ja-JP" altLang="en-US" sz="1400" dirty="0"/>
              <a:t>建設実績</a:t>
            </a:r>
            <a:endParaRPr kumimoji="1" lang="en-US" altLang="ja-JP" sz="1400" dirty="0"/>
          </a:p>
          <a:p>
            <a:pPr algn="ctr"/>
            <a:endParaRPr kumimoji="1" lang="en-US" altLang="ja-JP" sz="1400" dirty="0"/>
          </a:p>
          <a:p>
            <a:pPr algn="ctr"/>
            <a:r>
              <a:rPr kumimoji="1" lang="en-US" altLang="ja-JP" sz="1400" dirty="0"/>
              <a:t>LCC</a:t>
            </a:r>
            <a:r>
              <a:rPr kumimoji="1" lang="ja-JP" altLang="en-US" sz="1400" dirty="0"/>
              <a:t>　</a:t>
            </a:r>
            <a:r>
              <a:rPr kumimoji="1" lang="en-US" altLang="ja-JP" sz="1400" dirty="0"/>
              <a:t>Min</a:t>
            </a:r>
            <a:r>
              <a:rPr kumimoji="1" lang="ja-JP" altLang="en-US" sz="1400" dirty="0"/>
              <a:t>のしつらえ</a:t>
            </a:r>
            <a:endParaRPr kumimoji="1" lang="en-US" altLang="ja-JP" sz="1400" dirty="0"/>
          </a:p>
          <a:p>
            <a:pPr algn="ctr"/>
            <a:endParaRPr kumimoji="1" lang="en-US" altLang="ja-JP" sz="1400" dirty="0"/>
          </a:p>
          <a:p>
            <a:pPr algn="ctr"/>
            <a:r>
              <a:rPr kumimoji="1" lang="ja-JP" altLang="en-US" sz="1400" dirty="0"/>
              <a:t>維持管理のしやすさ</a:t>
            </a:r>
            <a:endParaRPr kumimoji="1" lang="en-US" altLang="ja-JP" sz="1400" dirty="0"/>
          </a:p>
          <a:p>
            <a:pPr algn="ctr"/>
            <a:endParaRPr kumimoji="1" lang="en-US" altLang="ja-JP" sz="1400" dirty="0"/>
          </a:p>
          <a:p>
            <a:pPr algn="ctr"/>
            <a:endParaRPr kumimoji="1" lang="en-US" altLang="ja-JP" sz="1400" dirty="0"/>
          </a:p>
          <a:p>
            <a:pPr algn="ctr"/>
            <a:endParaRPr kumimoji="1" lang="en-US" altLang="ja-JP" sz="1400" dirty="0"/>
          </a:p>
        </p:txBody>
      </p:sp>
    </p:spTree>
    <p:extLst>
      <p:ext uri="{BB962C8B-B14F-4D97-AF65-F5344CB8AC3E}">
        <p14:creationId xmlns:p14="http://schemas.microsoft.com/office/powerpoint/2010/main" val="1889280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26C4D-67A9-410C-B744-9440D6ED95AA}"/>
              </a:ext>
            </a:extLst>
          </p:cNvPr>
          <p:cNvSpPr>
            <a:spLocks noGrp="1"/>
          </p:cNvSpPr>
          <p:nvPr>
            <p:ph type="title"/>
          </p:nvPr>
        </p:nvSpPr>
        <p:spPr>
          <a:xfrm>
            <a:off x="677334" y="609600"/>
            <a:ext cx="8596668" cy="472068"/>
          </a:xfrm>
        </p:spPr>
        <p:txBody>
          <a:bodyPr>
            <a:normAutofit fontScale="90000"/>
          </a:bodyPr>
          <a:lstStyle/>
          <a:p>
            <a:r>
              <a:rPr kumimoji="1" lang="ja-JP" altLang="en-US" dirty="0"/>
              <a:t>エクセル版の提案書（次回に詳しく）</a:t>
            </a:r>
          </a:p>
        </p:txBody>
      </p:sp>
      <p:sp>
        <p:nvSpPr>
          <p:cNvPr id="3" name="スライド番号プレースホルダー 2">
            <a:extLst>
              <a:ext uri="{FF2B5EF4-FFF2-40B4-BE49-F238E27FC236}">
                <a16:creationId xmlns:a16="http://schemas.microsoft.com/office/drawing/2014/main" id="{9ABA5669-5D57-4B15-A459-725D219D8319}"/>
              </a:ext>
            </a:extLst>
          </p:cNvPr>
          <p:cNvSpPr>
            <a:spLocks noGrp="1"/>
          </p:cNvSpPr>
          <p:nvPr>
            <p:ph type="sldNum" sz="quarter" idx="12"/>
          </p:nvPr>
        </p:nvSpPr>
        <p:spPr/>
        <p:txBody>
          <a:bodyPr/>
          <a:lstStyle/>
          <a:p>
            <a:fld id="{8CBE0B6B-AA1C-4A08-8C69-36F95E8FD104}" type="slidenum">
              <a:rPr kumimoji="1" lang="ja-JP" altLang="en-US" smtClean="0"/>
              <a:t>31</a:t>
            </a:fld>
            <a:endParaRPr kumimoji="1" lang="ja-JP" altLang="en-US"/>
          </a:p>
        </p:txBody>
      </p:sp>
      <p:sp>
        <p:nvSpPr>
          <p:cNvPr id="4" name="四角形: 角を丸くする 3">
            <a:extLst>
              <a:ext uri="{FF2B5EF4-FFF2-40B4-BE49-F238E27FC236}">
                <a16:creationId xmlns:a16="http://schemas.microsoft.com/office/drawing/2014/main" id="{DDBE3801-0F42-4DD9-9187-DEED20B7F57D}"/>
              </a:ext>
            </a:extLst>
          </p:cNvPr>
          <p:cNvSpPr/>
          <p:nvPr/>
        </p:nvSpPr>
        <p:spPr>
          <a:xfrm>
            <a:off x="657922" y="1432932"/>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施設整備内訳書</a:t>
            </a:r>
          </a:p>
        </p:txBody>
      </p:sp>
      <p:sp>
        <p:nvSpPr>
          <p:cNvPr id="5" name="四角形: 角を丸くする 4">
            <a:extLst>
              <a:ext uri="{FF2B5EF4-FFF2-40B4-BE49-F238E27FC236}">
                <a16:creationId xmlns:a16="http://schemas.microsoft.com/office/drawing/2014/main" id="{C435BC5E-3A9E-4B7A-866A-916019C8320F}"/>
              </a:ext>
            </a:extLst>
          </p:cNvPr>
          <p:cNvSpPr/>
          <p:nvPr/>
        </p:nvSpPr>
        <p:spPr>
          <a:xfrm>
            <a:off x="657922" y="2036956"/>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維持管理・運営内訳書</a:t>
            </a:r>
          </a:p>
        </p:txBody>
      </p:sp>
      <p:sp>
        <p:nvSpPr>
          <p:cNvPr id="6" name="四角形: 角を丸くする 5">
            <a:extLst>
              <a:ext uri="{FF2B5EF4-FFF2-40B4-BE49-F238E27FC236}">
                <a16:creationId xmlns:a16="http://schemas.microsoft.com/office/drawing/2014/main" id="{0F232699-DF37-4D71-8873-364824091E2D}"/>
              </a:ext>
            </a:extLst>
          </p:cNvPr>
          <p:cNvSpPr/>
          <p:nvPr/>
        </p:nvSpPr>
        <p:spPr>
          <a:xfrm>
            <a:off x="677334" y="3259873"/>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長期収支表</a:t>
            </a:r>
          </a:p>
        </p:txBody>
      </p:sp>
      <p:sp>
        <p:nvSpPr>
          <p:cNvPr id="7" name="矢印: 下 6">
            <a:extLst>
              <a:ext uri="{FF2B5EF4-FFF2-40B4-BE49-F238E27FC236}">
                <a16:creationId xmlns:a16="http://schemas.microsoft.com/office/drawing/2014/main" id="{94BEDC14-E625-4E8B-B7A7-D72AD28CFDF1}"/>
              </a:ext>
            </a:extLst>
          </p:cNvPr>
          <p:cNvSpPr/>
          <p:nvPr/>
        </p:nvSpPr>
        <p:spPr>
          <a:xfrm>
            <a:off x="1945888" y="2488580"/>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2089A04F-7D3A-4CA7-871A-E81C808CB405}"/>
              </a:ext>
            </a:extLst>
          </p:cNvPr>
          <p:cNvSpPr/>
          <p:nvPr/>
        </p:nvSpPr>
        <p:spPr>
          <a:xfrm>
            <a:off x="4635190"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融資関係計算書</a:t>
            </a:r>
          </a:p>
        </p:txBody>
      </p:sp>
      <p:sp>
        <p:nvSpPr>
          <p:cNvPr id="9" name="楕円 8">
            <a:extLst>
              <a:ext uri="{FF2B5EF4-FFF2-40B4-BE49-F238E27FC236}">
                <a16:creationId xmlns:a16="http://schemas.microsoft.com/office/drawing/2014/main" id="{443F9763-F689-4FE4-A2CC-4656F568E8FF}"/>
              </a:ext>
            </a:extLst>
          </p:cNvPr>
          <p:cNvSpPr/>
          <p:nvPr/>
        </p:nvSpPr>
        <p:spPr>
          <a:xfrm>
            <a:off x="5313556" y="1600200"/>
            <a:ext cx="2090854" cy="75270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様式にないが</a:t>
            </a:r>
            <a:endParaRPr kumimoji="1" lang="en-US" altLang="ja-JP" sz="1400" dirty="0"/>
          </a:p>
          <a:p>
            <a:pPr algn="ctr"/>
            <a:r>
              <a:rPr kumimoji="1" lang="ja-JP" altLang="en-US" sz="1400" dirty="0"/>
              <a:t>必要になる</a:t>
            </a:r>
          </a:p>
        </p:txBody>
      </p:sp>
      <p:sp>
        <p:nvSpPr>
          <p:cNvPr id="10" name="矢印: 下 9">
            <a:extLst>
              <a:ext uri="{FF2B5EF4-FFF2-40B4-BE49-F238E27FC236}">
                <a16:creationId xmlns:a16="http://schemas.microsoft.com/office/drawing/2014/main" id="{6E2B9E44-D99D-4311-99D4-159DB44A2D75}"/>
              </a:ext>
            </a:extLst>
          </p:cNvPr>
          <p:cNvSpPr/>
          <p:nvPr/>
        </p:nvSpPr>
        <p:spPr>
          <a:xfrm rot="2915108">
            <a:off x="3995611" y="2870037"/>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C116213-5A78-4AFF-B9A8-4270675BECCA}"/>
              </a:ext>
            </a:extLst>
          </p:cNvPr>
          <p:cNvSpPr txBox="1"/>
          <p:nvPr/>
        </p:nvSpPr>
        <p:spPr>
          <a:xfrm>
            <a:off x="2336181" y="2842630"/>
            <a:ext cx="2146610" cy="369332"/>
          </a:xfrm>
          <a:prstGeom prst="rect">
            <a:avLst/>
          </a:prstGeom>
          <a:noFill/>
        </p:spPr>
        <p:txBody>
          <a:bodyPr wrap="square" rtlCol="0">
            <a:spAutoFit/>
          </a:bodyPr>
          <a:lstStyle/>
          <a:p>
            <a:r>
              <a:rPr kumimoji="1" lang="ja-JP" altLang="en-US" dirty="0"/>
              <a:t>数字が飛んでくる</a:t>
            </a:r>
          </a:p>
        </p:txBody>
      </p:sp>
      <p:sp>
        <p:nvSpPr>
          <p:cNvPr id="13" name="四角形: 角を丸くする 12">
            <a:extLst>
              <a:ext uri="{FF2B5EF4-FFF2-40B4-BE49-F238E27FC236}">
                <a16:creationId xmlns:a16="http://schemas.microsoft.com/office/drawing/2014/main" id="{1D44CCD5-A571-4CF6-8850-9F8C072463C6}"/>
              </a:ext>
            </a:extLst>
          </p:cNvPr>
          <p:cNvSpPr/>
          <p:nvPr/>
        </p:nvSpPr>
        <p:spPr>
          <a:xfrm>
            <a:off x="1295399" y="3868529"/>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サービス対価</a:t>
            </a:r>
            <a:r>
              <a:rPr kumimoji="1" lang="en-US" altLang="ja-JP" dirty="0"/>
              <a:t>A,B</a:t>
            </a:r>
            <a:r>
              <a:rPr kumimoji="1" lang="ja-JP" altLang="en-US" dirty="0"/>
              <a:t>とか合計が提案金額</a:t>
            </a:r>
          </a:p>
        </p:txBody>
      </p:sp>
      <p:sp>
        <p:nvSpPr>
          <p:cNvPr id="14" name="四角形: 角を丸くする 13">
            <a:extLst>
              <a:ext uri="{FF2B5EF4-FFF2-40B4-BE49-F238E27FC236}">
                <a16:creationId xmlns:a16="http://schemas.microsoft.com/office/drawing/2014/main" id="{075C63FB-7D1B-44F6-A716-8D7F9B6E0AB0}"/>
              </a:ext>
            </a:extLst>
          </p:cNvPr>
          <p:cNvSpPr/>
          <p:nvPr/>
        </p:nvSpPr>
        <p:spPr>
          <a:xfrm>
            <a:off x="1295399" y="4422386"/>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a:t>DSCR</a:t>
            </a:r>
            <a:r>
              <a:rPr kumimoji="1" lang="ja-JP" altLang="en-US" dirty="0"/>
              <a:t>チェック</a:t>
            </a:r>
          </a:p>
        </p:txBody>
      </p:sp>
      <p:sp>
        <p:nvSpPr>
          <p:cNvPr id="15" name="四角形: 角を丸くする 14">
            <a:extLst>
              <a:ext uri="{FF2B5EF4-FFF2-40B4-BE49-F238E27FC236}">
                <a16:creationId xmlns:a16="http://schemas.microsoft.com/office/drawing/2014/main" id="{1FD1824E-3550-4C30-99D7-591BFDFA8B86}"/>
              </a:ext>
            </a:extLst>
          </p:cNvPr>
          <p:cNvSpPr/>
          <p:nvPr/>
        </p:nvSpPr>
        <p:spPr>
          <a:xfrm>
            <a:off x="1295398" y="4976243"/>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バランスシート・キャッシュフローチェック</a:t>
            </a:r>
          </a:p>
        </p:txBody>
      </p:sp>
      <p:sp>
        <p:nvSpPr>
          <p:cNvPr id="16" name="四角形: 角を丸くする 15">
            <a:extLst>
              <a:ext uri="{FF2B5EF4-FFF2-40B4-BE49-F238E27FC236}">
                <a16:creationId xmlns:a16="http://schemas.microsoft.com/office/drawing/2014/main" id="{DBABDA0E-8CC7-4A89-ABE4-B3BAD8B2923E}"/>
              </a:ext>
            </a:extLst>
          </p:cNvPr>
          <p:cNvSpPr/>
          <p:nvPr/>
        </p:nvSpPr>
        <p:spPr>
          <a:xfrm>
            <a:off x="1295399" y="5599958"/>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建設期間中資金バランス・消費税</a:t>
            </a:r>
          </a:p>
        </p:txBody>
      </p:sp>
      <p:sp>
        <p:nvSpPr>
          <p:cNvPr id="17" name="右中かっこ 16">
            <a:extLst>
              <a:ext uri="{FF2B5EF4-FFF2-40B4-BE49-F238E27FC236}">
                <a16:creationId xmlns:a16="http://schemas.microsoft.com/office/drawing/2014/main" id="{81643402-30DC-4C63-B657-86CBB4C68736}"/>
              </a:ext>
            </a:extLst>
          </p:cNvPr>
          <p:cNvSpPr/>
          <p:nvPr/>
        </p:nvSpPr>
        <p:spPr>
          <a:xfrm>
            <a:off x="6545766" y="3791415"/>
            <a:ext cx="529683" cy="2313878"/>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5356F0F2-A637-4033-919A-9D7B30E73577}"/>
              </a:ext>
            </a:extLst>
          </p:cNvPr>
          <p:cNvSpPr/>
          <p:nvPr/>
        </p:nvSpPr>
        <p:spPr>
          <a:xfrm>
            <a:off x="7281746" y="4125951"/>
            <a:ext cx="2196791" cy="155559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提案金額</a:t>
            </a:r>
            <a:endParaRPr kumimoji="1" lang="en-US" altLang="ja-JP" dirty="0"/>
          </a:p>
          <a:p>
            <a:pPr algn="ctr"/>
            <a:r>
              <a:rPr kumimoji="1" lang="ja-JP" altLang="en-US" dirty="0"/>
              <a:t>確定</a:t>
            </a:r>
            <a:endParaRPr kumimoji="1" lang="en-US" altLang="ja-JP" dirty="0"/>
          </a:p>
          <a:p>
            <a:pPr algn="ctr"/>
            <a:endParaRPr kumimoji="1" lang="en-US" altLang="ja-JP" dirty="0"/>
          </a:p>
          <a:p>
            <a:pPr algn="ctr"/>
            <a:r>
              <a:rPr kumimoji="1" lang="ja-JP" altLang="en-US" dirty="0"/>
              <a:t>代表企業</a:t>
            </a:r>
            <a:endParaRPr kumimoji="1" lang="en-US" altLang="ja-JP" dirty="0"/>
          </a:p>
          <a:p>
            <a:pPr algn="ctr"/>
            <a:r>
              <a:rPr kumimoji="1" lang="ja-JP" altLang="en-US" dirty="0"/>
              <a:t>最後の決定</a:t>
            </a:r>
          </a:p>
        </p:txBody>
      </p:sp>
      <p:sp>
        <p:nvSpPr>
          <p:cNvPr id="19" name="四角形: 角を丸くする 18">
            <a:extLst>
              <a:ext uri="{FF2B5EF4-FFF2-40B4-BE49-F238E27FC236}">
                <a16:creationId xmlns:a16="http://schemas.microsoft.com/office/drawing/2014/main" id="{9332E919-F919-46C8-9F09-CBE9644B9824}"/>
              </a:ext>
            </a:extLst>
          </p:cNvPr>
          <p:cNvSpPr/>
          <p:nvPr/>
        </p:nvSpPr>
        <p:spPr>
          <a:xfrm>
            <a:off x="7849146"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建設期間中資金需給（月次）</a:t>
            </a:r>
          </a:p>
        </p:txBody>
      </p:sp>
      <p:sp>
        <p:nvSpPr>
          <p:cNvPr id="20" name="四角形: 角を丸くする 19">
            <a:extLst>
              <a:ext uri="{FF2B5EF4-FFF2-40B4-BE49-F238E27FC236}">
                <a16:creationId xmlns:a16="http://schemas.microsoft.com/office/drawing/2014/main" id="{4B893570-9CE3-49D5-B8F3-D558B654C4CC}"/>
              </a:ext>
            </a:extLst>
          </p:cNvPr>
          <p:cNvSpPr/>
          <p:nvPr/>
        </p:nvSpPr>
        <p:spPr>
          <a:xfrm>
            <a:off x="7849146" y="3203187"/>
            <a:ext cx="3139068" cy="50830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a:t>
            </a:r>
            <a:endParaRPr kumimoji="1" lang="en-US" altLang="ja-JP" sz="1600" dirty="0"/>
          </a:p>
          <a:p>
            <a:pPr algn="ctr"/>
            <a:r>
              <a:rPr kumimoji="1" lang="ja-JP" altLang="en-US" sz="1600" dirty="0"/>
              <a:t>消費税支払い需給（月次）</a:t>
            </a:r>
          </a:p>
        </p:txBody>
      </p:sp>
    </p:spTree>
    <p:extLst>
      <p:ext uri="{BB962C8B-B14F-4D97-AF65-F5344CB8AC3E}">
        <p14:creationId xmlns:p14="http://schemas.microsoft.com/office/powerpoint/2010/main" val="58330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7F0171-8B61-4832-B91A-F37E054CBA56}"/>
              </a:ext>
            </a:extLst>
          </p:cNvPr>
          <p:cNvSpPr>
            <a:spLocks noGrp="1"/>
          </p:cNvSpPr>
          <p:nvPr>
            <p:ph type="title"/>
          </p:nvPr>
        </p:nvSpPr>
        <p:spPr>
          <a:xfrm>
            <a:off x="915125" y="494995"/>
            <a:ext cx="10361752" cy="526564"/>
          </a:xfrm>
        </p:spPr>
        <p:style>
          <a:lnRef idx="2">
            <a:schemeClr val="accent6"/>
          </a:lnRef>
          <a:fillRef idx="1">
            <a:schemeClr val="lt1"/>
          </a:fillRef>
          <a:effectRef idx="0">
            <a:schemeClr val="accent6"/>
          </a:effectRef>
          <a:fontRef idx="minor">
            <a:schemeClr val="dk1"/>
          </a:fontRef>
        </p:style>
        <p:txBody>
          <a:bodyPr>
            <a:noAutofit/>
          </a:bodyPr>
          <a:lstStyle/>
          <a:p>
            <a:r>
              <a:rPr lang="ja-JP" altLang="en-US" sz="2799" dirty="0"/>
              <a:t>事業のお金の流れと契約の種類：エンド企業受取額１００想定</a:t>
            </a:r>
          </a:p>
        </p:txBody>
      </p:sp>
      <p:sp>
        <p:nvSpPr>
          <p:cNvPr id="3" name="正方形/長方形 2">
            <a:extLst>
              <a:ext uri="{FF2B5EF4-FFF2-40B4-BE49-F238E27FC236}">
                <a16:creationId xmlns:a16="http://schemas.microsoft.com/office/drawing/2014/main" id="{8F6CAF93-3016-463E-93EE-03532D97B6BE}"/>
              </a:ext>
            </a:extLst>
          </p:cNvPr>
          <p:cNvSpPr/>
          <p:nvPr/>
        </p:nvSpPr>
        <p:spPr>
          <a:xfrm>
            <a:off x="7385885" y="1265632"/>
            <a:ext cx="4467264" cy="51698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実際業務遂行（１００）</a:t>
            </a: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ja-JP" altLang="en-US" sz="1799" dirty="0"/>
          </a:p>
        </p:txBody>
      </p:sp>
      <p:sp>
        <p:nvSpPr>
          <p:cNvPr id="4" name="四角形: 角を丸くする 3">
            <a:extLst>
              <a:ext uri="{FF2B5EF4-FFF2-40B4-BE49-F238E27FC236}">
                <a16:creationId xmlns:a16="http://schemas.microsoft.com/office/drawing/2014/main" id="{17120D5A-E567-4CED-9DB0-D21C24BE5D04}"/>
              </a:ext>
            </a:extLst>
          </p:cNvPr>
          <p:cNvSpPr/>
          <p:nvPr/>
        </p:nvSpPr>
        <p:spPr>
          <a:xfrm>
            <a:off x="7576704" y="1567395"/>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設計企業</a:t>
            </a:r>
          </a:p>
        </p:txBody>
      </p:sp>
      <p:sp>
        <p:nvSpPr>
          <p:cNvPr id="5" name="四角形: 角を丸くする 4">
            <a:extLst>
              <a:ext uri="{FF2B5EF4-FFF2-40B4-BE49-F238E27FC236}">
                <a16:creationId xmlns:a16="http://schemas.microsoft.com/office/drawing/2014/main" id="{FFF7894C-616A-41E9-A0DA-92E56C229AD6}"/>
              </a:ext>
            </a:extLst>
          </p:cNvPr>
          <p:cNvSpPr/>
          <p:nvPr/>
        </p:nvSpPr>
        <p:spPr>
          <a:xfrm>
            <a:off x="7576704" y="2023497"/>
            <a:ext cx="1264739" cy="53030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建設企業</a:t>
            </a:r>
            <a:r>
              <a:rPr kumimoji="1" lang="en-US" altLang="ja-JP" sz="1799" dirty="0"/>
              <a:t>JV</a:t>
            </a:r>
            <a:endParaRPr kumimoji="1" lang="ja-JP" altLang="en-US" sz="1799" dirty="0"/>
          </a:p>
        </p:txBody>
      </p:sp>
      <p:sp>
        <p:nvSpPr>
          <p:cNvPr id="6" name="四角形: 角を丸くする 5">
            <a:extLst>
              <a:ext uri="{FF2B5EF4-FFF2-40B4-BE49-F238E27FC236}">
                <a16:creationId xmlns:a16="http://schemas.microsoft.com/office/drawing/2014/main" id="{87228FF7-328F-4BA4-903F-F59D12BC121C}"/>
              </a:ext>
            </a:extLst>
          </p:cNvPr>
          <p:cNvSpPr/>
          <p:nvPr/>
        </p:nvSpPr>
        <p:spPr>
          <a:xfrm>
            <a:off x="9849939" y="1568873"/>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工事監理</a:t>
            </a:r>
          </a:p>
        </p:txBody>
      </p:sp>
      <p:sp>
        <p:nvSpPr>
          <p:cNvPr id="7" name="四角形: 角を丸くする 6">
            <a:extLst>
              <a:ext uri="{FF2B5EF4-FFF2-40B4-BE49-F238E27FC236}">
                <a16:creationId xmlns:a16="http://schemas.microsoft.com/office/drawing/2014/main" id="{667C0574-F453-4F8B-B8A0-B5BBCEF1F81F}"/>
              </a:ext>
            </a:extLst>
          </p:cNvPr>
          <p:cNvSpPr/>
          <p:nvPr/>
        </p:nvSpPr>
        <p:spPr>
          <a:xfrm>
            <a:off x="9840417" y="205642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内装工事</a:t>
            </a:r>
          </a:p>
        </p:txBody>
      </p:sp>
      <p:sp>
        <p:nvSpPr>
          <p:cNvPr id="8" name="四角形: 角を丸くする 7">
            <a:extLst>
              <a:ext uri="{FF2B5EF4-FFF2-40B4-BE49-F238E27FC236}">
                <a16:creationId xmlns:a16="http://schemas.microsoft.com/office/drawing/2014/main" id="{EC64D0BF-F32E-401B-AAF6-A96CE17192B0}"/>
              </a:ext>
            </a:extLst>
          </p:cNvPr>
          <p:cNvSpPr/>
          <p:nvPr/>
        </p:nvSpPr>
        <p:spPr>
          <a:xfrm>
            <a:off x="9848035" y="2483035"/>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a:t>管工事</a:t>
            </a:r>
            <a:endParaRPr kumimoji="1" lang="ja-JP" altLang="en-US" sz="1799" dirty="0"/>
          </a:p>
        </p:txBody>
      </p:sp>
      <p:sp>
        <p:nvSpPr>
          <p:cNvPr id="9" name="四角形: 角を丸くする 8">
            <a:extLst>
              <a:ext uri="{FF2B5EF4-FFF2-40B4-BE49-F238E27FC236}">
                <a16:creationId xmlns:a16="http://schemas.microsoft.com/office/drawing/2014/main" id="{FC32BD4C-8FC7-4F68-B6A2-516C6E4E9665}"/>
              </a:ext>
            </a:extLst>
          </p:cNvPr>
          <p:cNvSpPr/>
          <p:nvPr/>
        </p:nvSpPr>
        <p:spPr>
          <a:xfrm>
            <a:off x="7585511" y="2635396"/>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電気工事</a:t>
            </a:r>
          </a:p>
        </p:txBody>
      </p:sp>
      <p:sp>
        <p:nvSpPr>
          <p:cNvPr id="10" name="四角形: 角を丸くする 9">
            <a:extLst>
              <a:ext uri="{FF2B5EF4-FFF2-40B4-BE49-F238E27FC236}">
                <a16:creationId xmlns:a16="http://schemas.microsoft.com/office/drawing/2014/main" id="{62B1B866-D367-45CE-9CB3-7E1B47F96D09}"/>
              </a:ext>
            </a:extLst>
          </p:cNvPr>
          <p:cNvSpPr/>
          <p:nvPr/>
        </p:nvSpPr>
        <p:spPr>
          <a:xfrm>
            <a:off x="4572397" y="1257866"/>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3199" dirty="0"/>
              <a:t>S</a:t>
            </a:r>
          </a:p>
          <a:p>
            <a:pPr algn="ctr"/>
            <a:r>
              <a:rPr kumimoji="1" lang="en-US" altLang="ja-JP" sz="3199" dirty="0"/>
              <a:t>P</a:t>
            </a:r>
          </a:p>
          <a:p>
            <a:pPr algn="ctr"/>
            <a:r>
              <a:rPr kumimoji="1" lang="en-US" altLang="ja-JP" sz="3199" dirty="0"/>
              <a:t>C</a:t>
            </a:r>
            <a:endParaRPr kumimoji="1" lang="ja-JP" altLang="en-US" sz="3199" dirty="0"/>
          </a:p>
        </p:txBody>
      </p:sp>
      <p:sp>
        <p:nvSpPr>
          <p:cNvPr id="11" name="四角形: 角を丸くする 10">
            <a:extLst>
              <a:ext uri="{FF2B5EF4-FFF2-40B4-BE49-F238E27FC236}">
                <a16:creationId xmlns:a16="http://schemas.microsoft.com/office/drawing/2014/main" id="{446FAE10-2E61-4E30-894D-D1F6E66286AC}"/>
              </a:ext>
            </a:extLst>
          </p:cNvPr>
          <p:cNvSpPr/>
          <p:nvPr/>
        </p:nvSpPr>
        <p:spPr>
          <a:xfrm>
            <a:off x="1525191" y="1248344"/>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799" dirty="0"/>
              <a:t>自</a:t>
            </a:r>
            <a:endParaRPr kumimoji="1" lang="en-US" altLang="ja-JP" sz="2799" dirty="0"/>
          </a:p>
          <a:p>
            <a:pPr algn="ctr"/>
            <a:r>
              <a:rPr kumimoji="1" lang="ja-JP" altLang="en-US" sz="2799" dirty="0"/>
              <a:t>治</a:t>
            </a:r>
            <a:endParaRPr kumimoji="1" lang="en-US" altLang="ja-JP" sz="2799" dirty="0"/>
          </a:p>
          <a:p>
            <a:pPr algn="ctr"/>
            <a:r>
              <a:rPr kumimoji="1" lang="ja-JP" altLang="en-US" sz="2799" dirty="0"/>
              <a:t>体</a:t>
            </a:r>
          </a:p>
        </p:txBody>
      </p:sp>
      <p:sp>
        <p:nvSpPr>
          <p:cNvPr id="12" name="楕円 11">
            <a:extLst>
              <a:ext uri="{FF2B5EF4-FFF2-40B4-BE49-F238E27FC236}">
                <a16:creationId xmlns:a16="http://schemas.microsoft.com/office/drawing/2014/main" id="{9CE827AB-5E94-4BF3-8A45-BB2C00B8A3D0}"/>
              </a:ext>
            </a:extLst>
          </p:cNvPr>
          <p:cNvSpPr/>
          <p:nvPr/>
        </p:nvSpPr>
        <p:spPr>
          <a:xfrm>
            <a:off x="8850250" y="1505453"/>
            <a:ext cx="597678" cy="47113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５</a:t>
            </a:r>
          </a:p>
        </p:txBody>
      </p:sp>
      <p:sp>
        <p:nvSpPr>
          <p:cNvPr id="13" name="楕円 12">
            <a:extLst>
              <a:ext uri="{FF2B5EF4-FFF2-40B4-BE49-F238E27FC236}">
                <a16:creationId xmlns:a16="http://schemas.microsoft.com/office/drawing/2014/main" id="{33C09EE1-2382-4A83-A26C-824A30FC81D6}"/>
              </a:ext>
            </a:extLst>
          </p:cNvPr>
          <p:cNvSpPr/>
          <p:nvPr/>
        </p:nvSpPr>
        <p:spPr>
          <a:xfrm>
            <a:off x="8850249" y="2048237"/>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53</a:t>
            </a:r>
            <a:endParaRPr kumimoji="1" lang="ja-JP" altLang="en-US" sz="1600" dirty="0"/>
          </a:p>
        </p:txBody>
      </p:sp>
      <p:sp>
        <p:nvSpPr>
          <p:cNvPr id="14" name="楕円 13">
            <a:extLst>
              <a:ext uri="{FF2B5EF4-FFF2-40B4-BE49-F238E27FC236}">
                <a16:creationId xmlns:a16="http://schemas.microsoft.com/office/drawing/2014/main" id="{BC7306EC-33CC-47A2-B5E6-CEBBEEC4C9FC}"/>
              </a:ext>
            </a:extLst>
          </p:cNvPr>
          <p:cNvSpPr/>
          <p:nvPr/>
        </p:nvSpPr>
        <p:spPr>
          <a:xfrm>
            <a:off x="8850249" y="2571975"/>
            <a:ext cx="651529" cy="3981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12</a:t>
            </a:r>
            <a:endParaRPr kumimoji="1" lang="ja-JP" altLang="en-US" sz="1600" dirty="0"/>
          </a:p>
        </p:txBody>
      </p:sp>
      <p:sp>
        <p:nvSpPr>
          <p:cNvPr id="15" name="楕円 14">
            <a:extLst>
              <a:ext uri="{FF2B5EF4-FFF2-40B4-BE49-F238E27FC236}">
                <a16:creationId xmlns:a16="http://schemas.microsoft.com/office/drawing/2014/main" id="{CB04A935-33A4-4A94-98B2-F41E6A4B6E78}"/>
              </a:ext>
            </a:extLst>
          </p:cNvPr>
          <p:cNvSpPr/>
          <p:nvPr/>
        </p:nvSpPr>
        <p:spPr>
          <a:xfrm>
            <a:off x="11131819" y="151497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6" name="楕円 15">
            <a:extLst>
              <a:ext uri="{FF2B5EF4-FFF2-40B4-BE49-F238E27FC236}">
                <a16:creationId xmlns:a16="http://schemas.microsoft.com/office/drawing/2014/main" id="{15F1EDDB-56AE-4FCE-A62B-E1B517EE9E63}"/>
              </a:ext>
            </a:extLst>
          </p:cNvPr>
          <p:cNvSpPr/>
          <p:nvPr/>
        </p:nvSpPr>
        <p:spPr>
          <a:xfrm>
            <a:off x="11141341" y="199110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7" name="楕円 16">
            <a:extLst>
              <a:ext uri="{FF2B5EF4-FFF2-40B4-BE49-F238E27FC236}">
                <a16:creationId xmlns:a16="http://schemas.microsoft.com/office/drawing/2014/main" id="{B11BF30C-C1EE-4AD9-B0A5-D23B074E3695}"/>
              </a:ext>
            </a:extLst>
          </p:cNvPr>
          <p:cNvSpPr/>
          <p:nvPr/>
        </p:nvSpPr>
        <p:spPr>
          <a:xfrm>
            <a:off x="11131819" y="2419615"/>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18" name="四角形: 角を丸くする 17">
            <a:extLst>
              <a:ext uri="{FF2B5EF4-FFF2-40B4-BE49-F238E27FC236}">
                <a16:creationId xmlns:a16="http://schemas.microsoft.com/office/drawing/2014/main" id="{AFE74B54-92EB-497F-BC0E-C5F8EE6CA9EA}"/>
              </a:ext>
            </a:extLst>
          </p:cNvPr>
          <p:cNvSpPr/>
          <p:nvPr/>
        </p:nvSpPr>
        <p:spPr>
          <a:xfrm>
            <a:off x="9857557" y="297820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造園工事</a:t>
            </a:r>
          </a:p>
        </p:txBody>
      </p:sp>
      <p:sp>
        <p:nvSpPr>
          <p:cNvPr id="19" name="楕円 18">
            <a:extLst>
              <a:ext uri="{FF2B5EF4-FFF2-40B4-BE49-F238E27FC236}">
                <a16:creationId xmlns:a16="http://schemas.microsoft.com/office/drawing/2014/main" id="{D9728634-5953-41AF-BC95-45D4234006C5}"/>
              </a:ext>
            </a:extLst>
          </p:cNvPr>
          <p:cNvSpPr/>
          <p:nvPr/>
        </p:nvSpPr>
        <p:spPr>
          <a:xfrm>
            <a:off x="11141341" y="291478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１</a:t>
            </a:r>
          </a:p>
        </p:txBody>
      </p:sp>
      <p:sp>
        <p:nvSpPr>
          <p:cNvPr id="20" name="四角形: 角を丸くする 19">
            <a:extLst>
              <a:ext uri="{FF2B5EF4-FFF2-40B4-BE49-F238E27FC236}">
                <a16:creationId xmlns:a16="http://schemas.microsoft.com/office/drawing/2014/main" id="{E9DB0EB0-FA1B-41F5-93B5-DD78B5B0591B}"/>
              </a:ext>
            </a:extLst>
          </p:cNvPr>
          <p:cNvSpPr/>
          <p:nvPr/>
        </p:nvSpPr>
        <p:spPr>
          <a:xfrm>
            <a:off x="9876602" y="3416242"/>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土工工事</a:t>
            </a:r>
          </a:p>
        </p:txBody>
      </p:sp>
      <p:sp>
        <p:nvSpPr>
          <p:cNvPr id="21" name="楕円 20">
            <a:extLst>
              <a:ext uri="{FF2B5EF4-FFF2-40B4-BE49-F238E27FC236}">
                <a16:creationId xmlns:a16="http://schemas.microsoft.com/office/drawing/2014/main" id="{726DA6CB-1A98-4EC7-8CD7-FC550810EB94}"/>
              </a:ext>
            </a:extLst>
          </p:cNvPr>
          <p:cNvSpPr/>
          <p:nvPr/>
        </p:nvSpPr>
        <p:spPr>
          <a:xfrm>
            <a:off x="11160386" y="335282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22" name="四角形: 角を丸くする 21">
            <a:extLst>
              <a:ext uri="{FF2B5EF4-FFF2-40B4-BE49-F238E27FC236}">
                <a16:creationId xmlns:a16="http://schemas.microsoft.com/office/drawing/2014/main" id="{32CC51CC-07EB-4689-89C1-8D7574945757}"/>
              </a:ext>
            </a:extLst>
          </p:cNvPr>
          <p:cNvSpPr/>
          <p:nvPr/>
        </p:nvSpPr>
        <p:spPr>
          <a:xfrm>
            <a:off x="9876602" y="3863801"/>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躯体工事</a:t>
            </a:r>
          </a:p>
        </p:txBody>
      </p:sp>
      <p:sp>
        <p:nvSpPr>
          <p:cNvPr id="23" name="楕円 22">
            <a:extLst>
              <a:ext uri="{FF2B5EF4-FFF2-40B4-BE49-F238E27FC236}">
                <a16:creationId xmlns:a16="http://schemas.microsoft.com/office/drawing/2014/main" id="{E8E57B89-5D6B-4B7F-9A04-4420251D746D}"/>
              </a:ext>
            </a:extLst>
          </p:cNvPr>
          <p:cNvSpPr/>
          <p:nvPr/>
        </p:nvSpPr>
        <p:spPr>
          <a:xfrm>
            <a:off x="11160386" y="3800380"/>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a:t>33</a:t>
            </a:r>
            <a:endParaRPr lang="ja-JP" altLang="en-US" sz="1600" dirty="0"/>
          </a:p>
        </p:txBody>
      </p:sp>
      <p:sp>
        <p:nvSpPr>
          <p:cNvPr id="24" name="四角形: 角を丸くする 23">
            <a:extLst>
              <a:ext uri="{FF2B5EF4-FFF2-40B4-BE49-F238E27FC236}">
                <a16:creationId xmlns:a16="http://schemas.microsoft.com/office/drawing/2014/main" id="{9BE5B3C8-1FA0-4734-88D0-E43A00957648}"/>
              </a:ext>
            </a:extLst>
          </p:cNvPr>
          <p:cNvSpPr/>
          <p:nvPr/>
        </p:nvSpPr>
        <p:spPr>
          <a:xfrm>
            <a:off x="7614078" y="4378017"/>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維持管理</a:t>
            </a:r>
          </a:p>
        </p:txBody>
      </p:sp>
      <p:sp>
        <p:nvSpPr>
          <p:cNvPr id="25" name="楕円 24">
            <a:extLst>
              <a:ext uri="{FF2B5EF4-FFF2-40B4-BE49-F238E27FC236}">
                <a16:creationId xmlns:a16="http://schemas.microsoft.com/office/drawing/2014/main" id="{9791920B-43C0-4E60-AD9A-9BAAA18D94CB}"/>
              </a:ext>
            </a:extLst>
          </p:cNvPr>
          <p:cNvSpPr/>
          <p:nvPr/>
        </p:nvSpPr>
        <p:spPr>
          <a:xfrm>
            <a:off x="8878816" y="4314596"/>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20</a:t>
            </a:r>
            <a:endParaRPr kumimoji="1" lang="ja-JP" altLang="en-US" sz="1600" dirty="0"/>
          </a:p>
        </p:txBody>
      </p:sp>
      <p:sp>
        <p:nvSpPr>
          <p:cNvPr id="29" name="四角形: 角を丸くする 28">
            <a:extLst>
              <a:ext uri="{FF2B5EF4-FFF2-40B4-BE49-F238E27FC236}">
                <a16:creationId xmlns:a16="http://schemas.microsoft.com/office/drawing/2014/main" id="{6BB7B086-572A-45C4-8E34-3770493B3004}"/>
              </a:ext>
            </a:extLst>
          </p:cNvPr>
          <p:cNvSpPr/>
          <p:nvPr/>
        </p:nvSpPr>
        <p:spPr>
          <a:xfrm>
            <a:off x="7614078" y="5149341"/>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運営</a:t>
            </a:r>
          </a:p>
        </p:txBody>
      </p:sp>
      <p:sp>
        <p:nvSpPr>
          <p:cNvPr id="30" name="楕円 29">
            <a:extLst>
              <a:ext uri="{FF2B5EF4-FFF2-40B4-BE49-F238E27FC236}">
                <a16:creationId xmlns:a16="http://schemas.microsoft.com/office/drawing/2014/main" id="{7EA33E82-D14C-4847-BEBE-CB25393EBB61}"/>
              </a:ext>
            </a:extLst>
          </p:cNvPr>
          <p:cNvSpPr/>
          <p:nvPr/>
        </p:nvSpPr>
        <p:spPr>
          <a:xfrm>
            <a:off x="8878816" y="5085920"/>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1" name="四角形: 角を丸くする 30">
            <a:extLst>
              <a:ext uri="{FF2B5EF4-FFF2-40B4-BE49-F238E27FC236}">
                <a16:creationId xmlns:a16="http://schemas.microsoft.com/office/drawing/2014/main" id="{745389D3-B172-4E18-B2E2-EB4A041660C3}"/>
              </a:ext>
            </a:extLst>
          </p:cNvPr>
          <p:cNvSpPr/>
          <p:nvPr/>
        </p:nvSpPr>
        <p:spPr>
          <a:xfrm>
            <a:off x="7623601" y="5968277"/>
            <a:ext cx="1264739" cy="350577"/>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en-US" altLang="ja-JP" sz="1799" dirty="0"/>
              <a:t>SPC</a:t>
            </a:r>
            <a:r>
              <a:rPr kumimoji="1" lang="ja-JP" altLang="en-US" sz="1799" dirty="0"/>
              <a:t>経営</a:t>
            </a:r>
          </a:p>
        </p:txBody>
      </p:sp>
      <p:sp>
        <p:nvSpPr>
          <p:cNvPr id="32" name="楕円 31">
            <a:extLst>
              <a:ext uri="{FF2B5EF4-FFF2-40B4-BE49-F238E27FC236}">
                <a16:creationId xmlns:a16="http://schemas.microsoft.com/office/drawing/2014/main" id="{5A39EC85-BCFB-4E1C-8FE8-C2DE5835DAD8}"/>
              </a:ext>
            </a:extLst>
          </p:cNvPr>
          <p:cNvSpPr/>
          <p:nvPr/>
        </p:nvSpPr>
        <p:spPr>
          <a:xfrm>
            <a:off x="8888339" y="5904857"/>
            <a:ext cx="597678" cy="43479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3" name="四角形: 角を丸くする 32">
            <a:extLst>
              <a:ext uri="{FF2B5EF4-FFF2-40B4-BE49-F238E27FC236}">
                <a16:creationId xmlns:a16="http://schemas.microsoft.com/office/drawing/2014/main" id="{FE87AA45-639A-45EA-873D-7F8AC8CC49D1}"/>
              </a:ext>
            </a:extLst>
          </p:cNvPr>
          <p:cNvSpPr/>
          <p:nvPr/>
        </p:nvSpPr>
        <p:spPr>
          <a:xfrm>
            <a:off x="9876602" y="4358972"/>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警備</a:t>
            </a:r>
          </a:p>
        </p:txBody>
      </p:sp>
      <p:sp>
        <p:nvSpPr>
          <p:cNvPr id="34" name="楕円 33">
            <a:extLst>
              <a:ext uri="{FF2B5EF4-FFF2-40B4-BE49-F238E27FC236}">
                <a16:creationId xmlns:a16="http://schemas.microsoft.com/office/drawing/2014/main" id="{66518DF0-9F38-4D63-BFEB-5508B672C320}"/>
              </a:ext>
            </a:extLst>
          </p:cNvPr>
          <p:cNvSpPr/>
          <p:nvPr/>
        </p:nvSpPr>
        <p:spPr>
          <a:xfrm>
            <a:off x="11160386" y="4295551"/>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１</a:t>
            </a:r>
          </a:p>
        </p:txBody>
      </p:sp>
      <p:sp>
        <p:nvSpPr>
          <p:cNvPr id="35" name="四角形: 角を丸くする 34">
            <a:extLst>
              <a:ext uri="{FF2B5EF4-FFF2-40B4-BE49-F238E27FC236}">
                <a16:creationId xmlns:a16="http://schemas.microsoft.com/office/drawing/2014/main" id="{24446A07-4638-4A13-963D-87510A36F384}"/>
              </a:ext>
            </a:extLst>
          </p:cNvPr>
          <p:cNvSpPr/>
          <p:nvPr/>
        </p:nvSpPr>
        <p:spPr>
          <a:xfrm>
            <a:off x="9895647" y="4806530"/>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法定</a:t>
            </a:r>
          </a:p>
        </p:txBody>
      </p:sp>
      <p:sp>
        <p:nvSpPr>
          <p:cNvPr id="36" name="楕円 35">
            <a:extLst>
              <a:ext uri="{FF2B5EF4-FFF2-40B4-BE49-F238E27FC236}">
                <a16:creationId xmlns:a16="http://schemas.microsoft.com/office/drawing/2014/main" id="{9C7D39A1-3C65-4994-A8AB-A869904EC0A5}"/>
              </a:ext>
            </a:extLst>
          </p:cNvPr>
          <p:cNvSpPr/>
          <p:nvPr/>
        </p:nvSpPr>
        <p:spPr>
          <a:xfrm>
            <a:off x="11179431" y="4743110"/>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８</a:t>
            </a:r>
          </a:p>
        </p:txBody>
      </p:sp>
      <p:sp>
        <p:nvSpPr>
          <p:cNvPr id="37" name="正方形/長方形 36">
            <a:extLst>
              <a:ext uri="{FF2B5EF4-FFF2-40B4-BE49-F238E27FC236}">
                <a16:creationId xmlns:a16="http://schemas.microsoft.com/office/drawing/2014/main" id="{D818486D-DB2B-45F7-B129-8361E0238AAC}"/>
              </a:ext>
            </a:extLst>
          </p:cNvPr>
          <p:cNvSpPr/>
          <p:nvPr/>
        </p:nvSpPr>
        <p:spPr>
          <a:xfrm>
            <a:off x="9743682" y="5968277"/>
            <a:ext cx="1588156" cy="81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各企業１０％</a:t>
            </a:r>
            <a:endParaRPr kumimoji="1" lang="en-US" altLang="ja-JP" sz="1799" dirty="0"/>
          </a:p>
          <a:p>
            <a:pPr algn="ctr"/>
            <a:r>
              <a:rPr kumimoji="1" lang="ja-JP" altLang="en-US" sz="1799" dirty="0"/>
              <a:t>利益として</a:t>
            </a:r>
            <a:endParaRPr kumimoji="1" lang="en-US" altLang="ja-JP" sz="1799" dirty="0"/>
          </a:p>
          <a:p>
            <a:pPr algn="ctr"/>
            <a:r>
              <a:rPr kumimoji="1" lang="ja-JP" altLang="en-US" sz="1799" dirty="0"/>
              <a:t>１０の利益</a:t>
            </a:r>
          </a:p>
        </p:txBody>
      </p:sp>
      <p:cxnSp>
        <p:nvCxnSpPr>
          <p:cNvPr id="38" name="直線矢印コネクタ 37">
            <a:extLst>
              <a:ext uri="{FF2B5EF4-FFF2-40B4-BE49-F238E27FC236}">
                <a16:creationId xmlns:a16="http://schemas.microsoft.com/office/drawing/2014/main" id="{C42A9526-9F52-4EDB-976D-6924ABAFBE48}"/>
              </a:ext>
            </a:extLst>
          </p:cNvPr>
          <p:cNvCxnSpPr>
            <a:cxnSpLocks/>
            <a:stCxn id="11" idx="3"/>
            <a:endCxn id="10" idx="1"/>
          </p:cNvCxnSpPr>
          <p:nvPr/>
        </p:nvCxnSpPr>
        <p:spPr>
          <a:xfrm>
            <a:off x="2258425" y="2462466"/>
            <a:ext cx="2313972" cy="9523"/>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73A9DDBC-0AD7-4160-8946-3D9B5F870BCD}"/>
              </a:ext>
            </a:extLst>
          </p:cNvPr>
          <p:cNvSpPr txBox="1"/>
          <p:nvPr/>
        </p:nvSpPr>
        <p:spPr>
          <a:xfrm>
            <a:off x="2638563" y="190216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事業契約</a:t>
            </a:r>
          </a:p>
        </p:txBody>
      </p:sp>
      <p:cxnSp>
        <p:nvCxnSpPr>
          <p:cNvPr id="42" name="直線矢印コネクタ 41">
            <a:extLst>
              <a:ext uri="{FF2B5EF4-FFF2-40B4-BE49-F238E27FC236}">
                <a16:creationId xmlns:a16="http://schemas.microsoft.com/office/drawing/2014/main" id="{B7AF9504-22AB-4AA1-9D69-F0F6DD20CE9E}"/>
              </a:ext>
            </a:extLst>
          </p:cNvPr>
          <p:cNvCxnSpPr>
            <a:cxnSpLocks/>
            <a:stCxn id="10" idx="3"/>
          </p:cNvCxnSpPr>
          <p:nvPr/>
        </p:nvCxnSpPr>
        <p:spPr>
          <a:xfrm flipV="1">
            <a:off x="5305631" y="1753037"/>
            <a:ext cx="2234886" cy="71895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47" name="直線矢印コネクタ 46">
            <a:extLst>
              <a:ext uri="{FF2B5EF4-FFF2-40B4-BE49-F238E27FC236}">
                <a16:creationId xmlns:a16="http://schemas.microsoft.com/office/drawing/2014/main" id="{62AD7B91-0565-4AFE-A32D-8B76AAC55C14}"/>
              </a:ext>
            </a:extLst>
          </p:cNvPr>
          <p:cNvCxnSpPr>
            <a:cxnSpLocks/>
            <a:stCxn id="10" idx="3"/>
            <a:endCxn id="5" idx="1"/>
          </p:cNvCxnSpPr>
          <p:nvPr/>
        </p:nvCxnSpPr>
        <p:spPr>
          <a:xfrm flipV="1">
            <a:off x="5305631" y="2288648"/>
            <a:ext cx="2271072" cy="1833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0" name="直線矢印コネクタ 49">
            <a:extLst>
              <a:ext uri="{FF2B5EF4-FFF2-40B4-BE49-F238E27FC236}">
                <a16:creationId xmlns:a16="http://schemas.microsoft.com/office/drawing/2014/main" id="{EB8A7643-B9D8-4FE9-A2A4-16357E4CFE1E}"/>
              </a:ext>
            </a:extLst>
          </p:cNvPr>
          <p:cNvCxnSpPr>
            <a:cxnSpLocks/>
            <a:stCxn id="10" idx="3"/>
            <a:endCxn id="9" idx="1"/>
          </p:cNvCxnSpPr>
          <p:nvPr/>
        </p:nvCxnSpPr>
        <p:spPr>
          <a:xfrm>
            <a:off x="5305632" y="2471987"/>
            <a:ext cx="2279879" cy="338696"/>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3" name="直線矢印コネクタ 52">
            <a:extLst>
              <a:ext uri="{FF2B5EF4-FFF2-40B4-BE49-F238E27FC236}">
                <a16:creationId xmlns:a16="http://schemas.microsoft.com/office/drawing/2014/main" id="{D1BA9DB6-056E-45DC-8394-6310590490EE}"/>
              </a:ext>
            </a:extLst>
          </p:cNvPr>
          <p:cNvCxnSpPr>
            <a:cxnSpLocks/>
            <a:stCxn id="10" idx="3"/>
            <a:endCxn id="24" idx="1"/>
          </p:cNvCxnSpPr>
          <p:nvPr/>
        </p:nvCxnSpPr>
        <p:spPr>
          <a:xfrm>
            <a:off x="5305632" y="2471989"/>
            <a:ext cx="2308447" cy="2081317"/>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4" name="直線矢印コネクタ 53">
            <a:extLst>
              <a:ext uri="{FF2B5EF4-FFF2-40B4-BE49-F238E27FC236}">
                <a16:creationId xmlns:a16="http://schemas.microsoft.com/office/drawing/2014/main" id="{F5A901BD-C5F8-4621-A419-C8E5DE9424D5}"/>
              </a:ext>
            </a:extLst>
          </p:cNvPr>
          <p:cNvCxnSpPr>
            <a:cxnSpLocks/>
            <a:stCxn id="10" idx="3"/>
            <a:endCxn id="29" idx="1"/>
          </p:cNvCxnSpPr>
          <p:nvPr/>
        </p:nvCxnSpPr>
        <p:spPr>
          <a:xfrm>
            <a:off x="5305632" y="2471988"/>
            <a:ext cx="2308447" cy="28526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5" name="直線矢印コネクタ 54">
            <a:extLst>
              <a:ext uri="{FF2B5EF4-FFF2-40B4-BE49-F238E27FC236}">
                <a16:creationId xmlns:a16="http://schemas.microsoft.com/office/drawing/2014/main" id="{7A68C858-34D0-4E13-BD6C-B84F402AE34E}"/>
              </a:ext>
            </a:extLst>
          </p:cNvPr>
          <p:cNvCxnSpPr>
            <a:cxnSpLocks/>
            <a:stCxn id="10" idx="3"/>
            <a:endCxn id="31" idx="1"/>
          </p:cNvCxnSpPr>
          <p:nvPr/>
        </p:nvCxnSpPr>
        <p:spPr>
          <a:xfrm>
            <a:off x="5305632" y="2471987"/>
            <a:ext cx="2317969" cy="3671578"/>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sp>
        <p:nvSpPr>
          <p:cNvPr id="62" name="楕円 61">
            <a:extLst>
              <a:ext uri="{FF2B5EF4-FFF2-40B4-BE49-F238E27FC236}">
                <a16:creationId xmlns:a16="http://schemas.microsoft.com/office/drawing/2014/main" id="{3460C35F-E5FE-4E63-AEED-E66F2DC14AA4}"/>
              </a:ext>
            </a:extLst>
          </p:cNvPr>
          <p:cNvSpPr/>
          <p:nvPr/>
        </p:nvSpPr>
        <p:spPr>
          <a:xfrm>
            <a:off x="7321643" y="3370110"/>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構成企業</a:t>
            </a:r>
          </a:p>
        </p:txBody>
      </p:sp>
      <p:sp>
        <p:nvSpPr>
          <p:cNvPr id="63" name="楕円 62">
            <a:extLst>
              <a:ext uri="{FF2B5EF4-FFF2-40B4-BE49-F238E27FC236}">
                <a16:creationId xmlns:a16="http://schemas.microsoft.com/office/drawing/2014/main" id="{BF328BE1-F0BF-4206-8B91-40DA1485DF9B}"/>
              </a:ext>
            </a:extLst>
          </p:cNvPr>
          <p:cNvSpPr/>
          <p:nvPr/>
        </p:nvSpPr>
        <p:spPr>
          <a:xfrm>
            <a:off x="9973256" y="5237688"/>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協力企業</a:t>
            </a:r>
          </a:p>
        </p:txBody>
      </p:sp>
      <p:sp>
        <p:nvSpPr>
          <p:cNvPr id="65" name="テキスト ボックス 64">
            <a:extLst>
              <a:ext uri="{FF2B5EF4-FFF2-40B4-BE49-F238E27FC236}">
                <a16:creationId xmlns:a16="http://schemas.microsoft.com/office/drawing/2014/main" id="{53445260-F137-4A1A-B97A-0B2B0C4D89F3}"/>
              </a:ext>
            </a:extLst>
          </p:cNvPr>
          <p:cNvSpPr txBox="1"/>
          <p:nvPr/>
        </p:nvSpPr>
        <p:spPr>
          <a:xfrm>
            <a:off x="5723093" y="2060849"/>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請負契約</a:t>
            </a:r>
          </a:p>
        </p:txBody>
      </p:sp>
      <p:sp>
        <p:nvSpPr>
          <p:cNvPr id="66" name="テキスト ボックス 65">
            <a:extLst>
              <a:ext uri="{FF2B5EF4-FFF2-40B4-BE49-F238E27FC236}">
                <a16:creationId xmlns:a16="http://schemas.microsoft.com/office/drawing/2014/main" id="{7E314414-2E30-4020-A5B6-80EE857CBC47}"/>
              </a:ext>
            </a:extLst>
          </p:cNvPr>
          <p:cNvSpPr txBox="1"/>
          <p:nvPr/>
        </p:nvSpPr>
        <p:spPr>
          <a:xfrm>
            <a:off x="8700028" y="3030219"/>
            <a:ext cx="1062444" cy="338554"/>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kumimoji="1" lang="ja-JP" altLang="en-US" sz="1600" dirty="0">
                <a:solidFill>
                  <a:schemeClr val="tx1"/>
                </a:solidFill>
              </a:rPr>
              <a:t>請負契約</a:t>
            </a:r>
          </a:p>
        </p:txBody>
      </p:sp>
      <p:sp>
        <p:nvSpPr>
          <p:cNvPr id="67" name="楕円 66">
            <a:extLst>
              <a:ext uri="{FF2B5EF4-FFF2-40B4-BE49-F238E27FC236}">
                <a16:creationId xmlns:a16="http://schemas.microsoft.com/office/drawing/2014/main" id="{B2323A6D-8CC9-4193-98D9-AF4FB8CA378D}"/>
              </a:ext>
            </a:extLst>
          </p:cNvPr>
          <p:cNvSpPr/>
          <p:nvPr/>
        </p:nvSpPr>
        <p:spPr>
          <a:xfrm>
            <a:off x="4845012" y="3597158"/>
            <a:ext cx="1868655" cy="60364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t>発注</a:t>
            </a:r>
            <a:r>
              <a:rPr kumimoji="1" lang="en-US" altLang="ja-JP" sz="2400" dirty="0"/>
              <a:t>100</a:t>
            </a:r>
            <a:endParaRPr kumimoji="1" lang="ja-JP" altLang="en-US" sz="2400" dirty="0"/>
          </a:p>
        </p:txBody>
      </p:sp>
      <p:sp>
        <p:nvSpPr>
          <p:cNvPr id="68" name="正方形/長方形 67">
            <a:extLst>
              <a:ext uri="{FF2B5EF4-FFF2-40B4-BE49-F238E27FC236}">
                <a16:creationId xmlns:a16="http://schemas.microsoft.com/office/drawing/2014/main" id="{ABFBE9EA-A1B2-4C57-AF87-E5FF91B9B5A3}"/>
              </a:ext>
            </a:extLst>
          </p:cNvPr>
          <p:cNvSpPr/>
          <p:nvPr/>
        </p:nvSpPr>
        <p:spPr>
          <a:xfrm>
            <a:off x="2505767" y="2579634"/>
            <a:ext cx="1832912" cy="1096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支払いの約束</a:t>
            </a:r>
            <a:endParaRPr kumimoji="1" lang="en-US" altLang="ja-JP" sz="1799" dirty="0"/>
          </a:p>
          <a:p>
            <a:pPr algn="ctr"/>
            <a:r>
              <a:rPr kumimoji="1" lang="ja-JP" altLang="en-US" sz="1799" dirty="0"/>
              <a:t>発注権の委譲</a:t>
            </a:r>
            <a:endParaRPr kumimoji="1" lang="en-US" altLang="ja-JP" sz="1799" dirty="0"/>
          </a:p>
          <a:p>
            <a:pPr algn="ctr"/>
            <a:r>
              <a:rPr kumimoji="1" lang="ja-JP" altLang="en-US" sz="1799" dirty="0"/>
              <a:t>業務遂行の約束</a:t>
            </a:r>
          </a:p>
        </p:txBody>
      </p:sp>
      <p:cxnSp>
        <p:nvCxnSpPr>
          <p:cNvPr id="70" name="コネクタ: 曲線 69">
            <a:extLst>
              <a:ext uri="{FF2B5EF4-FFF2-40B4-BE49-F238E27FC236}">
                <a16:creationId xmlns:a16="http://schemas.microsoft.com/office/drawing/2014/main" id="{CA6A791D-20A6-41EF-A772-0FAB7CD74373}"/>
              </a:ext>
            </a:extLst>
          </p:cNvPr>
          <p:cNvCxnSpPr>
            <a:stCxn id="11" idx="2"/>
            <a:endCxn id="10" idx="2"/>
          </p:cNvCxnSpPr>
          <p:nvPr/>
        </p:nvCxnSpPr>
        <p:spPr>
          <a:xfrm rot="16200000" flipH="1">
            <a:off x="3410652" y="2157743"/>
            <a:ext cx="9523" cy="3047206"/>
          </a:xfrm>
          <a:prstGeom prst="curvedConnector3">
            <a:avLst>
              <a:gd name="adj1" fmla="val 4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0BC48E83-C97E-4187-BB6B-2F60692CE1C8}"/>
              </a:ext>
            </a:extLst>
          </p:cNvPr>
          <p:cNvSpPr txBox="1"/>
          <p:nvPr/>
        </p:nvSpPr>
        <p:spPr>
          <a:xfrm>
            <a:off x="2430291" y="3713635"/>
            <a:ext cx="1877300" cy="4015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1999" dirty="0"/>
              <a:t>発注権の移転</a:t>
            </a:r>
          </a:p>
        </p:txBody>
      </p:sp>
      <p:sp>
        <p:nvSpPr>
          <p:cNvPr id="73" name="楕円 72">
            <a:extLst>
              <a:ext uri="{FF2B5EF4-FFF2-40B4-BE49-F238E27FC236}">
                <a16:creationId xmlns:a16="http://schemas.microsoft.com/office/drawing/2014/main" id="{6AA35C6D-6559-418A-BB9E-4A73543603F1}"/>
              </a:ext>
            </a:extLst>
          </p:cNvPr>
          <p:cNvSpPr/>
          <p:nvPr/>
        </p:nvSpPr>
        <p:spPr>
          <a:xfrm>
            <a:off x="4240866" y="4177133"/>
            <a:ext cx="2042575" cy="55858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金利</a:t>
            </a:r>
            <a:r>
              <a:rPr lang="en-US" altLang="ja-JP" sz="2399" dirty="0"/>
              <a:t>10</a:t>
            </a:r>
            <a:endParaRPr kumimoji="1" lang="ja-JP" altLang="en-US" sz="2399" dirty="0"/>
          </a:p>
        </p:txBody>
      </p:sp>
      <p:sp>
        <p:nvSpPr>
          <p:cNvPr id="74" name="楕円 73">
            <a:extLst>
              <a:ext uri="{FF2B5EF4-FFF2-40B4-BE49-F238E27FC236}">
                <a16:creationId xmlns:a16="http://schemas.microsoft.com/office/drawing/2014/main" id="{4D1E7C26-FCB9-4266-B98C-F5924C49D8DC}"/>
              </a:ext>
            </a:extLst>
          </p:cNvPr>
          <p:cNvSpPr/>
          <p:nvPr/>
        </p:nvSpPr>
        <p:spPr>
          <a:xfrm>
            <a:off x="4253761" y="4769570"/>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経費２</a:t>
            </a:r>
          </a:p>
        </p:txBody>
      </p:sp>
      <p:sp>
        <p:nvSpPr>
          <p:cNvPr id="75" name="楕円 74">
            <a:extLst>
              <a:ext uri="{FF2B5EF4-FFF2-40B4-BE49-F238E27FC236}">
                <a16:creationId xmlns:a16="http://schemas.microsoft.com/office/drawing/2014/main" id="{D972E663-72E6-4574-88DF-4132E4A739C4}"/>
              </a:ext>
            </a:extLst>
          </p:cNvPr>
          <p:cNvSpPr/>
          <p:nvPr/>
        </p:nvSpPr>
        <p:spPr>
          <a:xfrm>
            <a:off x="4116964" y="5395253"/>
            <a:ext cx="2196976" cy="5994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初期費５</a:t>
            </a:r>
          </a:p>
        </p:txBody>
      </p:sp>
      <p:sp>
        <p:nvSpPr>
          <p:cNvPr id="76" name="楕円 75">
            <a:extLst>
              <a:ext uri="{FF2B5EF4-FFF2-40B4-BE49-F238E27FC236}">
                <a16:creationId xmlns:a16="http://schemas.microsoft.com/office/drawing/2014/main" id="{B5FA6C01-1086-4FBD-BAFC-841B5A3614A1}"/>
              </a:ext>
            </a:extLst>
          </p:cNvPr>
          <p:cNvSpPr/>
          <p:nvPr/>
        </p:nvSpPr>
        <p:spPr>
          <a:xfrm>
            <a:off x="4238525" y="5993706"/>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利益</a:t>
            </a:r>
            <a:r>
              <a:rPr kumimoji="1" lang="en-US" altLang="ja-JP" sz="2399" dirty="0"/>
              <a:t>3</a:t>
            </a:r>
            <a:endParaRPr kumimoji="1" lang="ja-JP" altLang="en-US" sz="2399" dirty="0"/>
          </a:p>
        </p:txBody>
      </p:sp>
      <p:sp>
        <p:nvSpPr>
          <p:cNvPr id="77" name="左中かっこ 76">
            <a:extLst>
              <a:ext uri="{FF2B5EF4-FFF2-40B4-BE49-F238E27FC236}">
                <a16:creationId xmlns:a16="http://schemas.microsoft.com/office/drawing/2014/main" id="{13D9F006-B63B-414B-83F2-5312F05D1245}"/>
              </a:ext>
            </a:extLst>
          </p:cNvPr>
          <p:cNvSpPr/>
          <p:nvPr/>
        </p:nvSpPr>
        <p:spPr>
          <a:xfrm>
            <a:off x="3897420" y="3823955"/>
            <a:ext cx="310815" cy="2475851"/>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799"/>
          </a:p>
        </p:txBody>
      </p:sp>
      <p:sp>
        <p:nvSpPr>
          <p:cNvPr id="78" name="正方形/長方形 77">
            <a:extLst>
              <a:ext uri="{FF2B5EF4-FFF2-40B4-BE49-F238E27FC236}">
                <a16:creationId xmlns:a16="http://schemas.microsoft.com/office/drawing/2014/main" id="{500BE993-8C15-4C88-8B79-120F4905D175}"/>
              </a:ext>
            </a:extLst>
          </p:cNvPr>
          <p:cNvSpPr/>
          <p:nvPr/>
        </p:nvSpPr>
        <p:spPr>
          <a:xfrm>
            <a:off x="1756957" y="4728593"/>
            <a:ext cx="2079197" cy="7921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提案金額</a:t>
            </a:r>
            <a:endParaRPr kumimoji="1" lang="en-US" altLang="ja-JP" sz="1799" dirty="0"/>
          </a:p>
          <a:p>
            <a:pPr algn="ctr"/>
            <a:r>
              <a:rPr kumimoji="1" lang="ja-JP" altLang="en-US" sz="1799" dirty="0"/>
              <a:t>１２</a:t>
            </a:r>
            <a:r>
              <a:rPr kumimoji="1" lang="en-US" altLang="ja-JP" sz="1799" dirty="0"/>
              <a:t>0</a:t>
            </a:r>
          </a:p>
        </p:txBody>
      </p:sp>
      <p:sp>
        <p:nvSpPr>
          <p:cNvPr id="79" name="正方形/長方形 78">
            <a:extLst>
              <a:ext uri="{FF2B5EF4-FFF2-40B4-BE49-F238E27FC236}">
                <a16:creationId xmlns:a16="http://schemas.microsoft.com/office/drawing/2014/main" id="{8625E0F3-34C0-4347-826B-2A44C979A9D0}"/>
              </a:ext>
            </a:extLst>
          </p:cNvPr>
          <p:cNvSpPr/>
          <p:nvPr/>
        </p:nvSpPr>
        <p:spPr>
          <a:xfrm>
            <a:off x="362860" y="3623981"/>
            <a:ext cx="2079197" cy="792126"/>
          </a:xfrm>
          <a:prstGeom prst="rect">
            <a:avLst/>
          </a:prstGeom>
          <a:solidFill>
            <a:srgbClr val="BBDBCD">
              <a:alpha val="40000"/>
            </a:srgb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予定価格</a:t>
            </a:r>
            <a:endParaRPr kumimoji="1" lang="en-US" altLang="ja-JP" sz="1799" dirty="0"/>
          </a:p>
          <a:p>
            <a:pPr algn="ctr"/>
            <a:r>
              <a:rPr kumimoji="1" lang="en-US" altLang="ja-JP" sz="1799" dirty="0"/>
              <a:t>130</a:t>
            </a:r>
            <a:r>
              <a:rPr kumimoji="1" lang="ja-JP" altLang="en-US" sz="1799" dirty="0"/>
              <a:t>～</a:t>
            </a:r>
            <a:r>
              <a:rPr kumimoji="1" lang="en-US" altLang="ja-JP" sz="1799" dirty="0"/>
              <a:t>150</a:t>
            </a:r>
            <a:endParaRPr kumimoji="1" lang="ja-JP" altLang="en-US" sz="1799" dirty="0"/>
          </a:p>
        </p:txBody>
      </p:sp>
      <p:sp>
        <p:nvSpPr>
          <p:cNvPr id="80" name="正方形/長方形 79">
            <a:extLst>
              <a:ext uri="{FF2B5EF4-FFF2-40B4-BE49-F238E27FC236}">
                <a16:creationId xmlns:a16="http://schemas.microsoft.com/office/drawing/2014/main" id="{B38C05F1-D21B-40A6-9D30-3F5056FCDD1B}"/>
              </a:ext>
            </a:extLst>
          </p:cNvPr>
          <p:cNvSpPr/>
          <p:nvPr/>
        </p:nvSpPr>
        <p:spPr>
          <a:xfrm>
            <a:off x="484597" y="5853432"/>
            <a:ext cx="3051744" cy="792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積算時金利・間接職員給与忘れ</a:t>
            </a:r>
            <a:endParaRPr kumimoji="1" lang="en-US" altLang="ja-JP" sz="1600" dirty="0"/>
          </a:p>
          <a:p>
            <a:pPr algn="ctr"/>
            <a:r>
              <a:rPr kumimoji="1" lang="ja-JP" altLang="en-US" sz="1600" dirty="0"/>
              <a:t>公共積算１１０～</a:t>
            </a:r>
            <a:r>
              <a:rPr kumimoji="1" lang="en-US" altLang="ja-JP" sz="1600" dirty="0"/>
              <a:t>120</a:t>
            </a:r>
            <a:endParaRPr kumimoji="1" lang="ja-JP" altLang="en-US" sz="1600" dirty="0"/>
          </a:p>
        </p:txBody>
      </p:sp>
      <p:cxnSp>
        <p:nvCxnSpPr>
          <p:cNvPr id="82" name="直線矢印コネクタ 81">
            <a:extLst>
              <a:ext uri="{FF2B5EF4-FFF2-40B4-BE49-F238E27FC236}">
                <a16:creationId xmlns:a16="http://schemas.microsoft.com/office/drawing/2014/main" id="{8F406656-AEC2-403B-B96C-0E7A8B28BE03}"/>
              </a:ext>
            </a:extLst>
          </p:cNvPr>
          <p:cNvCxnSpPr>
            <a:cxnSpLocks/>
          </p:cNvCxnSpPr>
          <p:nvPr/>
        </p:nvCxnSpPr>
        <p:spPr>
          <a:xfrm flipV="1">
            <a:off x="1013495" y="4416107"/>
            <a:ext cx="0" cy="143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5BC5F91A-F66F-4BFE-AC0A-970FBB6C10C4}"/>
              </a:ext>
            </a:extLst>
          </p:cNvPr>
          <p:cNvSpPr txBox="1"/>
          <p:nvPr/>
        </p:nvSpPr>
        <p:spPr>
          <a:xfrm>
            <a:off x="2632959" y="1378716"/>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公共契約</a:t>
            </a:r>
          </a:p>
        </p:txBody>
      </p:sp>
      <p:sp>
        <p:nvSpPr>
          <p:cNvPr id="85" name="テキスト ボックス 84">
            <a:extLst>
              <a:ext uri="{FF2B5EF4-FFF2-40B4-BE49-F238E27FC236}">
                <a16:creationId xmlns:a16="http://schemas.microsoft.com/office/drawing/2014/main" id="{270FC0E3-F0A0-4FDA-AECD-04100A6388D3}"/>
              </a:ext>
            </a:extLst>
          </p:cNvPr>
          <p:cNvSpPr txBox="1"/>
          <p:nvPr/>
        </p:nvSpPr>
        <p:spPr>
          <a:xfrm>
            <a:off x="5375920" y="155679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err="1">
                <a:solidFill>
                  <a:schemeClr val="tx1"/>
                </a:solidFill>
              </a:rPr>
              <a:t>民民</a:t>
            </a:r>
            <a:r>
              <a:rPr kumimoji="1" lang="ja-JP" altLang="en-US" sz="2399" dirty="0">
                <a:solidFill>
                  <a:schemeClr val="tx1"/>
                </a:solidFill>
              </a:rPr>
              <a:t>契約</a:t>
            </a:r>
          </a:p>
        </p:txBody>
      </p:sp>
      <p:sp>
        <p:nvSpPr>
          <p:cNvPr id="58" name="矢印: U ターン 57">
            <a:extLst>
              <a:ext uri="{FF2B5EF4-FFF2-40B4-BE49-F238E27FC236}">
                <a16:creationId xmlns:a16="http://schemas.microsoft.com/office/drawing/2014/main" id="{47205DCA-7166-4FCD-81EE-67E32E12B530}"/>
              </a:ext>
            </a:extLst>
          </p:cNvPr>
          <p:cNvSpPr/>
          <p:nvPr/>
        </p:nvSpPr>
        <p:spPr>
          <a:xfrm rot="20790256">
            <a:off x="1997908" y="981202"/>
            <a:ext cx="9403165" cy="3239762"/>
          </a:xfrm>
          <a:prstGeom prst="uturnArrow">
            <a:avLst>
              <a:gd name="adj1" fmla="val 12846"/>
              <a:gd name="adj2" fmla="val 25000"/>
              <a:gd name="adj3" fmla="val 48240"/>
              <a:gd name="adj4" fmla="val 25000"/>
              <a:gd name="adj5" fmla="val 100000"/>
            </a:avLst>
          </a:prstGeom>
          <a:solidFill>
            <a:srgbClr val="2DC3A6">
              <a:alpha val="3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正方形/長方形 25">
            <a:extLst>
              <a:ext uri="{FF2B5EF4-FFF2-40B4-BE49-F238E27FC236}">
                <a16:creationId xmlns:a16="http://schemas.microsoft.com/office/drawing/2014/main" id="{FAE1C335-B0CE-4124-BAC9-AF62529E8DF6}"/>
              </a:ext>
            </a:extLst>
          </p:cNvPr>
          <p:cNvSpPr/>
          <p:nvPr/>
        </p:nvSpPr>
        <p:spPr>
          <a:xfrm>
            <a:off x="5849227" y="5804129"/>
            <a:ext cx="1472416" cy="9708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税引き後</a:t>
            </a:r>
            <a:endParaRPr lang="en-US" altLang="ja-JP" dirty="0"/>
          </a:p>
          <a:p>
            <a:pPr algn="ctr"/>
            <a:r>
              <a:rPr kumimoji="1" lang="en-US" altLang="ja-JP" dirty="0"/>
              <a:t>SPC</a:t>
            </a:r>
            <a:r>
              <a:rPr kumimoji="1" lang="ja-JP" altLang="en-US" dirty="0"/>
              <a:t>株主に</a:t>
            </a:r>
            <a:endParaRPr kumimoji="1" lang="en-US" altLang="ja-JP" dirty="0"/>
          </a:p>
          <a:p>
            <a:pPr algn="ctr"/>
            <a:r>
              <a:rPr kumimoji="1" lang="ja-JP" altLang="en-US" dirty="0"/>
              <a:t>配当</a:t>
            </a:r>
          </a:p>
        </p:txBody>
      </p:sp>
      <p:sp>
        <p:nvSpPr>
          <p:cNvPr id="27" name="楕円 26">
            <a:extLst>
              <a:ext uri="{FF2B5EF4-FFF2-40B4-BE49-F238E27FC236}">
                <a16:creationId xmlns:a16="http://schemas.microsoft.com/office/drawing/2014/main" id="{99AE5120-8CF4-4F42-9305-2A0EAD515DF0}"/>
              </a:ext>
            </a:extLst>
          </p:cNvPr>
          <p:cNvSpPr/>
          <p:nvPr/>
        </p:nvSpPr>
        <p:spPr>
          <a:xfrm>
            <a:off x="7359320" y="2145394"/>
            <a:ext cx="3213430" cy="52515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優先融資金利</a:t>
            </a:r>
          </a:p>
        </p:txBody>
      </p:sp>
      <p:cxnSp>
        <p:nvCxnSpPr>
          <p:cNvPr id="39" name="直線矢印コネクタ 38">
            <a:extLst>
              <a:ext uri="{FF2B5EF4-FFF2-40B4-BE49-F238E27FC236}">
                <a16:creationId xmlns:a16="http://schemas.microsoft.com/office/drawing/2014/main" id="{0A097B1A-D703-4B4E-8206-F325147DFEDB}"/>
              </a:ext>
            </a:extLst>
          </p:cNvPr>
          <p:cNvCxnSpPr>
            <a:cxnSpLocks/>
            <a:stCxn id="27" idx="4"/>
            <a:endCxn id="73" idx="0"/>
          </p:cNvCxnSpPr>
          <p:nvPr/>
        </p:nvCxnSpPr>
        <p:spPr>
          <a:xfrm flipH="1">
            <a:off x="5262154" y="2670548"/>
            <a:ext cx="3703881" cy="1506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9" name="楕円 68">
            <a:extLst>
              <a:ext uri="{FF2B5EF4-FFF2-40B4-BE49-F238E27FC236}">
                <a16:creationId xmlns:a16="http://schemas.microsoft.com/office/drawing/2014/main" id="{ED36B02A-1002-4C33-A06E-859DDCDF7496}"/>
              </a:ext>
            </a:extLst>
          </p:cNvPr>
          <p:cNvSpPr/>
          <p:nvPr/>
        </p:nvSpPr>
        <p:spPr>
          <a:xfrm>
            <a:off x="7602607" y="4170535"/>
            <a:ext cx="4033819" cy="156855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アップフロントフィー</a:t>
            </a:r>
            <a:endParaRPr kumimoji="1" lang="en-US" altLang="ja-JP" b="1" dirty="0">
              <a:solidFill>
                <a:srgbClr val="FF0000"/>
              </a:solidFill>
            </a:endParaRPr>
          </a:p>
          <a:p>
            <a:pPr algn="ctr"/>
            <a:r>
              <a:rPr lang="ja-JP" altLang="en-US" b="1" dirty="0">
                <a:solidFill>
                  <a:srgbClr val="FF0000"/>
                </a:solidFill>
              </a:rPr>
              <a:t>アレンジメントフィー</a:t>
            </a:r>
            <a:endParaRPr lang="en-US" altLang="ja-JP" b="1" dirty="0">
              <a:solidFill>
                <a:srgbClr val="FF0000"/>
              </a:solidFill>
            </a:endParaRPr>
          </a:p>
          <a:p>
            <a:pPr algn="ctr"/>
            <a:r>
              <a:rPr kumimoji="1" lang="ja-JP" altLang="en-US" b="1" dirty="0">
                <a:solidFill>
                  <a:srgbClr val="FF0000"/>
                </a:solidFill>
              </a:rPr>
              <a:t>リーガルチェック</a:t>
            </a:r>
            <a:endParaRPr kumimoji="1" lang="en-US" altLang="ja-JP" b="1" dirty="0">
              <a:solidFill>
                <a:srgbClr val="FF0000"/>
              </a:solidFill>
            </a:endParaRPr>
          </a:p>
          <a:p>
            <a:pPr algn="ctr"/>
            <a:r>
              <a:rPr lang="ja-JP" altLang="en-US" b="1" dirty="0">
                <a:solidFill>
                  <a:srgbClr val="FF0000"/>
                </a:solidFill>
              </a:rPr>
              <a:t>建中融資・短期融資</a:t>
            </a:r>
            <a:endParaRPr lang="en-US" altLang="ja-JP" b="1" dirty="0">
              <a:solidFill>
                <a:srgbClr val="FF0000"/>
              </a:solidFill>
            </a:endParaRPr>
          </a:p>
          <a:p>
            <a:pPr algn="ctr"/>
            <a:r>
              <a:rPr kumimoji="1" lang="ja-JP" altLang="en-US" b="1" dirty="0">
                <a:solidFill>
                  <a:srgbClr val="FF0000"/>
                </a:solidFill>
              </a:rPr>
              <a:t>消費税支払融資</a:t>
            </a:r>
          </a:p>
        </p:txBody>
      </p:sp>
      <p:cxnSp>
        <p:nvCxnSpPr>
          <p:cNvPr id="71" name="直線矢印コネクタ 70">
            <a:extLst>
              <a:ext uri="{FF2B5EF4-FFF2-40B4-BE49-F238E27FC236}">
                <a16:creationId xmlns:a16="http://schemas.microsoft.com/office/drawing/2014/main" id="{42856C04-1AAC-4EB1-A45E-401C0256CA48}"/>
              </a:ext>
            </a:extLst>
          </p:cNvPr>
          <p:cNvCxnSpPr>
            <a:cxnSpLocks/>
            <a:stCxn id="69" idx="2"/>
            <a:endCxn id="75" idx="6"/>
          </p:cNvCxnSpPr>
          <p:nvPr/>
        </p:nvCxnSpPr>
        <p:spPr>
          <a:xfrm flipH="1">
            <a:off x="6313940" y="4954813"/>
            <a:ext cx="1288667" cy="74018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楕円 80">
            <a:extLst>
              <a:ext uri="{FF2B5EF4-FFF2-40B4-BE49-F238E27FC236}">
                <a16:creationId xmlns:a16="http://schemas.microsoft.com/office/drawing/2014/main" id="{ECDAD284-B35C-405F-BE21-40CF166A1AAD}"/>
              </a:ext>
            </a:extLst>
          </p:cNvPr>
          <p:cNvSpPr/>
          <p:nvPr/>
        </p:nvSpPr>
        <p:spPr>
          <a:xfrm>
            <a:off x="7042588" y="3252660"/>
            <a:ext cx="3802456" cy="77626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エージェントフィー</a:t>
            </a:r>
          </a:p>
        </p:txBody>
      </p:sp>
      <p:cxnSp>
        <p:nvCxnSpPr>
          <p:cNvPr id="83" name="直線矢印コネクタ 82">
            <a:extLst>
              <a:ext uri="{FF2B5EF4-FFF2-40B4-BE49-F238E27FC236}">
                <a16:creationId xmlns:a16="http://schemas.microsoft.com/office/drawing/2014/main" id="{ADBD7030-7B1E-4ABB-BAA6-1C699DEFF25B}"/>
              </a:ext>
            </a:extLst>
          </p:cNvPr>
          <p:cNvCxnSpPr>
            <a:cxnSpLocks/>
            <a:stCxn id="81" idx="4"/>
            <a:endCxn id="74" idx="6"/>
          </p:cNvCxnSpPr>
          <p:nvPr/>
        </p:nvCxnSpPr>
        <p:spPr>
          <a:xfrm flipH="1">
            <a:off x="6122416" y="4028921"/>
            <a:ext cx="2821400" cy="10424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78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7001" y="2510899"/>
            <a:ext cx="5846999" cy="994172"/>
          </a:xfrm>
        </p:spPr>
        <p:txBody>
          <a:bodyPr>
            <a:normAutofit fontScale="90000"/>
          </a:bodyPr>
          <a:lstStyle/>
          <a:p>
            <a:pPr algn="ctr"/>
            <a:r>
              <a:rPr kumimoji="1" lang="ja-JP" altLang="en-US" dirty="0"/>
              <a:t>ご清聴　</a:t>
            </a:r>
            <a:br>
              <a:rPr kumimoji="1" lang="en-US" altLang="ja-JP" dirty="0"/>
            </a:br>
            <a:r>
              <a:rPr kumimoji="1" lang="ja-JP" altLang="en-US" dirty="0"/>
              <a:t>ありがとうございました。</a:t>
            </a:r>
          </a:p>
        </p:txBody>
      </p:sp>
      <p:sp>
        <p:nvSpPr>
          <p:cNvPr id="3" name="コンテンツ プレースホルダー 2"/>
          <p:cNvSpPr>
            <a:spLocks noGrp="1"/>
          </p:cNvSpPr>
          <p:nvPr>
            <p:ph idx="1"/>
          </p:nvPr>
        </p:nvSpPr>
        <p:spPr>
          <a:xfrm>
            <a:off x="4185501" y="4347101"/>
            <a:ext cx="6655323" cy="1940577"/>
          </a:xfrm>
        </p:spPr>
        <p:txBody>
          <a:bodyPr>
            <a:noAutofit/>
          </a:bodyPr>
          <a:lstStyle/>
          <a:p>
            <a:endParaRPr lang="en-US" altLang="ja-JP" dirty="0"/>
          </a:p>
          <a:p>
            <a:r>
              <a:rPr lang="ja-JP" altLang="en-US" dirty="0"/>
              <a:t>文責：        伊庭　良知</a:t>
            </a:r>
            <a:endParaRPr lang="en-US" altLang="ja-JP" dirty="0"/>
          </a:p>
          <a:p>
            <a:r>
              <a:rPr kumimoji="1" lang="ja-JP" altLang="en-US" dirty="0"/>
              <a:t>質問：</a:t>
            </a:r>
            <a:r>
              <a:rPr kumimoji="1" lang="en-US" altLang="ja-JP" dirty="0">
                <a:hlinkClick r:id="rId3"/>
              </a:rPr>
              <a:t>iba@image.ocn.ne.jp</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E3503048-72AE-44BE-BA19-DE0604AEE975}" type="slidenum">
              <a:rPr lang="en-US" altLang="ja-JP" smtClean="0"/>
              <a:pPr>
                <a:defRPr/>
              </a:pPr>
              <a:t>33</a:t>
            </a:fld>
            <a:endParaRPr lang="en-US" altLang="ja-JP"/>
          </a:p>
        </p:txBody>
      </p:sp>
    </p:spTree>
    <p:extLst>
      <p:ext uri="{BB962C8B-B14F-4D97-AF65-F5344CB8AC3E}">
        <p14:creationId xmlns:p14="http://schemas.microsoft.com/office/powerpoint/2010/main" val="2462222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B7293748-259F-4F92-9BFD-9F23EC195F65}"/>
              </a:ext>
            </a:extLst>
          </p:cNvPr>
          <p:cNvSpPr/>
          <p:nvPr/>
        </p:nvSpPr>
        <p:spPr>
          <a:xfrm>
            <a:off x="8022815" y="60851"/>
            <a:ext cx="4114800" cy="214314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solidFill>
                  <a:schemeClr val="bg1"/>
                </a:solidFill>
              </a:rPr>
              <a:t>民間のチームに</a:t>
            </a:r>
            <a:endParaRPr kumimoji="1" lang="en-US" altLang="ja-JP" dirty="0">
              <a:solidFill>
                <a:schemeClr val="bg1"/>
              </a:solidFill>
            </a:endParaRPr>
          </a:p>
          <a:p>
            <a:pPr algn="ctr"/>
            <a:r>
              <a:rPr kumimoji="1" lang="ja-JP" altLang="en-US" dirty="0">
                <a:solidFill>
                  <a:schemeClr val="bg1"/>
                </a:solidFill>
              </a:rPr>
              <a:t>何らかの立場で参加</a:t>
            </a:r>
            <a:endParaRPr kumimoji="1" lang="en-US" altLang="ja-JP" dirty="0">
              <a:solidFill>
                <a:schemeClr val="bg1"/>
              </a:solidFill>
            </a:endParaRPr>
          </a:p>
          <a:p>
            <a:pPr algn="ctr"/>
            <a:endParaRPr kumimoji="1" lang="en-US" altLang="ja-JP" dirty="0">
              <a:solidFill>
                <a:schemeClr val="bg1"/>
              </a:solidFill>
            </a:endParaRPr>
          </a:p>
          <a:p>
            <a:pPr algn="ctr"/>
            <a:r>
              <a:rPr kumimoji="1" lang="ja-JP" altLang="en-US" dirty="0">
                <a:solidFill>
                  <a:schemeClr val="bg1"/>
                </a:solidFill>
              </a:rPr>
              <a:t>自社の担当する分野で</a:t>
            </a:r>
            <a:endParaRPr kumimoji="1" lang="en-US" altLang="ja-JP" dirty="0">
              <a:solidFill>
                <a:schemeClr val="bg1"/>
              </a:solidFill>
            </a:endParaRPr>
          </a:p>
          <a:p>
            <a:pPr algn="ctr"/>
            <a:r>
              <a:rPr kumimoji="1" lang="ja-JP" altLang="en-US" dirty="0">
                <a:solidFill>
                  <a:schemeClr val="bg1"/>
                </a:solidFill>
              </a:rPr>
              <a:t>チーム提案に貢献し</a:t>
            </a:r>
            <a:endParaRPr kumimoji="1" lang="en-US" altLang="ja-JP" dirty="0">
              <a:solidFill>
                <a:schemeClr val="bg1"/>
              </a:solidFill>
            </a:endParaRPr>
          </a:p>
          <a:p>
            <a:pPr algn="ctr"/>
            <a:endParaRPr kumimoji="1" lang="en-US" altLang="ja-JP" dirty="0">
              <a:solidFill>
                <a:schemeClr val="bg1"/>
              </a:solidFill>
            </a:endParaRPr>
          </a:p>
          <a:p>
            <a:pPr algn="ctr"/>
            <a:r>
              <a:rPr kumimoji="1" lang="ja-JP" altLang="en-US" dirty="0">
                <a:solidFill>
                  <a:schemeClr val="bg1"/>
                </a:solidFill>
              </a:rPr>
              <a:t>チームを勝利に！！</a:t>
            </a:r>
          </a:p>
        </p:txBody>
      </p:sp>
      <p:sp>
        <p:nvSpPr>
          <p:cNvPr id="2" name="タイトル 1">
            <a:extLst>
              <a:ext uri="{FF2B5EF4-FFF2-40B4-BE49-F238E27FC236}">
                <a16:creationId xmlns:a16="http://schemas.microsoft.com/office/drawing/2014/main" id="{0379D7DB-6901-444C-AE57-D4905740A29F}"/>
              </a:ext>
            </a:extLst>
          </p:cNvPr>
          <p:cNvSpPr>
            <a:spLocks noGrp="1"/>
          </p:cNvSpPr>
          <p:nvPr>
            <p:ph type="title"/>
          </p:nvPr>
        </p:nvSpPr>
        <p:spPr>
          <a:xfrm>
            <a:off x="429986" y="202730"/>
            <a:ext cx="6992496" cy="581662"/>
          </a:xfrm>
          <a:ln/>
        </p:spPr>
        <p:style>
          <a:lnRef idx="2">
            <a:schemeClr val="accent2"/>
          </a:lnRef>
          <a:fillRef idx="1">
            <a:schemeClr val="lt1"/>
          </a:fillRef>
          <a:effectRef idx="0">
            <a:schemeClr val="accent2"/>
          </a:effectRef>
          <a:fontRef idx="minor">
            <a:schemeClr val="dk1"/>
          </a:fontRef>
        </p:style>
        <p:txBody>
          <a:bodyPr>
            <a:normAutofit/>
          </a:bodyPr>
          <a:lstStyle/>
          <a:p>
            <a:pPr algn="r"/>
            <a:r>
              <a:rPr kumimoji="1" lang="ja-JP" altLang="en-US" sz="2800" dirty="0"/>
              <a:t>自治体発注の段階と民間の業務の流れ</a:t>
            </a:r>
          </a:p>
        </p:txBody>
      </p:sp>
      <p:sp>
        <p:nvSpPr>
          <p:cNvPr id="17" name="スライド番号プレースホルダー 16">
            <a:extLst>
              <a:ext uri="{FF2B5EF4-FFF2-40B4-BE49-F238E27FC236}">
                <a16:creationId xmlns:a16="http://schemas.microsoft.com/office/drawing/2014/main" id="{2494642A-6B8F-4ED3-B994-3D48BB5DA2DF}"/>
              </a:ext>
            </a:extLst>
          </p:cNvPr>
          <p:cNvSpPr>
            <a:spLocks noGrp="1"/>
          </p:cNvSpPr>
          <p:nvPr>
            <p:ph type="sldNum" sz="quarter" idx="12"/>
          </p:nvPr>
        </p:nvSpPr>
        <p:spPr/>
        <p:txBody>
          <a:bodyPr/>
          <a:lstStyle/>
          <a:p>
            <a:fld id="{8CBE0B6B-AA1C-4A08-8C69-36F95E8FD104}" type="slidenum">
              <a:rPr kumimoji="1" lang="ja-JP" altLang="en-US" smtClean="0"/>
              <a:t>4</a:t>
            </a:fld>
            <a:endParaRPr kumimoji="1" lang="ja-JP" altLang="en-US"/>
          </a:p>
        </p:txBody>
      </p:sp>
      <p:cxnSp>
        <p:nvCxnSpPr>
          <p:cNvPr id="4" name="直線矢印コネクタ 3">
            <a:extLst>
              <a:ext uri="{FF2B5EF4-FFF2-40B4-BE49-F238E27FC236}">
                <a16:creationId xmlns:a16="http://schemas.microsoft.com/office/drawing/2014/main" id="{3B98010D-4A35-40CB-A5A9-2E04F6A558C0}"/>
              </a:ext>
            </a:extLst>
          </p:cNvPr>
          <p:cNvCxnSpPr>
            <a:cxnSpLocks/>
          </p:cNvCxnSpPr>
          <p:nvPr/>
        </p:nvCxnSpPr>
        <p:spPr>
          <a:xfrm flipV="1">
            <a:off x="514350" y="6239483"/>
            <a:ext cx="10906125"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CC53336-2C18-4005-B13F-3D51B19F3E9B}"/>
              </a:ext>
            </a:extLst>
          </p:cNvPr>
          <p:cNvSpPr txBox="1"/>
          <p:nvPr/>
        </p:nvSpPr>
        <p:spPr>
          <a:xfrm>
            <a:off x="5544972" y="6239483"/>
            <a:ext cx="2114550" cy="523220"/>
          </a:xfrm>
          <a:prstGeom prst="rect">
            <a:avLst/>
          </a:prstGeom>
          <a:noFill/>
        </p:spPr>
        <p:txBody>
          <a:bodyPr wrap="square" rtlCol="0">
            <a:spAutoFit/>
          </a:bodyPr>
          <a:lstStyle/>
          <a:p>
            <a:r>
              <a:rPr kumimoji="1" lang="ja-JP" altLang="en-US" sz="2800" kern="1200" dirty="0">
                <a:latin typeface="+mn-lt"/>
                <a:ea typeface="+mn-ea"/>
                <a:cs typeface="+mn-cs"/>
              </a:rPr>
              <a:t>時間の流れ</a:t>
            </a:r>
          </a:p>
        </p:txBody>
      </p:sp>
      <p:sp>
        <p:nvSpPr>
          <p:cNvPr id="8" name="雲 7">
            <a:extLst>
              <a:ext uri="{FF2B5EF4-FFF2-40B4-BE49-F238E27FC236}">
                <a16:creationId xmlns:a16="http://schemas.microsoft.com/office/drawing/2014/main" id="{60A51645-C2AF-469C-8E27-61F014C29B6D}"/>
              </a:ext>
            </a:extLst>
          </p:cNvPr>
          <p:cNvSpPr/>
          <p:nvPr/>
        </p:nvSpPr>
        <p:spPr>
          <a:xfrm>
            <a:off x="133020" y="1324660"/>
            <a:ext cx="4419600" cy="2988600"/>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a:t>公共側の</a:t>
            </a:r>
            <a:endParaRPr kumimoji="1" lang="en-US" altLang="ja-JP" sz="2800" dirty="0"/>
          </a:p>
          <a:p>
            <a:pPr algn="ctr"/>
            <a:r>
              <a:rPr kumimoji="1" lang="ja-JP" altLang="en-US" sz="2800" dirty="0"/>
              <a:t>混沌</a:t>
            </a:r>
            <a:endParaRPr kumimoji="1" lang="en-US" altLang="ja-JP" sz="2800" dirty="0"/>
          </a:p>
          <a:p>
            <a:pPr algn="ctr"/>
            <a:r>
              <a:rPr kumimoji="1" lang="ja-JP" altLang="en-US" sz="2000" dirty="0"/>
              <a:t>何を、どのように</a:t>
            </a:r>
            <a:endParaRPr kumimoji="1" lang="en-US" altLang="ja-JP" sz="2000" dirty="0"/>
          </a:p>
          <a:p>
            <a:pPr algn="ctr"/>
            <a:endParaRPr kumimoji="1" lang="en-US" altLang="ja-JP" sz="2800" dirty="0"/>
          </a:p>
          <a:p>
            <a:pPr algn="ctr"/>
            <a:endParaRPr kumimoji="1" lang="ja-JP" altLang="en-US" sz="2800" dirty="0"/>
          </a:p>
        </p:txBody>
      </p:sp>
      <p:sp>
        <p:nvSpPr>
          <p:cNvPr id="9" name="雲 8">
            <a:extLst>
              <a:ext uri="{FF2B5EF4-FFF2-40B4-BE49-F238E27FC236}">
                <a16:creationId xmlns:a16="http://schemas.microsoft.com/office/drawing/2014/main" id="{D4E4D698-9DC8-43DB-9A5A-2E701F68EDA2}"/>
              </a:ext>
            </a:extLst>
          </p:cNvPr>
          <p:cNvSpPr/>
          <p:nvPr/>
        </p:nvSpPr>
        <p:spPr>
          <a:xfrm>
            <a:off x="152401" y="3733810"/>
            <a:ext cx="3200398" cy="2316458"/>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a:t>民間側の</a:t>
            </a:r>
            <a:endParaRPr kumimoji="1" lang="en-US" altLang="ja-JP" sz="2800" dirty="0"/>
          </a:p>
          <a:p>
            <a:pPr algn="ctr"/>
            <a:r>
              <a:rPr kumimoji="1" lang="ja-JP" altLang="en-US" sz="2800" dirty="0"/>
              <a:t>混沌</a:t>
            </a:r>
            <a:endParaRPr kumimoji="1" lang="en-US" altLang="ja-JP" sz="2800" dirty="0"/>
          </a:p>
          <a:p>
            <a:pPr algn="ctr"/>
            <a:r>
              <a:rPr kumimoji="1" lang="ja-JP" altLang="en-US" sz="2000" dirty="0"/>
              <a:t>何やるらしい！</a:t>
            </a:r>
            <a:endParaRPr kumimoji="1" lang="en-US" altLang="ja-JP" sz="2000" dirty="0"/>
          </a:p>
          <a:p>
            <a:pPr algn="ctr"/>
            <a:r>
              <a:rPr kumimoji="1" lang="ja-JP" altLang="en-US" sz="2000" dirty="0"/>
              <a:t>誰と組む？</a:t>
            </a:r>
            <a:endParaRPr kumimoji="1" lang="en-US" altLang="ja-JP" sz="2000" dirty="0"/>
          </a:p>
          <a:p>
            <a:pPr algn="ctr"/>
            <a:r>
              <a:rPr kumimoji="1" lang="ja-JP" altLang="en-US" sz="2000" dirty="0"/>
              <a:t>自社立位置？</a:t>
            </a:r>
          </a:p>
        </p:txBody>
      </p:sp>
      <p:sp>
        <p:nvSpPr>
          <p:cNvPr id="10" name="雲 9">
            <a:extLst>
              <a:ext uri="{FF2B5EF4-FFF2-40B4-BE49-F238E27FC236}">
                <a16:creationId xmlns:a16="http://schemas.microsoft.com/office/drawing/2014/main" id="{4755F30E-476D-4B5A-ADD2-1CA34EF9BD45}"/>
              </a:ext>
            </a:extLst>
          </p:cNvPr>
          <p:cNvSpPr/>
          <p:nvPr/>
        </p:nvSpPr>
        <p:spPr>
          <a:xfrm>
            <a:off x="3632199" y="2004710"/>
            <a:ext cx="3886201" cy="1572904"/>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dirty="0"/>
              <a:t>公共側の</a:t>
            </a:r>
            <a:endParaRPr kumimoji="1" lang="en-US" altLang="ja-JP" sz="2400" dirty="0"/>
          </a:p>
          <a:p>
            <a:pPr algn="ctr"/>
            <a:r>
              <a:rPr kumimoji="1" lang="ja-JP" altLang="en-US" sz="2400" dirty="0"/>
              <a:t>ある程度の見通し</a:t>
            </a:r>
          </a:p>
        </p:txBody>
      </p:sp>
      <p:sp>
        <p:nvSpPr>
          <p:cNvPr id="13" name="台形 12">
            <a:extLst>
              <a:ext uri="{FF2B5EF4-FFF2-40B4-BE49-F238E27FC236}">
                <a16:creationId xmlns:a16="http://schemas.microsoft.com/office/drawing/2014/main" id="{BCB5706B-DC50-4CC2-A2D9-36C368CB427A}"/>
              </a:ext>
            </a:extLst>
          </p:cNvPr>
          <p:cNvSpPr/>
          <p:nvPr/>
        </p:nvSpPr>
        <p:spPr>
          <a:xfrm rot="5400000">
            <a:off x="8623454" y="596109"/>
            <a:ext cx="1194741" cy="4114801"/>
          </a:xfrm>
          <a:prstGeom prst="trapezoid">
            <a:avLst>
              <a:gd name="adj" fmla="val 25694"/>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14" name="テキスト ボックス 13">
            <a:extLst>
              <a:ext uri="{FF2B5EF4-FFF2-40B4-BE49-F238E27FC236}">
                <a16:creationId xmlns:a16="http://schemas.microsoft.com/office/drawing/2014/main" id="{BA1A28FC-5BCE-4FAD-BBA7-366029FC3D42}"/>
              </a:ext>
            </a:extLst>
          </p:cNvPr>
          <p:cNvSpPr txBox="1"/>
          <p:nvPr/>
        </p:nvSpPr>
        <p:spPr>
          <a:xfrm>
            <a:off x="8281023" y="2363458"/>
            <a:ext cx="2396501" cy="646331"/>
          </a:xfrm>
          <a:prstGeom prst="rect">
            <a:avLst/>
          </a:prstGeom>
          <a:noFill/>
        </p:spPr>
        <p:txBody>
          <a:bodyPr wrap="square" rtlCol="0">
            <a:spAutoFit/>
          </a:bodyPr>
          <a:lstStyle/>
          <a:p>
            <a:r>
              <a:rPr kumimoji="1" lang="ja-JP" altLang="en-US" sz="1800" kern="1200" dirty="0">
                <a:latin typeface="+mn-lt"/>
                <a:ea typeface="+mn-ea"/>
                <a:cs typeface="+mn-cs"/>
              </a:rPr>
              <a:t>公共側の意図</a:t>
            </a:r>
            <a:endParaRPr kumimoji="1" lang="en-US" altLang="ja-JP" sz="1800" kern="1200" dirty="0">
              <a:latin typeface="+mn-lt"/>
              <a:ea typeface="+mn-ea"/>
              <a:cs typeface="+mn-cs"/>
            </a:endParaRPr>
          </a:p>
          <a:p>
            <a:r>
              <a:rPr kumimoji="1" lang="ja-JP" altLang="en-US" sz="1800" kern="1200" dirty="0">
                <a:latin typeface="+mn-lt"/>
                <a:ea typeface="+mn-ea"/>
                <a:cs typeface="+mn-cs"/>
              </a:rPr>
              <a:t>ある程度の明確化</a:t>
            </a:r>
          </a:p>
        </p:txBody>
      </p:sp>
      <p:sp>
        <p:nvSpPr>
          <p:cNvPr id="16" name="雲 15">
            <a:extLst>
              <a:ext uri="{FF2B5EF4-FFF2-40B4-BE49-F238E27FC236}">
                <a16:creationId xmlns:a16="http://schemas.microsoft.com/office/drawing/2014/main" id="{9C325B69-5300-41A8-B881-BBD1F4AD2F58}"/>
              </a:ext>
            </a:extLst>
          </p:cNvPr>
          <p:cNvSpPr/>
          <p:nvPr/>
        </p:nvSpPr>
        <p:spPr>
          <a:xfrm>
            <a:off x="2724131" y="4142354"/>
            <a:ext cx="3200397" cy="1390743"/>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t>民間側の</a:t>
            </a:r>
            <a:endParaRPr kumimoji="1" lang="en-US" altLang="ja-JP" sz="2000" dirty="0"/>
          </a:p>
          <a:p>
            <a:pPr algn="ctr"/>
            <a:r>
              <a:rPr kumimoji="1" lang="ja-JP" altLang="en-US" sz="2000" dirty="0"/>
              <a:t>チーム編成</a:t>
            </a:r>
            <a:endParaRPr kumimoji="1" lang="en-US" altLang="ja-JP" sz="2000" dirty="0"/>
          </a:p>
          <a:p>
            <a:pPr algn="ctr"/>
            <a:r>
              <a:rPr kumimoji="1" lang="ja-JP" altLang="en-US" sz="2000" dirty="0"/>
              <a:t>必要機能想定</a:t>
            </a:r>
          </a:p>
        </p:txBody>
      </p:sp>
      <p:cxnSp>
        <p:nvCxnSpPr>
          <p:cNvPr id="18" name="直線矢印コネクタ 17">
            <a:extLst>
              <a:ext uri="{FF2B5EF4-FFF2-40B4-BE49-F238E27FC236}">
                <a16:creationId xmlns:a16="http://schemas.microsoft.com/office/drawing/2014/main" id="{D889B0B0-8304-4CEA-A622-DD6D2ADECA38}"/>
              </a:ext>
            </a:extLst>
          </p:cNvPr>
          <p:cNvCxnSpPr>
            <a:cxnSpLocks/>
          </p:cNvCxnSpPr>
          <p:nvPr/>
        </p:nvCxnSpPr>
        <p:spPr>
          <a:xfrm>
            <a:off x="5772150" y="1295400"/>
            <a:ext cx="0" cy="4944082"/>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E828D2DE-EB1E-4260-8C0A-D68018BAC300}"/>
              </a:ext>
            </a:extLst>
          </p:cNvPr>
          <p:cNvSpPr txBox="1"/>
          <p:nvPr/>
        </p:nvSpPr>
        <p:spPr>
          <a:xfrm>
            <a:off x="4967287" y="5796098"/>
            <a:ext cx="1828800" cy="369332"/>
          </a:xfrm>
          <a:prstGeom prst="rect">
            <a:avLst/>
          </a:prstGeom>
          <a:noFill/>
        </p:spPr>
        <p:txBody>
          <a:bodyPr wrap="square" rtlCol="0">
            <a:spAutoFit/>
          </a:bodyPr>
          <a:lstStyle/>
          <a:p>
            <a:r>
              <a:rPr kumimoji="1" lang="ja-JP" altLang="en-US" sz="1800" kern="1200" dirty="0">
                <a:solidFill>
                  <a:srgbClr val="FF0000"/>
                </a:solidFill>
                <a:latin typeface="+mn-lt"/>
                <a:ea typeface="+mn-ea"/>
                <a:cs typeface="+mn-cs"/>
              </a:rPr>
              <a:t>実施方針公表</a:t>
            </a:r>
          </a:p>
        </p:txBody>
      </p:sp>
      <p:sp>
        <p:nvSpPr>
          <p:cNvPr id="24" name="テキスト ボックス 23">
            <a:extLst>
              <a:ext uri="{FF2B5EF4-FFF2-40B4-BE49-F238E27FC236}">
                <a16:creationId xmlns:a16="http://schemas.microsoft.com/office/drawing/2014/main" id="{07C48CCD-80C1-4A40-B662-06E511BF1C78}"/>
              </a:ext>
            </a:extLst>
          </p:cNvPr>
          <p:cNvSpPr txBox="1"/>
          <p:nvPr/>
        </p:nvSpPr>
        <p:spPr>
          <a:xfrm>
            <a:off x="546972" y="3283878"/>
            <a:ext cx="1380332" cy="369332"/>
          </a:xfrm>
          <a:prstGeom prst="rect">
            <a:avLst/>
          </a:prstGeom>
          <a:noFill/>
        </p:spPr>
        <p:txBody>
          <a:bodyPr wrap="square" rtlCol="0">
            <a:spAutoFit/>
          </a:bodyPr>
          <a:lstStyle/>
          <a:p>
            <a:r>
              <a:rPr kumimoji="1" lang="ja-JP" altLang="en-US" sz="1800" kern="1200" dirty="0">
                <a:latin typeface="+mn-lt"/>
                <a:ea typeface="+mn-ea"/>
                <a:cs typeface="+mn-cs"/>
              </a:rPr>
              <a:t>基本計画</a:t>
            </a:r>
          </a:p>
        </p:txBody>
      </p:sp>
      <p:sp>
        <p:nvSpPr>
          <p:cNvPr id="25" name="テキスト ボックス 24">
            <a:extLst>
              <a:ext uri="{FF2B5EF4-FFF2-40B4-BE49-F238E27FC236}">
                <a16:creationId xmlns:a16="http://schemas.microsoft.com/office/drawing/2014/main" id="{010E0BC2-7CC3-4029-94CE-901CC7CEF522}"/>
              </a:ext>
            </a:extLst>
          </p:cNvPr>
          <p:cNvSpPr txBox="1"/>
          <p:nvPr/>
        </p:nvSpPr>
        <p:spPr>
          <a:xfrm>
            <a:off x="1722503" y="3274967"/>
            <a:ext cx="1380332" cy="369332"/>
          </a:xfrm>
          <a:prstGeom prst="rect">
            <a:avLst/>
          </a:prstGeom>
          <a:noFill/>
        </p:spPr>
        <p:txBody>
          <a:bodyPr wrap="square" rtlCol="0">
            <a:spAutoFit/>
          </a:bodyPr>
          <a:lstStyle/>
          <a:p>
            <a:r>
              <a:rPr kumimoji="1" lang="ja-JP" altLang="en-US" dirty="0"/>
              <a:t>可能性調査</a:t>
            </a:r>
            <a:endParaRPr kumimoji="1" lang="ja-JP" altLang="en-US" sz="1800" kern="1200" dirty="0">
              <a:latin typeface="+mn-lt"/>
              <a:ea typeface="+mn-ea"/>
              <a:cs typeface="+mn-cs"/>
            </a:endParaRPr>
          </a:p>
        </p:txBody>
      </p:sp>
      <p:sp>
        <p:nvSpPr>
          <p:cNvPr id="26" name="テキスト ボックス 25">
            <a:extLst>
              <a:ext uri="{FF2B5EF4-FFF2-40B4-BE49-F238E27FC236}">
                <a16:creationId xmlns:a16="http://schemas.microsoft.com/office/drawing/2014/main" id="{E77C0C73-7946-4677-B8D6-4695B149BC13}"/>
              </a:ext>
            </a:extLst>
          </p:cNvPr>
          <p:cNvSpPr txBox="1"/>
          <p:nvPr/>
        </p:nvSpPr>
        <p:spPr>
          <a:xfrm>
            <a:off x="538167" y="3573911"/>
            <a:ext cx="2927345" cy="369332"/>
          </a:xfrm>
          <a:prstGeom prst="rect">
            <a:avLst/>
          </a:prstGeom>
          <a:noFill/>
        </p:spPr>
        <p:txBody>
          <a:bodyPr wrap="square" rtlCol="0">
            <a:spAutoFit/>
          </a:bodyPr>
          <a:lstStyle/>
          <a:p>
            <a:r>
              <a:rPr kumimoji="1" lang="ja-JP" altLang="en-US" dirty="0"/>
              <a:t>アドバイザーの募集・決定</a:t>
            </a:r>
            <a:endParaRPr kumimoji="1" lang="ja-JP" altLang="en-US" sz="1800" kern="1200" dirty="0">
              <a:latin typeface="+mn-lt"/>
              <a:ea typeface="+mn-ea"/>
              <a:cs typeface="+mn-cs"/>
            </a:endParaRPr>
          </a:p>
        </p:txBody>
      </p:sp>
      <p:cxnSp>
        <p:nvCxnSpPr>
          <p:cNvPr id="27" name="直線矢印コネクタ 26">
            <a:extLst>
              <a:ext uri="{FF2B5EF4-FFF2-40B4-BE49-F238E27FC236}">
                <a16:creationId xmlns:a16="http://schemas.microsoft.com/office/drawing/2014/main" id="{1663CBB1-33B9-4141-B461-32EFB54A3455}"/>
              </a:ext>
            </a:extLst>
          </p:cNvPr>
          <p:cNvCxnSpPr>
            <a:cxnSpLocks/>
          </p:cNvCxnSpPr>
          <p:nvPr/>
        </p:nvCxnSpPr>
        <p:spPr>
          <a:xfrm>
            <a:off x="7286625" y="1295400"/>
            <a:ext cx="0" cy="4944082"/>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C7BACA36-891A-46AF-95C8-CEB1937455F3}"/>
              </a:ext>
            </a:extLst>
          </p:cNvPr>
          <p:cNvSpPr txBox="1"/>
          <p:nvPr/>
        </p:nvSpPr>
        <p:spPr>
          <a:xfrm>
            <a:off x="6481762" y="5796098"/>
            <a:ext cx="1828800" cy="369332"/>
          </a:xfrm>
          <a:prstGeom prst="rect">
            <a:avLst/>
          </a:prstGeom>
          <a:noFill/>
        </p:spPr>
        <p:txBody>
          <a:bodyPr wrap="square" rtlCol="0">
            <a:spAutoFit/>
          </a:bodyPr>
          <a:lstStyle/>
          <a:p>
            <a:r>
              <a:rPr kumimoji="1" lang="ja-JP" altLang="en-US" sz="1800" kern="1200" dirty="0">
                <a:solidFill>
                  <a:srgbClr val="FF0000"/>
                </a:solidFill>
                <a:latin typeface="+mn-lt"/>
                <a:ea typeface="+mn-ea"/>
                <a:cs typeface="+mn-cs"/>
              </a:rPr>
              <a:t>募集要項等公表</a:t>
            </a:r>
          </a:p>
        </p:txBody>
      </p:sp>
      <p:sp>
        <p:nvSpPr>
          <p:cNvPr id="31" name="楕円 30">
            <a:extLst>
              <a:ext uri="{FF2B5EF4-FFF2-40B4-BE49-F238E27FC236}">
                <a16:creationId xmlns:a16="http://schemas.microsoft.com/office/drawing/2014/main" id="{39E4B4B8-BAB7-47C6-BD49-2DB1EEA8C55E}"/>
              </a:ext>
            </a:extLst>
          </p:cNvPr>
          <p:cNvSpPr/>
          <p:nvPr/>
        </p:nvSpPr>
        <p:spPr>
          <a:xfrm>
            <a:off x="5195888" y="4185964"/>
            <a:ext cx="2190750" cy="135162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チーム確定</a:t>
            </a:r>
            <a:endParaRPr kumimoji="1" lang="en-US" altLang="ja-JP" dirty="0"/>
          </a:p>
          <a:p>
            <a:pPr algn="ctr"/>
            <a:r>
              <a:rPr kumimoji="1" lang="ja-JP" altLang="en-US" dirty="0"/>
              <a:t>企業間協定</a:t>
            </a:r>
            <a:endParaRPr kumimoji="1" lang="en-US" altLang="ja-JP" dirty="0"/>
          </a:p>
          <a:p>
            <a:pPr algn="ctr"/>
            <a:r>
              <a:rPr kumimoji="1" lang="ja-JP" altLang="en-US" dirty="0"/>
              <a:t>締結</a:t>
            </a:r>
          </a:p>
        </p:txBody>
      </p:sp>
      <p:sp>
        <p:nvSpPr>
          <p:cNvPr id="32" name="台形 31">
            <a:extLst>
              <a:ext uri="{FF2B5EF4-FFF2-40B4-BE49-F238E27FC236}">
                <a16:creationId xmlns:a16="http://schemas.microsoft.com/office/drawing/2014/main" id="{D6906759-E5B5-4926-80F9-92D97E3E9DF1}"/>
              </a:ext>
            </a:extLst>
          </p:cNvPr>
          <p:cNvSpPr/>
          <p:nvPr/>
        </p:nvSpPr>
        <p:spPr>
          <a:xfrm rot="5717326">
            <a:off x="9049482" y="2174704"/>
            <a:ext cx="672221" cy="4089981"/>
          </a:xfrm>
          <a:prstGeom prst="trapezoid">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B072764-4AAB-4A56-93EA-A8CCA59877C5}"/>
              </a:ext>
            </a:extLst>
          </p:cNvPr>
          <p:cNvSpPr txBox="1"/>
          <p:nvPr/>
        </p:nvSpPr>
        <p:spPr>
          <a:xfrm>
            <a:off x="7410450" y="3892096"/>
            <a:ext cx="1828800" cy="369332"/>
          </a:xfrm>
          <a:prstGeom prst="rect">
            <a:avLst/>
          </a:prstGeom>
          <a:noFill/>
        </p:spPr>
        <p:txBody>
          <a:bodyPr wrap="square" rtlCol="0">
            <a:spAutoFit/>
          </a:bodyPr>
          <a:lstStyle/>
          <a:p>
            <a:r>
              <a:rPr kumimoji="1" lang="ja-JP" altLang="en-US" sz="1800" kern="1200" dirty="0">
                <a:latin typeface="+mn-lt"/>
                <a:ea typeface="+mn-ea"/>
                <a:cs typeface="+mn-cs"/>
              </a:rPr>
              <a:t>提案価格策定</a:t>
            </a:r>
          </a:p>
        </p:txBody>
      </p:sp>
      <p:sp>
        <p:nvSpPr>
          <p:cNvPr id="37" name="台形 36">
            <a:extLst>
              <a:ext uri="{FF2B5EF4-FFF2-40B4-BE49-F238E27FC236}">
                <a16:creationId xmlns:a16="http://schemas.microsoft.com/office/drawing/2014/main" id="{029167CE-17A5-4612-9076-B3F403EF53D9}"/>
              </a:ext>
            </a:extLst>
          </p:cNvPr>
          <p:cNvSpPr/>
          <p:nvPr/>
        </p:nvSpPr>
        <p:spPr>
          <a:xfrm rot="4509531">
            <a:off x="9049482" y="2860504"/>
            <a:ext cx="672221" cy="4089981"/>
          </a:xfrm>
          <a:prstGeom prst="trapezoid">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CB573F56-B8C5-4B34-85F2-21D29DDB682B}"/>
              </a:ext>
            </a:extLst>
          </p:cNvPr>
          <p:cNvSpPr txBox="1"/>
          <p:nvPr/>
        </p:nvSpPr>
        <p:spPr>
          <a:xfrm>
            <a:off x="7369893" y="5022963"/>
            <a:ext cx="1828800" cy="369332"/>
          </a:xfrm>
          <a:prstGeom prst="rect">
            <a:avLst/>
          </a:prstGeom>
          <a:noFill/>
        </p:spPr>
        <p:txBody>
          <a:bodyPr wrap="square" rtlCol="0">
            <a:spAutoFit/>
          </a:bodyPr>
          <a:lstStyle/>
          <a:p>
            <a:r>
              <a:rPr kumimoji="1" lang="ja-JP" altLang="en-US" sz="1800" kern="1200" dirty="0">
                <a:latin typeface="+mn-lt"/>
                <a:ea typeface="+mn-ea"/>
                <a:cs typeface="+mn-cs"/>
              </a:rPr>
              <a:t>提案内容策定</a:t>
            </a:r>
          </a:p>
        </p:txBody>
      </p:sp>
      <p:sp>
        <p:nvSpPr>
          <p:cNvPr id="39" name="楕円 38">
            <a:extLst>
              <a:ext uri="{FF2B5EF4-FFF2-40B4-BE49-F238E27FC236}">
                <a16:creationId xmlns:a16="http://schemas.microsoft.com/office/drawing/2014/main" id="{140B65FE-4D2A-4FB1-B554-B810031ABCF3}"/>
              </a:ext>
            </a:extLst>
          </p:cNvPr>
          <p:cNvSpPr/>
          <p:nvPr/>
        </p:nvSpPr>
        <p:spPr>
          <a:xfrm>
            <a:off x="11096624" y="3501424"/>
            <a:ext cx="807036" cy="1828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917F34D5-BE8F-41FA-8C9F-6C5505404130}"/>
              </a:ext>
            </a:extLst>
          </p:cNvPr>
          <p:cNvSpPr txBox="1"/>
          <p:nvPr/>
        </p:nvSpPr>
        <p:spPr>
          <a:xfrm>
            <a:off x="11246473" y="4005918"/>
            <a:ext cx="461665" cy="890588"/>
          </a:xfrm>
          <a:prstGeom prst="rect">
            <a:avLst/>
          </a:prstGeom>
          <a:noFill/>
        </p:spPr>
        <p:txBody>
          <a:bodyPr vert="eaVert" wrap="square" rtlCol="0">
            <a:spAutoFit/>
          </a:bodyPr>
          <a:lstStyle/>
          <a:p>
            <a:r>
              <a:rPr kumimoji="1" lang="ja-JP" altLang="en-US" sz="1800" kern="1200" dirty="0">
                <a:latin typeface="+mn-lt"/>
                <a:ea typeface="+mn-ea"/>
                <a:cs typeface="+mn-cs"/>
              </a:rPr>
              <a:t>提案書</a:t>
            </a:r>
          </a:p>
        </p:txBody>
      </p:sp>
      <p:sp>
        <p:nvSpPr>
          <p:cNvPr id="41" name="台形 40">
            <a:extLst>
              <a:ext uri="{FF2B5EF4-FFF2-40B4-BE49-F238E27FC236}">
                <a16:creationId xmlns:a16="http://schemas.microsoft.com/office/drawing/2014/main" id="{7A66A467-0FB0-481B-83CA-F150AEFFE077}"/>
              </a:ext>
            </a:extLst>
          </p:cNvPr>
          <p:cNvSpPr/>
          <p:nvPr/>
        </p:nvSpPr>
        <p:spPr>
          <a:xfrm rot="5023661">
            <a:off x="8948270" y="2681744"/>
            <a:ext cx="491141" cy="3827602"/>
          </a:xfrm>
          <a:prstGeom prst="trapezoid">
            <a:avLst>
              <a:gd name="adj" fmla="val 4716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42" name="テキスト ボックス 41">
            <a:extLst>
              <a:ext uri="{FF2B5EF4-FFF2-40B4-BE49-F238E27FC236}">
                <a16:creationId xmlns:a16="http://schemas.microsoft.com/office/drawing/2014/main" id="{E3B60EC2-B231-4649-B3DE-1AA2EDEEEBE7}"/>
              </a:ext>
            </a:extLst>
          </p:cNvPr>
          <p:cNvSpPr txBox="1"/>
          <p:nvPr/>
        </p:nvSpPr>
        <p:spPr>
          <a:xfrm>
            <a:off x="552449" y="2976562"/>
            <a:ext cx="2967037" cy="369332"/>
          </a:xfrm>
          <a:prstGeom prst="rect">
            <a:avLst/>
          </a:prstGeom>
          <a:noFill/>
        </p:spPr>
        <p:txBody>
          <a:bodyPr wrap="square" rtlCol="0">
            <a:spAutoFit/>
          </a:bodyPr>
          <a:lstStyle/>
          <a:p>
            <a:r>
              <a:rPr kumimoji="1" lang="ja-JP" altLang="en-US" sz="1800" kern="1200" dirty="0">
                <a:latin typeface="+mn-lt"/>
                <a:ea typeface="+mn-ea"/>
                <a:cs typeface="+mn-cs"/>
              </a:rPr>
              <a:t>マスコミ情報・自治体公表</a:t>
            </a:r>
          </a:p>
        </p:txBody>
      </p:sp>
      <p:sp>
        <p:nvSpPr>
          <p:cNvPr id="43" name="テキスト ボックス 42">
            <a:extLst>
              <a:ext uri="{FF2B5EF4-FFF2-40B4-BE49-F238E27FC236}">
                <a16:creationId xmlns:a16="http://schemas.microsoft.com/office/drawing/2014/main" id="{E78D01CF-075C-4E2B-8965-7AB97317E992}"/>
              </a:ext>
            </a:extLst>
          </p:cNvPr>
          <p:cNvSpPr txBox="1"/>
          <p:nvPr/>
        </p:nvSpPr>
        <p:spPr>
          <a:xfrm>
            <a:off x="7372350" y="4493158"/>
            <a:ext cx="1181052" cy="369332"/>
          </a:xfrm>
          <a:prstGeom prst="rect">
            <a:avLst/>
          </a:prstGeom>
          <a:noFill/>
        </p:spPr>
        <p:txBody>
          <a:bodyPr wrap="square" rtlCol="0">
            <a:spAutoFit/>
          </a:bodyPr>
          <a:lstStyle/>
          <a:p>
            <a:r>
              <a:rPr kumimoji="1" lang="ja-JP" altLang="en-US" sz="1800" kern="1200" dirty="0">
                <a:latin typeface="+mn-lt"/>
                <a:ea typeface="+mn-ea"/>
                <a:cs typeface="+mn-cs"/>
              </a:rPr>
              <a:t>融資交渉</a:t>
            </a:r>
          </a:p>
        </p:txBody>
      </p:sp>
      <p:sp>
        <p:nvSpPr>
          <p:cNvPr id="44" name="楕円 43">
            <a:extLst>
              <a:ext uri="{FF2B5EF4-FFF2-40B4-BE49-F238E27FC236}">
                <a16:creationId xmlns:a16="http://schemas.microsoft.com/office/drawing/2014/main" id="{03159BC5-43AD-4568-ADB9-06FF451AB0E4}"/>
              </a:ext>
            </a:extLst>
          </p:cNvPr>
          <p:cNvSpPr/>
          <p:nvPr/>
        </p:nvSpPr>
        <p:spPr>
          <a:xfrm>
            <a:off x="9825075" y="4056792"/>
            <a:ext cx="1016628" cy="789598"/>
          </a:xfrm>
          <a:prstGeom prst="ellipse">
            <a:avLst/>
          </a:prstGeom>
          <a:solidFill>
            <a:srgbClr val="EBD0BD">
              <a:alpha val="54118"/>
            </a:srgb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融資</a:t>
            </a:r>
            <a:endParaRPr kumimoji="1" lang="en-US" altLang="ja-JP" dirty="0"/>
          </a:p>
          <a:p>
            <a:pPr algn="ctr"/>
            <a:r>
              <a:rPr kumimoji="1" lang="ja-JP" altLang="en-US" dirty="0"/>
              <a:t>確約</a:t>
            </a:r>
          </a:p>
        </p:txBody>
      </p:sp>
      <p:sp>
        <p:nvSpPr>
          <p:cNvPr id="5" name="楕円 4">
            <a:extLst>
              <a:ext uri="{FF2B5EF4-FFF2-40B4-BE49-F238E27FC236}">
                <a16:creationId xmlns:a16="http://schemas.microsoft.com/office/drawing/2014/main" id="{407F6C86-DDB3-400B-951A-85038E43B4C0}"/>
              </a:ext>
            </a:extLst>
          </p:cNvPr>
          <p:cNvSpPr/>
          <p:nvPr/>
        </p:nvSpPr>
        <p:spPr>
          <a:xfrm>
            <a:off x="124493" y="820608"/>
            <a:ext cx="5020152" cy="630699"/>
          </a:xfrm>
          <a:prstGeom prst="ellipse">
            <a:avLst/>
          </a:prstGeom>
          <a:solidFill>
            <a:srgbClr val="5B9BD5">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情報収集段階</a:t>
            </a:r>
          </a:p>
        </p:txBody>
      </p:sp>
      <p:sp>
        <p:nvSpPr>
          <p:cNvPr id="33" name="楕円 32">
            <a:extLst>
              <a:ext uri="{FF2B5EF4-FFF2-40B4-BE49-F238E27FC236}">
                <a16:creationId xmlns:a16="http://schemas.microsoft.com/office/drawing/2014/main" id="{DF96180E-270D-485B-9813-48668072979D}"/>
              </a:ext>
            </a:extLst>
          </p:cNvPr>
          <p:cNvSpPr/>
          <p:nvPr/>
        </p:nvSpPr>
        <p:spPr>
          <a:xfrm>
            <a:off x="1188138" y="899829"/>
            <a:ext cx="6587173" cy="513368"/>
          </a:xfrm>
          <a:prstGeom prst="ellipse">
            <a:avLst/>
          </a:prstGeom>
          <a:solidFill>
            <a:srgbClr val="FFCC00">
              <a:alpha val="41176"/>
            </a:srgbClr>
          </a:solidFill>
          <a:ln w="571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　　　　　チーム編成段階</a:t>
            </a:r>
          </a:p>
        </p:txBody>
      </p:sp>
      <p:sp>
        <p:nvSpPr>
          <p:cNvPr id="35" name="楕円 34">
            <a:extLst>
              <a:ext uri="{FF2B5EF4-FFF2-40B4-BE49-F238E27FC236}">
                <a16:creationId xmlns:a16="http://schemas.microsoft.com/office/drawing/2014/main" id="{771C5588-DBB6-41F4-BC28-CEADF603D8F0}"/>
              </a:ext>
            </a:extLst>
          </p:cNvPr>
          <p:cNvSpPr/>
          <p:nvPr/>
        </p:nvSpPr>
        <p:spPr>
          <a:xfrm>
            <a:off x="5565680" y="917057"/>
            <a:ext cx="5335558" cy="454618"/>
          </a:xfrm>
          <a:prstGeom prst="ellipse">
            <a:avLst/>
          </a:prstGeom>
          <a:solidFill>
            <a:srgbClr val="FF7C80">
              <a:alpha val="40000"/>
            </a:srgb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提案策定段階</a:t>
            </a:r>
          </a:p>
        </p:txBody>
      </p:sp>
      <p:sp>
        <p:nvSpPr>
          <p:cNvPr id="6" name="四角形: 角を丸くする 5">
            <a:extLst>
              <a:ext uri="{FF2B5EF4-FFF2-40B4-BE49-F238E27FC236}">
                <a16:creationId xmlns:a16="http://schemas.microsoft.com/office/drawing/2014/main" id="{697D5636-6FC8-495C-B6FD-A3ADCA86C251}"/>
              </a:ext>
            </a:extLst>
          </p:cNvPr>
          <p:cNvSpPr/>
          <p:nvPr/>
        </p:nvSpPr>
        <p:spPr>
          <a:xfrm>
            <a:off x="735770" y="5750443"/>
            <a:ext cx="4171390" cy="9897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情報は不足。　　でも</a:t>
            </a:r>
            <a:endParaRPr kumimoji="1" lang="en-US" altLang="ja-JP" sz="1400" dirty="0"/>
          </a:p>
          <a:p>
            <a:pPr algn="ctr"/>
            <a:r>
              <a:rPr kumimoji="1" lang="ja-JP" altLang="en-US" sz="1400" dirty="0"/>
              <a:t>確実に必要な企業はわかる。</a:t>
            </a:r>
            <a:endParaRPr kumimoji="1" lang="en-US" altLang="ja-JP" sz="1400" dirty="0"/>
          </a:p>
          <a:p>
            <a:pPr algn="ctr"/>
            <a:r>
              <a:rPr kumimoji="1" lang="ja-JP" altLang="en-US" sz="1400" dirty="0"/>
              <a:t>代表企業・設計・建設・維持管理</a:t>
            </a:r>
            <a:endParaRPr kumimoji="1" lang="en-US" altLang="ja-JP" sz="1400" dirty="0"/>
          </a:p>
          <a:p>
            <a:pPr algn="ctr"/>
            <a:r>
              <a:rPr kumimoji="1" lang="ja-JP" altLang="en-US" sz="1400" dirty="0"/>
              <a:t>給食だったら調理、公園なら造園とか</a:t>
            </a:r>
          </a:p>
        </p:txBody>
      </p:sp>
      <p:sp>
        <p:nvSpPr>
          <p:cNvPr id="11" name="楕円 10">
            <a:extLst>
              <a:ext uri="{FF2B5EF4-FFF2-40B4-BE49-F238E27FC236}">
                <a16:creationId xmlns:a16="http://schemas.microsoft.com/office/drawing/2014/main" id="{1A5D54CB-CE6E-4D4C-B516-B2058EF4155F}"/>
              </a:ext>
            </a:extLst>
          </p:cNvPr>
          <p:cNvSpPr/>
          <p:nvPr/>
        </p:nvSpPr>
        <p:spPr>
          <a:xfrm>
            <a:off x="2947016" y="1502708"/>
            <a:ext cx="2088945" cy="89922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a:t>サウンディング</a:t>
            </a:r>
            <a:endParaRPr kumimoji="1" lang="en-US" altLang="ja-JP" sz="1600" dirty="0"/>
          </a:p>
          <a:p>
            <a:pPr algn="ctr"/>
            <a:r>
              <a:rPr kumimoji="1" lang="ja-JP" altLang="en-US" sz="1600" dirty="0"/>
              <a:t>市場調査</a:t>
            </a:r>
          </a:p>
        </p:txBody>
      </p:sp>
      <p:sp>
        <p:nvSpPr>
          <p:cNvPr id="15" name="楕円 14">
            <a:extLst>
              <a:ext uri="{FF2B5EF4-FFF2-40B4-BE49-F238E27FC236}">
                <a16:creationId xmlns:a16="http://schemas.microsoft.com/office/drawing/2014/main" id="{6A5BB2A1-B058-4188-A2F0-7ED91A9AAA6A}"/>
              </a:ext>
            </a:extLst>
          </p:cNvPr>
          <p:cNvSpPr/>
          <p:nvPr/>
        </p:nvSpPr>
        <p:spPr>
          <a:xfrm>
            <a:off x="7163424" y="3161228"/>
            <a:ext cx="1992219" cy="60560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審査委員会</a:t>
            </a:r>
            <a:endParaRPr lang="en-US" altLang="ja-JP" dirty="0"/>
          </a:p>
          <a:p>
            <a:pPr algn="ctr"/>
            <a:r>
              <a:rPr kumimoji="1" lang="ja-JP" altLang="en-US" dirty="0"/>
              <a:t>公表</a:t>
            </a:r>
          </a:p>
        </p:txBody>
      </p:sp>
      <p:sp>
        <p:nvSpPr>
          <p:cNvPr id="12" name="楕円 11">
            <a:extLst>
              <a:ext uri="{FF2B5EF4-FFF2-40B4-BE49-F238E27FC236}">
                <a16:creationId xmlns:a16="http://schemas.microsoft.com/office/drawing/2014/main" id="{8A461499-6072-40F0-BEAE-120355C6AD89}"/>
              </a:ext>
            </a:extLst>
          </p:cNvPr>
          <p:cNvSpPr/>
          <p:nvPr/>
        </p:nvSpPr>
        <p:spPr>
          <a:xfrm>
            <a:off x="9032874" y="2575932"/>
            <a:ext cx="2984331" cy="3780263"/>
          </a:xfrm>
          <a:prstGeom prst="ellipse">
            <a:avLst/>
          </a:prstGeom>
          <a:noFill/>
          <a:ln w="571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061778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C461FC26-C6E1-41C2-A907-4CF7F5BBAB52}"/>
              </a:ext>
            </a:extLst>
          </p:cNvPr>
          <p:cNvSpPr>
            <a:spLocks noGrp="1"/>
          </p:cNvSpPr>
          <p:nvPr>
            <p:ph type="title"/>
          </p:nvPr>
        </p:nvSpPr>
        <p:spPr/>
        <p:txBody>
          <a:bodyPr>
            <a:normAutofit/>
          </a:bodyPr>
          <a:lstStyle/>
          <a:p>
            <a:r>
              <a:rPr lang="ja-JP" altLang="en-US" sz="4000" dirty="0">
                <a:solidFill>
                  <a:srgbClr val="000000"/>
                </a:solidFill>
              </a:rPr>
              <a:t>①</a:t>
            </a:r>
            <a:r>
              <a:rPr kumimoji="1" lang="ja-JP" altLang="en-US" sz="3200" b="0" i="0" u="none" strike="noStrike" kern="1200" cap="none" spc="0" normalizeH="0" baseline="0" noProof="0" dirty="0">
                <a:ln>
                  <a:noFill/>
                </a:ln>
                <a:solidFill>
                  <a:srgbClr val="000000"/>
                </a:solidFill>
                <a:effectLst/>
                <a:uLnTx/>
                <a:uFillTx/>
                <a:latin typeface="游ゴシック" panose="020F0502020204030204"/>
                <a:ea typeface="游ゴシック" panose="020B0400000000000000" pitchFamily="50" charset="-128"/>
                <a:cs typeface="+mn-cs"/>
              </a:rPr>
              <a:t>コンセプト構築への道</a:t>
            </a:r>
            <a:r>
              <a:rPr lang="ja-JP" altLang="en-US" sz="4000" dirty="0">
                <a:solidFill>
                  <a:srgbClr val="000000"/>
                </a:solidFill>
              </a:rPr>
              <a:t>　</a:t>
            </a:r>
            <a:endParaRPr lang="ja-JP" altLang="en-US" sz="4000" dirty="0"/>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p:txBody>
          <a:bodyPr/>
          <a:lstStyle/>
          <a:p>
            <a:fld id="{8CBE0B6B-AA1C-4A08-8C69-36F95E8FD104}" type="slidenum">
              <a:rPr kumimoji="1" lang="ja-JP" altLang="en-US" smtClean="0"/>
              <a:t>5</a:t>
            </a:fld>
            <a:endParaRPr kumimoji="1" lang="ja-JP" altLang="en-US"/>
          </a:p>
        </p:txBody>
      </p:sp>
    </p:spTree>
    <p:extLst>
      <p:ext uri="{BB962C8B-B14F-4D97-AF65-F5344CB8AC3E}">
        <p14:creationId xmlns:p14="http://schemas.microsoft.com/office/powerpoint/2010/main" val="298958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4FB9AB18-8BB6-45BD-975B-6BB7CDB434FA}"/>
              </a:ext>
            </a:extLst>
          </p:cNvPr>
          <p:cNvSpPr>
            <a:spLocks noGrp="1"/>
          </p:cNvSpPr>
          <p:nvPr>
            <p:ph type="title"/>
          </p:nvPr>
        </p:nvSpPr>
        <p:spPr>
          <a:xfrm>
            <a:off x="462642" y="203698"/>
            <a:ext cx="4266715" cy="5837664"/>
          </a:xfrm>
          <a:ln>
            <a:solidFill>
              <a:srgbClr val="FF9999"/>
            </a:solidFill>
          </a:ln>
        </p:spPr>
        <p:txBody>
          <a:bodyPr>
            <a:normAutofit fontScale="90000"/>
          </a:bodyPr>
          <a:lstStyle/>
          <a:p>
            <a:r>
              <a:rPr lang="ja-JP" altLang="en-US" sz="6000" b="1" dirty="0">
                <a:solidFill>
                  <a:schemeClr val="accent5"/>
                </a:solidFill>
                <a:latin typeface="メイリオ" panose="020B0604030504040204" pitchFamily="50" charset="-128"/>
                <a:ea typeface="メイリオ" panose="020B0604030504040204" pitchFamily="50" charset="-128"/>
              </a:rPr>
              <a:t>コンセプト</a:t>
            </a: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600" b="1" dirty="0">
                <a:solidFill>
                  <a:schemeClr val="accent5"/>
                </a:solidFill>
                <a:latin typeface="メイリオ" panose="020B0604030504040204" pitchFamily="50" charset="-128"/>
                <a:ea typeface="メイリオ" panose="020B0604030504040204" pitchFamily="50" charset="-128"/>
              </a:rPr>
              <a:t>チーム構築時期</a:t>
            </a:r>
            <a:br>
              <a:rPr lang="en-US" altLang="ja-JP" sz="3600" b="1" dirty="0">
                <a:solidFill>
                  <a:schemeClr val="accent5"/>
                </a:solidFill>
                <a:latin typeface="メイリオ" panose="020B0604030504040204" pitchFamily="50" charset="-128"/>
                <a:ea typeface="メイリオ" panose="020B0604030504040204" pitchFamily="50" charset="-128"/>
              </a:rPr>
            </a:b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コンソ</a:t>
            </a:r>
            <a:r>
              <a:rPr lang="en-US" altLang="ja-JP" sz="3200" b="1" dirty="0">
                <a:solidFill>
                  <a:schemeClr val="accent5"/>
                </a:solidFill>
                <a:latin typeface="メイリオ" panose="020B0604030504040204" pitchFamily="50" charset="-128"/>
                <a:ea typeface="メイリオ" panose="020B0604030504040204" pitchFamily="50" charset="-128"/>
              </a:rPr>
              <a:t>―</a:t>
            </a:r>
            <a:r>
              <a:rPr lang="ja-JP" altLang="en-US" sz="3200" b="1" dirty="0">
                <a:solidFill>
                  <a:schemeClr val="accent5"/>
                </a:solidFill>
                <a:latin typeface="メイリオ" panose="020B0604030504040204" pitchFamily="50" charset="-128"/>
                <a:ea typeface="メイリオ" panose="020B0604030504040204" pitchFamily="50" charset="-128"/>
              </a:rPr>
              <a:t>シャムチームを束ねる</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旗のようなもの</a:t>
            </a:r>
            <a:br>
              <a:rPr lang="en-US" altLang="ja-JP" sz="3200" b="1" dirty="0">
                <a:solidFill>
                  <a:schemeClr val="accent5"/>
                </a:solidFill>
                <a:latin typeface="メイリオ" panose="020B0604030504040204" pitchFamily="50" charset="-128"/>
                <a:ea typeface="メイリオ" panose="020B0604030504040204" pitchFamily="50" charset="-128"/>
              </a:rPr>
            </a:b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沢山の企業・人が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分担して提案策定</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ひとりひとりが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常に意識しておくもの</a:t>
            </a:r>
            <a:endParaRPr lang="ja-JP" altLang="en-US" sz="6000" b="1" dirty="0">
              <a:solidFill>
                <a:schemeClr val="accent5"/>
              </a:solidFill>
            </a:endParaRPr>
          </a:p>
        </p:txBody>
      </p:sp>
      <p:graphicFrame>
        <p:nvGraphicFramePr>
          <p:cNvPr id="8" name="コンテンツ プレースホルダー 5">
            <a:extLst>
              <a:ext uri="{FF2B5EF4-FFF2-40B4-BE49-F238E27FC236}">
                <a16:creationId xmlns:a16="http://schemas.microsoft.com/office/drawing/2014/main" id="{7EA7F241-B532-4899-B042-B53EB02FC95B}"/>
              </a:ext>
            </a:extLst>
          </p:cNvPr>
          <p:cNvGraphicFramePr>
            <a:graphicFrameLocks noGrp="1"/>
          </p:cNvGraphicFramePr>
          <p:nvPr>
            <p:ph idx="1"/>
            <p:extLst>
              <p:ext uri="{D42A27DB-BD31-4B8C-83A1-F6EECF244321}">
                <p14:modId xmlns:p14="http://schemas.microsoft.com/office/powerpoint/2010/main" val="3865034880"/>
              </p:ext>
            </p:extLst>
          </p:nvPr>
        </p:nvGraphicFramePr>
        <p:xfrm>
          <a:off x="5134765" y="85166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a:extLst>
              <a:ext uri="{FF2B5EF4-FFF2-40B4-BE49-F238E27FC236}">
                <a16:creationId xmlns:a16="http://schemas.microsoft.com/office/drawing/2014/main" id="{6738E27C-9390-4BC3-B2C7-97EDE26A59B3}"/>
              </a:ext>
            </a:extLst>
          </p:cNvPr>
          <p:cNvSpPr>
            <a:spLocks noGrp="1"/>
          </p:cNvSpPr>
          <p:nvPr>
            <p:ph type="sldNum" sz="quarter" idx="12"/>
          </p:nvPr>
        </p:nvSpPr>
        <p:spPr/>
        <p:txBody>
          <a:bodyPr>
            <a:normAutofit/>
          </a:bodyPr>
          <a:lstStyle/>
          <a:p>
            <a:pPr>
              <a:spcAft>
                <a:spcPts val="600"/>
              </a:spcAft>
            </a:pPr>
            <a:fld id="{8CBE0B6B-AA1C-4A08-8C69-36F95E8FD104}" type="slidenum">
              <a:rPr kumimoji="1" lang="ja-JP" altLang="en-US" smtClean="0"/>
              <a:pPr>
                <a:spcAft>
                  <a:spcPts val="600"/>
                </a:spcAft>
              </a:pPr>
              <a:t>6</a:t>
            </a:fld>
            <a:endParaRPr kumimoji="1" lang="ja-JP" altLang="en-US"/>
          </a:p>
        </p:txBody>
      </p:sp>
    </p:spTree>
    <p:extLst>
      <p:ext uri="{BB962C8B-B14F-4D97-AF65-F5344CB8AC3E}">
        <p14:creationId xmlns:p14="http://schemas.microsoft.com/office/powerpoint/2010/main" val="336441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F24CB38-3B62-4925-A23F-FBF7ED797662}"/>
              </a:ext>
            </a:extLst>
          </p:cNvPr>
          <p:cNvPicPr>
            <a:picLocks noChangeAspect="1"/>
          </p:cNvPicPr>
          <p:nvPr/>
        </p:nvPicPr>
        <p:blipFill>
          <a:blip r:embed="rId2">
            <a:alphaModFix amt="35000"/>
          </a:blip>
          <a:stretch>
            <a:fillRect/>
          </a:stretch>
        </p:blipFill>
        <p:spPr>
          <a:xfrm>
            <a:off x="0" y="126978"/>
            <a:ext cx="11984795" cy="6858000"/>
          </a:xfrm>
          <a:prstGeom prst="rect">
            <a:avLst/>
          </a:prstGeom>
        </p:spPr>
      </p:pic>
      <p:sp>
        <p:nvSpPr>
          <p:cNvPr id="3" name="四角形: 角を丸くする 2">
            <a:extLst>
              <a:ext uri="{FF2B5EF4-FFF2-40B4-BE49-F238E27FC236}">
                <a16:creationId xmlns:a16="http://schemas.microsoft.com/office/drawing/2014/main" id="{2310BF96-5BC7-43A2-BF67-E7EC4F2FE540}"/>
              </a:ext>
            </a:extLst>
          </p:cNvPr>
          <p:cNvSpPr/>
          <p:nvPr/>
        </p:nvSpPr>
        <p:spPr>
          <a:xfrm>
            <a:off x="390293" y="775009"/>
            <a:ext cx="2023946" cy="1502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わかってること</a:t>
            </a:r>
            <a:endParaRPr kumimoji="1" lang="en-US" altLang="ja-JP" dirty="0"/>
          </a:p>
          <a:p>
            <a:pPr algn="ctr"/>
            <a:r>
              <a:rPr lang="ja-JP" altLang="en-US" dirty="0"/>
              <a:t>住宅ですよ</a:t>
            </a:r>
            <a:endParaRPr lang="en-US" altLang="ja-JP" dirty="0"/>
          </a:p>
          <a:p>
            <a:pPr algn="ctr"/>
            <a:r>
              <a:rPr lang="ja-JP" altLang="en-US" dirty="0"/>
              <a:t>公園ですよ</a:t>
            </a:r>
            <a:endParaRPr lang="en-US" altLang="ja-JP" dirty="0"/>
          </a:p>
          <a:p>
            <a:pPr algn="ctr"/>
            <a:r>
              <a:rPr lang="ja-JP" altLang="en-US" dirty="0"/>
              <a:t>道路ですよ</a:t>
            </a:r>
            <a:endParaRPr lang="en-US" altLang="ja-JP" dirty="0"/>
          </a:p>
          <a:p>
            <a:pPr algn="ctr"/>
            <a:r>
              <a:rPr kumimoji="1" lang="ja-JP" altLang="en-US" dirty="0"/>
              <a:t>くらいから</a:t>
            </a:r>
          </a:p>
        </p:txBody>
      </p:sp>
      <p:sp>
        <p:nvSpPr>
          <p:cNvPr id="5" name="四角形: 角を丸くする 4">
            <a:extLst>
              <a:ext uri="{FF2B5EF4-FFF2-40B4-BE49-F238E27FC236}">
                <a16:creationId xmlns:a16="http://schemas.microsoft.com/office/drawing/2014/main" id="{785F0BD8-1739-40FA-B882-A9A371E123BA}"/>
              </a:ext>
            </a:extLst>
          </p:cNvPr>
          <p:cNvSpPr/>
          <p:nvPr/>
        </p:nvSpPr>
        <p:spPr>
          <a:xfrm>
            <a:off x="420959" y="2277636"/>
            <a:ext cx="1962614" cy="223581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住宅</a:t>
            </a:r>
            <a:endParaRPr kumimoji="1" lang="en-US" altLang="ja-JP" dirty="0"/>
          </a:p>
          <a:p>
            <a:pPr algn="ctr"/>
            <a:r>
              <a:rPr lang="ja-JP" altLang="en-US" dirty="0"/>
              <a:t>地優賃</a:t>
            </a:r>
            <a:endParaRPr lang="en-US" altLang="ja-JP" dirty="0"/>
          </a:p>
          <a:p>
            <a:pPr algn="ctr"/>
            <a:r>
              <a:rPr kumimoji="1" lang="ja-JP" altLang="en-US" dirty="0"/>
              <a:t>市営住宅とか</a:t>
            </a:r>
            <a:endParaRPr kumimoji="1" lang="en-US" altLang="ja-JP" dirty="0"/>
          </a:p>
          <a:p>
            <a:pPr algn="ctr"/>
            <a:endParaRPr lang="en-US" altLang="ja-JP" dirty="0"/>
          </a:p>
          <a:p>
            <a:pPr algn="ctr"/>
            <a:r>
              <a:rPr kumimoji="1" lang="ja-JP" altLang="en-US" dirty="0"/>
              <a:t>公園</a:t>
            </a:r>
            <a:endParaRPr kumimoji="1" lang="en-US" altLang="ja-JP" dirty="0"/>
          </a:p>
          <a:p>
            <a:pPr algn="ctr"/>
            <a:r>
              <a:rPr lang="ja-JP" altLang="en-US" dirty="0"/>
              <a:t>スポーツ公園</a:t>
            </a:r>
            <a:endParaRPr lang="en-US" altLang="ja-JP" dirty="0"/>
          </a:p>
          <a:p>
            <a:pPr algn="ctr"/>
            <a:r>
              <a:rPr kumimoji="1" lang="ja-JP" altLang="en-US" dirty="0"/>
              <a:t>世界遺産とか</a:t>
            </a:r>
          </a:p>
        </p:txBody>
      </p:sp>
      <p:sp>
        <p:nvSpPr>
          <p:cNvPr id="6" name="楕円 5">
            <a:extLst>
              <a:ext uri="{FF2B5EF4-FFF2-40B4-BE49-F238E27FC236}">
                <a16:creationId xmlns:a16="http://schemas.microsoft.com/office/drawing/2014/main" id="{81EA3292-8CBC-45C1-BADB-F35A87783C3D}"/>
              </a:ext>
            </a:extLst>
          </p:cNvPr>
          <p:cNvSpPr/>
          <p:nvPr/>
        </p:nvSpPr>
        <p:spPr>
          <a:xfrm>
            <a:off x="156118" y="4460488"/>
            <a:ext cx="3245004"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どんな方向で</a:t>
            </a:r>
            <a:endParaRPr kumimoji="1" lang="en-US" altLang="ja-JP" dirty="0"/>
          </a:p>
          <a:p>
            <a:pPr algn="ctr"/>
            <a:r>
              <a:rPr lang="ja-JP" altLang="en-US" dirty="0"/>
              <a:t>どういうチーム運営で　とか</a:t>
            </a:r>
            <a:endParaRPr lang="en-US" altLang="ja-JP" dirty="0"/>
          </a:p>
          <a:p>
            <a:pPr algn="ctr"/>
            <a:endParaRPr kumimoji="1" lang="en-US" altLang="ja-JP" dirty="0"/>
          </a:p>
          <a:p>
            <a:pPr algn="ctr"/>
            <a:r>
              <a:rPr lang="ja-JP" altLang="en-US" dirty="0"/>
              <a:t>できる範囲で</a:t>
            </a:r>
            <a:endParaRPr lang="en-US" altLang="ja-JP" dirty="0"/>
          </a:p>
          <a:p>
            <a:pPr algn="ctr"/>
            <a:r>
              <a:rPr lang="ja-JP" altLang="en-US" dirty="0"/>
              <a:t>構想する</a:t>
            </a:r>
            <a:endParaRPr lang="en-US" altLang="ja-JP" dirty="0"/>
          </a:p>
          <a:p>
            <a:pPr algn="ctr"/>
            <a:r>
              <a:rPr lang="ja-JP" altLang="en-US" dirty="0"/>
              <a:t>コンセプト</a:t>
            </a:r>
            <a:endParaRPr kumimoji="1" lang="ja-JP" altLang="en-US" dirty="0"/>
          </a:p>
        </p:txBody>
      </p:sp>
      <p:sp>
        <p:nvSpPr>
          <p:cNvPr id="7" name="矢印: 右 6">
            <a:extLst>
              <a:ext uri="{FF2B5EF4-FFF2-40B4-BE49-F238E27FC236}">
                <a16:creationId xmlns:a16="http://schemas.microsoft.com/office/drawing/2014/main" id="{227D712B-E827-4A4F-B772-CEE2E66267CE}"/>
              </a:ext>
            </a:extLst>
          </p:cNvPr>
          <p:cNvSpPr/>
          <p:nvPr/>
        </p:nvSpPr>
        <p:spPr>
          <a:xfrm>
            <a:off x="2592659" y="34011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時間の流れ</a:t>
            </a:r>
          </a:p>
        </p:txBody>
      </p:sp>
      <p:sp>
        <p:nvSpPr>
          <p:cNvPr id="14" name="矢印: 右 13">
            <a:extLst>
              <a:ext uri="{FF2B5EF4-FFF2-40B4-BE49-F238E27FC236}">
                <a16:creationId xmlns:a16="http://schemas.microsoft.com/office/drawing/2014/main" id="{9F35B94A-AECB-4647-8C80-4914074C308A}"/>
              </a:ext>
            </a:extLst>
          </p:cNvPr>
          <p:cNvSpPr/>
          <p:nvPr/>
        </p:nvSpPr>
        <p:spPr>
          <a:xfrm>
            <a:off x="2592658" y="153329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情報の深化</a:t>
            </a:r>
          </a:p>
        </p:txBody>
      </p:sp>
      <p:sp>
        <p:nvSpPr>
          <p:cNvPr id="15" name="矢印: 下 14">
            <a:extLst>
              <a:ext uri="{FF2B5EF4-FFF2-40B4-BE49-F238E27FC236}">
                <a16:creationId xmlns:a16="http://schemas.microsoft.com/office/drawing/2014/main" id="{66CD307D-A826-4959-BB71-671B92C175A4}"/>
              </a:ext>
            </a:extLst>
          </p:cNvPr>
          <p:cNvSpPr/>
          <p:nvPr/>
        </p:nvSpPr>
        <p:spPr>
          <a:xfrm rot="1103235">
            <a:off x="2457059" y="2376737"/>
            <a:ext cx="1268628" cy="235848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基本構想</a:t>
            </a:r>
            <a:endParaRPr kumimoji="1" lang="en-US" altLang="ja-JP" sz="1600" dirty="0"/>
          </a:p>
          <a:p>
            <a:pPr algn="ctr"/>
            <a:endParaRPr kumimoji="1" lang="en-US" altLang="ja-JP" sz="1600" dirty="0"/>
          </a:p>
          <a:p>
            <a:pPr algn="ctr"/>
            <a:r>
              <a:rPr lang="ja-JP" altLang="en-US" sz="1600" dirty="0"/>
              <a:t>実施方針</a:t>
            </a:r>
            <a:endParaRPr lang="en-US" altLang="ja-JP" sz="1600" dirty="0"/>
          </a:p>
          <a:p>
            <a:pPr algn="ctr"/>
            <a:endParaRPr kumimoji="1" lang="en-US" altLang="ja-JP" sz="1600" dirty="0"/>
          </a:p>
          <a:p>
            <a:pPr algn="ctr"/>
            <a:r>
              <a:rPr lang="ja-JP" altLang="en-US" sz="1600" dirty="0"/>
              <a:t>とか</a:t>
            </a:r>
            <a:endParaRPr kumimoji="1" lang="ja-JP" altLang="en-US" sz="1600" dirty="0"/>
          </a:p>
        </p:txBody>
      </p:sp>
      <p:sp>
        <p:nvSpPr>
          <p:cNvPr id="16" name="楕円 15">
            <a:extLst>
              <a:ext uri="{FF2B5EF4-FFF2-40B4-BE49-F238E27FC236}">
                <a16:creationId xmlns:a16="http://schemas.microsoft.com/office/drawing/2014/main" id="{090DEE79-ABB4-4EE1-BC3A-6426EAD22D1D}"/>
              </a:ext>
            </a:extLst>
          </p:cNvPr>
          <p:cNvSpPr/>
          <p:nvPr/>
        </p:nvSpPr>
        <p:spPr>
          <a:xfrm>
            <a:off x="2825559" y="4528430"/>
            <a:ext cx="3010829"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a:t>
            </a:r>
            <a:endParaRPr kumimoji="1" lang="en-US" altLang="ja-JP" dirty="0"/>
          </a:p>
          <a:p>
            <a:pPr algn="ctr"/>
            <a:r>
              <a:rPr lang="ja-JP" altLang="en-US" dirty="0"/>
              <a:t>事業に関する</a:t>
            </a:r>
            <a:endParaRPr lang="en-US" altLang="ja-JP" dirty="0"/>
          </a:p>
          <a:p>
            <a:pPr algn="ctr"/>
            <a:r>
              <a:rPr kumimoji="1" lang="ja-JP" altLang="en-US" dirty="0"/>
              <a:t>コンセプト</a:t>
            </a:r>
            <a:endParaRPr kumimoji="1" lang="en-US" altLang="ja-JP" dirty="0"/>
          </a:p>
          <a:p>
            <a:pPr algn="ctr"/>
            <a:r>
              <a:rPr lang="ja-JP" altLang="en-US" dirty="0"/>
              <a:t>なんかが</a:t>
            </a:r>
            <a:endParaRPr lang="en-US" altLang="ja-JP" dirty="0"/>
          </a:p>
          <a:p>
            <a:pPr algn="ctr"/>
            <a:endParaRPr lang="en-US" altLang="ja-JP" dirty="0"/>
          </a:p>
          <a:p>
            <a:pPr algn="ctr"/>
            <a:r>
              <a:rPr lang="ja-JP" altLang="en-US" dirty="0"/>
              <a:t>加わっていく</a:t>
            </a:r>
            <a:endParaRPr lang="en-US" altLang="ja-JP" dirty="0"/>
          </a:p>
          <a:p>
            <a:pPr algn="ctr"/>
            <a:endParaRPr lang="en-US" altLang="ja-JP" dirty="0"/>
          </a:p>
          <a:p>
            <a:pPr algn="ctr"/>
            <a:endParaRPr kumimoji="1" lang="ja-JP" altLang="en-US" dirty="0"/>
          </a:p>
        </p:txBody>
      </p:sp>
      <p:sp>
        <p:nvSpPr>
          <p:cNvPr id="17" name="矢印: 右 16">
            <a:extLst>
              <a:ext uri="{FF2B5EF4-FFF2-40B4-BE49-F238E27FC236}">
                <a16:creationId xmlns:a16="http://schemas.microsoft.com/office/drawing/2014/main" id="{DB1C9C27-7577-4F7F-A881-C71AA4E40D15}"/>
              </a:ext>
            </a:extLst>
          </p:cNvPr>
          <p:cNvSpPr/>
          <p:nvPr/>
        </p:nvSpPr>
        <p:spPr>
          <a:xfrm>
            <a:off x="435827" y="5324708"/>
            <a:ext cx="10287000" cy="570874"/>
          </a:xfrm>
          <a:prstGeom prst="rightArrow">
            <a:avLst/>
          </a:prstGeom>
          <a:solidFill>
            <a:srgbClr val="99FF99">
              <a:alpha val="4196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目論見書案の深化・進化</a:t>
            </a:r>
          </a:p>
        </p:txBody>
      </p:sp>
      <p:sp>
        <p:nvSpPr>
          <p:cNvPr id="18" name="矢印: 下 17">
            <a:extLst>
              <a:ext uri="{FF2B5EF4-FFF2-40B4-BE49-F238E27FC236}">
                <a16:creationId xmlns:a16="http://schemas.microsoft.com/office/drawing/2014/main" id="{795544EF-5135-42C2-A75C-D226F2F770FC}"/>
              </a:ext>
            </a:extLst>
          </p:cNvPr>
          <p:cNvSpPr/>
          <p:nvPr/>
        </p:nvSpPr>
        <p:spPr>
          <a:xfrm rot="1983728">
            <a:off x="5191016" y="2417607"/>
            <a:ext cx="1268628" cy="254205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募集要項</a:t>
            </a:r>
            <a:endParaRPr kumimoji="1" lang="en-US" altLang="ja-JP" sz="1600" dirty="0"/>
          </a:p>
          <a:p>
            <a:pPr algn="ctr"/>
            <a:endParaRPr lang="en-US" altLang="ja-JP" sz="1600" dirty="0"/>
          </a:p>
          <a:p>
            <a:pPr algn="ctr"/>
            <a:r>
              <a:rPr kumimoji="1" lang="ja-JP" altLang="en-US" sz="1600" dirty="0"/>
              <a:t>対話</a:t>
            </a:r>
            <a:endParaRPr kumimoji="1" lang="en-US" altLang="ja-JP" sz="1600" dirty="0"/>
          </a:p>
          <a:p>
            <a:pPr algn="ctr"/>
            <a:endParaRPr lang="en-US" altLang="ja-JP" sz="1600" dirty="0"/>
          </a:p>
          <a:p>
            <a:pPr algn="ctr"/>
            <a:r>
              <a:rPr kumimoji="1" lang="ja-JP" altLang="en-US" sz="1600" dirty="0"/>
              <a:t>とか</a:t>
            </a:r>
          </a:p>
        </p:txBody>
      </p:sp>
      <p:sp>
        <p:nvSpPr>
          <p:cNvPr id="19" name="楕円 18">
            <a:extLst>
              <a:ext uri="{FF2B5EF4-FFF2-40B4-BE49-F238E27FC236}">
                <a16:creationId xmlns:a16="http://schemas.microsoft.com/office/drawing/2014/main" id="{DC5F4368-03B0-4366-8132-1CDAF34B2ED2}"/>
              </a:ext>
            </a:extLst>
          </p:cNvPr>
          <p:cNvSpPr/>
          <p:nvPr/>
        </p:nvSpPr>
        <p:spPr>
          <a:xfrm>
            <a:off x="6372330" y="3661541"/>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事業計画に関する</a:t>
            </a:r>
            <a:endParaRPr kumimoji="1" lang="en-US" altLang="ja-JP" dirty="0"/>
          </a:p>
          <a:p>
            <a:pPr algn="ctr"/>
            <a:r>
              <a:rPr lang="ja-JP" altLang="en-US" dirty="0"/>
              <a:t>コンセプト</a:t>
            </a:r>
            <a:endParaRPr kumimoji="1" lang="ja-JP" altLang="en-US" dirty="0"/>
          </a:p>
        </p:txBody>
      </p:sp>
      <p:sp>
        <p:nvSpPr>
          <p:cNvPr id="20" name="楕円 19">
            <a:extLst>
              <a:ext uri="{FF2B5EF4-FFF2-40B4-BE49-F238E27FC236}">
                <a16:creationId xmlns:a16="http://schemas.microsoft.com/office/drawing/2014/main" id="{B1BC0853-7503-4898-AAC8-36331DD7C61B}"/>
              </a:ext>
            </a:extLst>
          </p:cNvPr>
          <p:cNvSpPr/>
          <p:nvPr/>
        </p:nvSpPr>
        <p:spPr>
          <a:xfrm>
            <a:off x="6355614" y="4431082"/>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
        <p:nvSpPr>
          <p:cNvPr id="21" name="楕円 20">
            <a:extLst>
              <a:ext uri="{FF2B5EF4-FFF2-40B4-BE49-F238E27FC236}">
                <a16:creationId xmlns:a16="http://schemas.microsoft.com/office/drawing/2014/main" id="{9C3FEC86-185F-48B9-97D9-F7E860B72798}"/>
              </a:ext>
            </a:extLst>
          </p:cNvPr>
          <p:cNvSpPr/>
          <p:nvPr/>
        </p:nvSpPr>
        <p:spPr>
          <a:xfrm>
            <a:off x="6355613" y="5719673"/>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運営計画に関する</a:t>
            </a:r>
            <a:endParaRPr kumimoji="1" lang="en-US" altLang="ja-JP" dirty="0"/>
          </a:p>
          <a:p>
            <a:pPr algn="ctr"/>
            <a:r>
              <a:rPr lang="ja-JP" altLang="en-US" dirty="0"/>
              <a:t>コンセプト</a:t>
            </a:r>
            <a:endParaRPr kumimoji="1" lang="ja-JP" altLang="en-US" dirty="0"/>
          </a:p>
        </p:txBody>
      </p:sp>
      <p:sp>
        <p:nvSpPr>
          <p:cNvPr id="22" name="二等辺三角形 21">
            <a:extLst>
              <a:ext uri="{FF2B5EF4-FFF2-40B4-BE49-F238E27FC236}">
                <a16:creationId xmlns:a16="http://schemas.microsoft.com/office/drawing/2014/main" id="{9CE6C982-C324-422D-B280-E05C48BD73BE}"/>
              </a:ext>
            </a:extLst>
          </p:cNvPr>
          <p:cNvSpPr/>
          <p:nvPr/>
        </p:nvSpPr>
        <p:spPr>
          <a:xfrm rot="15834735">
            <a:off x="4266217" y="3863071"/>
            <a:ext cx="3843843" cy="1554160"/>
          </a:xfrm>
          <a:prstGeom prst="triangle">
            <a:avLst>
              <a:gd name="adj" fmla="val 41130"/>
            </a:avLst>
          </a:prstGeom>
          <a:solidFill>
            <a:srgbClr val="FFFF99">
              <a:alpha val="45882"/>
            </a:srgb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情報に基づく</a:t>
            </a:r>
            <a:endParaRPr kumimoji="1" lang="en-US" altLang="ja-JP" dirty="0"/>
          </a:p>
          <a:p>
            <a:pPr algn="ctr"/>
            <a:r>
              <a:rPr lang="ja-JP" altLang="en-US" dirty="0"/>
              <a:t>コンセプトの深化</a:t>
            </a:r>
            <a:endParaRPr kumimoji="1" lang="ja-JP" altLang="en-US" dirty="0"/>
          </a:p>
        </p:txBody>
      </p:sp>
      <p:sp>
        <p:nvSpPr>
          <p:cNvPr id="23" name="楕円 22">
            <a:extLst>
              <a:ext uri="{FF2B5EF4-FFF2-40B4-BE49-F238E27FC236}">
                <a16:creationId xmlns:a16="http://schemas.microsoft.com/office/drawing/2014/main" id="{51BCFE33-3374-4E41-8AD9-2E87EB7F5074}"/>
              </a:ext>
            </a:extLst>
          </p:cNvPr>
          <p:cNvSpPr/>
          <p:nvPr/>
        </p:nvSpPr>
        <p:spPr>
          <a:xfrm>
            <a:off x="6639632" y="2915430"/>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その他に関する</a:t>
            </a:r>
            <a:endParaRPr kumimoji="1" lang="en-US" altLang="ja-JP" dirty="0"/>
          </a:p>
          <a:p>
            <a:pPr algn="ctr"/>
            <a:r>
              <a:rPr lang="ja-JP" altLang="en-US" dirty="0"/>
              <a:t>コンセプト</a:t>
            </a:r>
            <a:endParaRPr kumimoji="1" lang="ja-JP" altLang="en-US" dirty="0"/>
          </a:p>
        </p:txBody>
      </p:sp>
      <p:sp>
        <p:nvSpPr>
          <p:cNvPr id="24" name="右中かっこ 23">
            <a:extLst>
              <a:ext uri="{FF2B5EF4-FFF2-40B4-BE49-F238E27FC236}">
                <a16:creationId xmlns:a16="http://schemas.microsoft.com/office/drawing/2014/main" id="{140B3324-535B-4935-B74C-8E08922E2553}"/>
              </a:ext>
            </a:extLst>
          </p:cNvPr>
          <p:cNvSpPr/>
          <p:nvPr/>
        </p:nvSpPr>
        <p:spPr>
          <a:xfrm>
            <a:off x="10057818" y="2915430"/>
            <a:ext cx="993041" cy="3485370"/>
          </a:xfrm>
          <a:prstGeom prst="rightBrace">
            <a:avLst>
              <a:gd name="adj1" fmla="val 8333"/>
              <a:gd name="adj2" fmla="val 45201"/>
            </a:avLst>
          </a:prstGeom>
          <a:ln w="762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BA6654F0-BDA3-4D0E-BCA1-57BE02C76D8F}"/>
              </a:ext>
            </a:extLst>
          </p:cNvPr>
          <p:cNvSpPr/>
          <p:nvPr/>
        </p:nvSpPr>
        <p:spPr>
          <a:xfrm rot="254601">
            <a:off x="4136609" y="2073537"/>
            <a:ext cx="6876931" cy="99713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コンソ</a:t>
            </a:r>
            <a:r>
              <a:rPr kumimoji="1" lang="en-US" altLang="ja-JP" dirty="0"/>
              <a:t>―</a:t>
            </a:r>
            <a:r>
              <a:rPr kumimoji="1" lang="ja-JP" altLang="en-US" dirty="0"/>
              <a:t>シャム会議運営：提案策定</a:t>
            </a:r>
          </a:p>
        </p:txBody>
      </p:sp>
      <p:sp>
        <p:nvSpPr>
          <p:cNvPr id="26" name="楕円 25">
            <a:extLst>
              <a:ext uri="{FF2B5EF4-FFF2-40B4-BE49-F238E27FC236}">
                <a16:creationId xmlns:a16="http://schemas.microsoft.com/office/drawing/2014/main" id="{AC4E8773-C392-47F6-8D39-0652FCCC0F3D}"/>
              </a:ext>
            </a:extLst>
          </p:cNvPr>
          <p:cNvSpPr/>
          <p:nvPr/>
        </p:nvSpPr>
        <p:spPr>
          <a:xfrm>
            <a:off x="9177655" y="6006624"/>
            <a:ext cx="2423497" cy="64678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提案策定</a:t>
            </a:r>
            <a:endParaRPr kumimoji="1" lang="en-US" altLang="ja-JP" dirty="0"/>
          </a:p>
          <a:p>
            <a:pPr algn="ctr"/>
            <a:r>
              <a:rPr lang="ja-JP" altLang="en-US" dirty="0"/>
              <a:t>コンセプト</a:t>
            </a:r>
            <a:endParaRPr kumimoji="1" lang="ja-JP" altLang="en-US" dirty="0"/>
          </a:p>
        </p:txBody>
      </p:sp>
    </p:spTree>
    <p:extLst>
      <p:ext uri="{BB962C8B-B14F-4D97-AF65-F5344CB8AC3E}">
        <p14:creationId xmlns:p14="http://schemas.microsoft.com/office/powerpoint/2010/main" val="206633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D41EF60D-F251-48F5-8B0A-4C2D02D0051A}"/>
              </a:ext>
            </a:extLst>
          </p:cNvPr>
          <p:cNvSpPr/>
          <p:nvPr/>
        </p:nvSpPr>
        <p:spPr>
          <a:xfrm>
            <a:off x="1532363" y="289932"/>
            <a:ext cx="9127273" cy="7359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t>コンセプト　　と　いって</a:t>
            </a:r>
            <a:endParaRPr kumimoji="1" lang="en-US" altLang="ja-JP" sz="2400" dirty="0"/>
          </a:p>
          <a:p>
            <a:pPr algn="ctr"/>
            <a:r>
              <a:rPr lang="ja-JP" altLang="en-US" sz="2400" dirty="0"/>
              <a:t>決めていかねばならぬこと</a:t>
            </a:r>
            <a:endParaRPr kumimoji="1" lang="ja-JP" altLang="en-US" sz="2400" dirty="0"/>
          </a:p>
        </p:txBody>
      </p:sp>
      <p:sp>
        <p:nvSpPr>
          <p:cNvPr id="6" name="四角形: 角を丸くする 5">
            <a:extLst>
              <a:ext uri="{FF2B5EF4-FFF2-40B4-BE49-F238E27FC236}">
                <a16:creationId xmlns:a16="http://schemas.microsoft.com/office/drawing/2014/main" id="{71CAC12D-7B1F-4790-9A30-D9509F316A7B}"/>
              </a:ext>
            </a:extLst>
          </p:cNvPr>
          <p:cNvSpPr/>
          <p:nvPr/>
        </p:nvSpPr>
        <p:spPr>
          <a:xfrm>
            <a:off x="563137" y="1243358"/>
            <a:ext cx="1655956" cy="55756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まず</a:t>
            </a:r>
            <a:endParaRPr kumimoji="1" lang="en-US" altLang="ja-JP" dirty="0"/>
          </a:p>
          <a:p>
            <a:pPr algn="ctr"/>
            <a:r>
              <a:rPr lang="ja-JP" altLang="en-US" dirty="0"/>
              <a:t>分析</a:t>
            </a:r>
            <a:endParaRPr kumimoji="1" lang="ja-JP" altLang="en-US" dirty="0"/>
          </a:p>
        </p:txBody>
      </p:sp>
      <p:sp>
        <p:nvSpPr>
          <p:cNvPr id="7" name="正方形/長方形 6">
            <a:extLst>
              <a:ext uri="{FF2B5EF4-FFF2-40B4-BE49-F238E27FC236}">
                <a16:creationId xmlns:a16="http://schemas.microsoft.com/office/drawing/2014/main" id="{53E586F2-87F6-48D9-B333-4E2B8033B0BD}"/>
              </a:ext>
            </a:extLst>
          </p:cNvPr>
          <p:cNvSpPr/>
          <p:nvPr/>
        </p:nvSpPr>
        <p:spPr>
          <a:xfrm>
            <a:off x="563137" y="2124308"/>
            <a:ext cx="1655956"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どんな事業？</a:t>
            </a:r>
          </a:p>
        </p:txBody>
      </p:sp>
      <p:sp>
        <p:nvSpPr>
          <p:cNvPr id="16" name="正方形/長方形 15">
            <a:extLst>
              <a:ext uri="{FF2B5EF4-FFF2-40B4-BE49-F238E27FC236}">
                <a16:creationId xmlns:a16="http://schemas.microsoft.com/office/drawing/2014/main" id="{F8473FA3-74A3-419C-A6F3-068B79E2BA61}"/>
              </a:ext>
            </a:extLst>
          </p:cNvPr>
          <p:cNvSpPr/>
          <p:nvPr/>
        </p:nvSpPr>
        <p:spPr>
          <a:xfrm>
            <a:off x="563137" y="2637269"/>
            <a:ext cx="1655956"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どの分野？</a:t>
            </a:r>
            <a:endParaRPr kumimoji="1" lang="ja-JP" altLang="en-US" dirty="0"/>
          </a:p>
        </p:txBody>
      </p:sp>
      <p:sp>
        <p:nvSpPr>
          <p:cNvPr id="17" name="四角形: 角を丸くする 16">
            <a:extLst>
              <a:ext uri="{FF2B5EF4-FFF2-40B4-BE49-F238E27FC236}">
                <a16:creationId xmlns:a16="http://schemas.microsoft.com/office/drawing/2014/main" id="{2037FADB-0422-46E9-8258-33923B09C1F0}"/>
              </a:ext>
            </a:extLst>
          </p:cNvPr>
          <p:cNvSpPr/>
          <p:nvPr/>
        </p:nvSpPr>
        <p:spPr>
          <a:xfrm>
            <a:off x="986883" y="3228278"/>
            <a:ext cx="1655956" cy="3791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機能分析</a:t>
            </a:r>
            <a:endParaRPr kumimoji="1" lang="ja-JP" altLang="en-US" dirty="0"/>
          </a:p>
        </p:txBody>
      </p:sp>
      <p:sp>
        <p:nvSpPr>
          <p:cNvPr id="18" name="四角形: 角を丸くする 17">
            <a:extLst>
              <a:ext uri="{FF2B5EF4-FFF2-40B4-BE49-F238E27FC236}">
                <a16:creationId xmlns:a16="http://schemas.microsoft.com/office/drawing/2014/main" id="{F43EE86E-D4D8-4DDD-999C-E54369CE7D1C}"/>
              </a:ext>
            </a:extLst>
          </p:cNvPr>
          <p:cNvSpPr/>
          <p:nvPr/>
        </p:nvSpPr>
        <p:spPr>
          <a:xfrm>
            <a:off x="986883" y="3852747"/>
            <a:ext cx="2107580" cy="3791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チームコンセプト</a:t>
            </a:r>
            <a:endParaRPr kumimoji="1" lang="ja-JP" altLang="en-US" dirty="0"/>
          </a:p>
        </p:txBody>
      </p:sp>
      <p:sp>
        <p:nvSpPr>
          <p:cNvPr id="19" name="四角形: 角を丸くする 18">
            <a:extLst>
              <a:ext uri="{FF2B5EF4-FFF2-40B4-BE49-F238E27FC236}">
                <a16:creationId xmlns:a16="http://schemas.microsoft.com/office/drawing/2014/main" id="{8A7EEEFB-F29F-41A4-880F-60E44394AC2F}"/>
              </a:ext>
            </a:extLst>
          </p:cNvPr>
          <p:cNvSpPr/>
          <p:nvPr/>
        </p:nvSpPr>
        <p:spPr>
          <a:xfrm>
            <a:off x="986883" y="4276493"/>
            <a:ext cx="2107580" cy="8475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資金コンセプト</a:t>
            </a:r>
            <a:endParaRPr lang="en-US" altLang="ja-JP" dirty="0"/>
          </a:p>
          <a:p>
            <a:pPr algn="ctr"/>
            <a:r>
              <a:rPr kumimoji="1" lang="ja-JP" altLang="en-US" dirty="0"/>
              <a:t>事業資金</a:t>
            </a:r>
            <a:endParaRPr kumimoji="1" lang="en-US" altLang="ja-JP" dirty="0"/>
          </a:p>
          <a:p>
            <a:pPr algn="ctr"/>
            <a:r>
              <a:rPr lang="ja-JP" altLang="en-US" dirty="0"/>
              <a:t>提案策定資金</a:t>
            </a:r>
            <a:endParaRPr kumimoji="1" lang="ja-JP" altLang="en-US" dirty="0"/>
          </a:p>
        </p:txBody>
      </p:sp>
      <p:sp>
        <p:nvSpPr>
          <p:cNvPr id="20" name="四角形: 角を丸くする 19">
            <a:extLst>
              <a:ext uri="{FF2B5EF4-FFF2-40B4-BE49-F238E27FC236}">
                <a16:creationId xmlns:a16="http://schemas.microsoft.com/office/drawing/2014/main" id="{6B5B578E-0095-4AED-8DAE-627C5F906390}"/>
              </a:ext>
            </a:extLst>
          </p:cNvPr>
          <p:cNvSpPr/>
          <p:nvPr/>
        </p:nvSpPr>
        <p:spPr>
          <a:xfrm>
            <a:off x="986883" y="5151859"/>
            <a:ext cx="2107580" cy="8475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提案コンセプト</a:t>
            </a:r>
            <a:endParaRPr lang="en-US" altLang="ja-JP" dirty="0"/>
          </a:p>
          <a:p>
            <a:pPr algn="ctr"/>
            <a:r>
              <a:rPr lang="ja-JP" altLang="en-US" dirty="0"/>
              <a:t>何を　我チームは</a:t>
            </a:r>
            <a:endParaRPr lang="en-US" altLang="ja-JP" dirty="0"/>
          </a:p>
          <a:p>
            <a:pPr algn="ctr"/>
            <a:r>
              <a:rPr lang="ja-JP" altLang="en-US" dirty="0"/>
              <a:t>売りに？</a:t>
            </a:r>
            <a:endParaRPr lang="en-US" altLang="ja-JP" dirty="0"/>
          </a:p>
        </p:txBody>
      </p:sp>
      <p:sp>
        <p:nvSpPr>
          <p:cNvPr id="21" name="四角形: 角を丸くする 20">
            <a:extLst>
              <a:ext uri="{FF2B5EF4-FFF2-40B4-BE49-F238E27FC236}">
                <a16:creationId xmlns:a16="http://schemas.microsoft.com/office/drawing/2014/main" id="{7443117D-9D6C-4827-A01E-0CAAD5DE8651}"/>
              </a:ext>
            </a:extLst>
          </p:cNvPr>
          <p:cNvSpPr/>
          <p:nvPr/>
        </p:nvSpPr>
        <p:spPr>
          <a:xfrm>
            <a:off x="3369527" y="3730064"/>
            <a:ext cx="2107580" cy="37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dirty="0"/>
              <a:t>どんなチームに</a:t>
            </a:r>
            <a:endParaRPr kumimoji="1" lang="ja-JP" altLang="en-US" dirty="0"/>
          </a:p>
        </p:txBody>
      </p:sp>
      <p:sp>
        <p:nvSpPr>
          <p:cNvPr id="22" name="四角形: 角を丸くする 21">
            <a:extLst>
              <a:ext uri="{FF2B5EF4-FFF2-40B4-BE49-F238E27FC236}">
                <a16:creationId xmlns:a16="http://schemas.microsoft.com/office/drawing/2014/main" id="{B2B38697-88E6-44F4-9A36-995163291C93}"/>
              </a:ext>
            </a:extLst>
          </p:cNvPr>
          <p:cNvSpPr/>
          <p:nvPr/>
        </p:nvSpPr>
        <p:spPr>
          <a:xfrm>
            <a:off x="3369526" y="4215156"/>
            <a:ext cx="3967976" cy="8475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事業資金：金融機関・劣後・出資</a:t>
            </a:r>
            <a:endParaRPr kumimoji="1" lang="en-US" altLang="ja-JP" dirty="0"/>
          </a:p>
          <a:p>
            <a:pPr algn="ctr"/>
            <a:r>
              <a:rPr kumimoji="1" lang="ja-JP" altLang="en-US" dirty="0"/>
              <a:t>提案策定に必要なお金は　調達？</a:t>
            </a:r>
          </a:p>
        </p:txBody>
      </p:sp>
      <p:cxnSp>
        <p:nvCxnSpPr>
          <p:cNvPr id="24" name="直線矢印コネクタ 23">
            <a:extLst>
              <a:ext uri="{FF2B5EF4-FFF2-40B4-BE49-F238E27FC236}">
                <a16:creationId xmlns:a16="http://schemas.microsoft.com/office/drawing/2014/main" id="{1C5A04B7-C3CE-4237-8614-E76966482684}"/>
              </a:ext>
            </a:extLst>
          </p:cNvPr>
          <p:cNvCxnSpPr>
            <a:stCxn id="6" idx="2"/>
            <a:endCxn id="7" idx="0"/>
          </p:cNvCxnSpPr>
          <p:nvPr/>
        </p:nvCxnSpPr>
        <p:spPr>
          <a:xfrm>
            <a:off x="1391115" y="1800919"/>
            <a:ext cx="0" cy="32338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ACEDCFC8-B67A-4A2E-95B0-A3B51C20006E}"/>
              </a:ext>
            </a:extLst>
          </p:cNvPr>
          <p:cNvCxnSpPr>
            <a:stCxn id="17" idx="2"/>
            <a:endCxn id="18" idx="0"/>
          </p:cNvCxnSpPr>
          <p:nvPr/>
        </p:nvCxnSpPr>
        <p:spPr>
          <a:xfrm>
            <a:off x="1814861" y="3607420"/>
            <a:ext cx="225812" cy="24532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楕円 26">
            <a:extLst>
              <a:ext uri="{FF2B5EF4-FFF2-40B4-BE49-F238E27FC236}">
                <a16:creationId xmlns:a16="http://schemas.microsoft.com/office/drawing/2014/main" id="{606CAB71-E0B3-4476-9A95-FE8D6F27DA6B}"/>
              </a:ext>
            </a:extLst>
          </p:cNvPr>
          <p:cNvSpPr/>
          <p:nvPr/>
        </p:nvSpPr>
        <p:spPr>
          <a:xfrm>
            <a:off x="5804211" y="1650380"/>
            <a:ext cx="1694984" cy="241422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チーム</a:t>
            </a:r>
            <a:endParaRPr kumimoji="1" lang="en-US" altLang="ja-JP" dirty="0"/>
          </a:p>
          <a:p>
            <a:pPr algn="ctr"/>
            <a:r>
              <a:rPr lang="ja-JP" altLang="en-US" dirty="0"/>
              <a:t>編成</a:t>
            </a:r>
            <a:endParaRPr lang="en-US" altLang="ja-JP" dirty="0"/>
          </a:p>
          <a:p>
            <a:pPr algn="ctr"/>
            <a:r>
              <a:rPr kumimoji="1" lang="ja-JP" altLang="en-US" dirty="0"/>
              <a:t>活動</a:t>
            </a:r>
            <a:endParaRPr kumimoji="1" lang="en-US" altLang="ja-JP" dirty="0"/>
          </a:p>
          <a:p>
            <a:pPr algn="ctr"/>
            <a:endParaRPr lang="en-US" altLang="ja-JP" dirty="0"/>
          </a:p>
          <a:p>
            <a:pPr algn="ctr"/>
            <a:r>
              <a:rPr kumimoji="1" lang="ja-JP" altLang="en-US" dirty="0"/>
              <a:t>メンバー</a:t>
            </a:r>
            <a:endParaRPr kumimoji="1" lang="en-US" altLang="ja-JP" dirty="0"/>
          </a:p>
          <a:p>
            <a:pPr algn="ctr"/>
            <a:r>
              <a:rPr lang="ja-JP" altLang="en-US" dirty="0"/>
              <a:t>勧誘</a:t>
            </a:r>
            <a:endParaRPr kumimoji="1" lang="ja-JP" altLang="en-US" dirty="0"/>
          </a:p>
        </p:txBody>
      </p:sp>
      <p:cxnSp>
        <p:nvCxnSpPr>
          <p:cNvPr id="29" name="直線矢印コネクタ 28">
            <a:extLst>
              <a:ext uri="{FF2B5EF4-FFF2-40B4-BE49-F238E27FC236}">
                <a16:creationId xmlns:a16="http://schemas.microsoft.com/office/drawing/2014/main" id="{68091A7D-5516-415C-8A03-BBBE5CF1213F}"/>
              </a:ext>
            </a:extLst>
          </p:cNvPr>
          <p:cNvCxnSpPr>
            <a:cxnSpLocks/>
            <a:endCxn id="27" idx="2"/>
          </p:cNvCxnSpPr>
          <p:nvPr/>
        </p:nvCxnSpPr>
        <p:spPr>
          <a:xfrm flipV="1">
            <a:off x="5532864" y="2857491"/>
            <a:ext cx="271347" cy="101200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四角形: 角を丸くする 30">
            <a:extLst>
              <a:ext uri="{FF2B5EF4-FFF2-40B4-BE49-F238E27FC236}">
                <a16:creationId xmlns:a16="http://schemas.microsoft.com/office/drawing/2014/main" id="{5F116EB7-9B22-473E-97DE-581FF9618F13}"/>
              </a:ext>
            </a:extLst>
          </p:cNvPr>
          <p:cNvSpPr/>
          <p:nvPr/>
        </p:nvSpPr>
        <p:spPr>
          <a:xfrm>
            <a:off x="3369526" y="5163015"/>
            <a:ext cx="3967976" cy="8475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わからなくても作ってみる。</a:t>
            </a:r>
            <a:endParaRPr kumimoji="1" lang="en-US" altLang="ja-JP" dirty="0"/>
          </a:p>
          <a:p>
            <a:pPr algn="ctr"/>
            <a:r>
              <a:rPr lang="ja-JP" altLang="en-US" dirty="0"/>
              <a:t>わからなければ誰かに相談</a:t>
            </a:r>
            <a:endParaRPr lang="en-US" altLang="ja-JP" dirty="0"/>
          </a:p>
          <a:p>
            <a:pPr algn="ctr"/>
            <a:r>
              <a:rPr kumimoji="1" lang="ja-JP" altLang="en-US" dirty="0"/>
              <a:t>一人で悩まないことが大切！！</a:t>
            </a:r>
          </a:p>
        </p:txBody>
      </p:sp>
      <p:sp>
        <p:nvSpPr>
          <p:cNvPr id="33" name="楕円 32">
            <a:extLst>
              <a:ext uri="{FF2B5EF4-FFF2-40B4-BE49-F238E27FC236}">
                <a16:creationId xmlns:a16="http://schemas.microsoft.com/office/drawing/2014/main" id="{858AD80B-BC1D-4239-9260-EA113BFBC23F}"/>
              </a:ext>
            </a:extLst>
          </p:cNvPr>
          <p:cNvSpPr/>
          <p:nvPr/>
        </p:nvSpPr>
        <p:spPr>
          <a:xfrm>
            <a:off x="7763108" y="1527714"/>
            <a:ext cx="1849243" cy="481733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コンソ</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シャム</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チーム</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コアメンバー</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提案策定</a:t>
            </a: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コンテンツ出し</a:t>
            </a:r>
            <a:endParaRPr kumimoji="1" lang="en-US" altLang="ja-JP" sz="1200" b="1" dirty="0">
              <a:latin typeface="メイリオ" panose="020B0604030504040204" pitchFamily="50" charset="-128"/>
              <a:ea typeface="メイリオ" panose="020B0604030504040204" pitchFamily="50" charset="-128"/>
            </a:endParaRPr>
          </a:p>
          <a:p>
            <a:pPr algn="ct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プロジェクトチームリーダー</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は</a:t>
            </a: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すべての情報を</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把握すること</a:t>
            </a:r>
            <a:endParaRPr lang="en-US" altLang="ja-JP" sz="1200" b="1" dirty="0">
              <a:latin typeface="メイリオ" panose="020B0604030504040204" pitchFamily="50" charset="-128"/>
              <a:ea typeface="メイリオ" panose="020B0604030504040204" pitchFamily="50" charset="-128"/>
            </a:endParaRPr>
          </a:p>
          <a:p>
            <a:pPr algn="ct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浅くても</a:t>
            </a: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全体を</a:t>
            </a: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語れるように！</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34" name="右中かっこ 33">
            <a:extLst>
              <a:ext uri="{FF2B5EF4-FFF2-40B4-BE49-F238E27FC236}">
                <a16:creationId xmlns:a16="http://schemas.microsoft.com/office/drawing/2014/main" id="{C848681E-3723-4107-A2DA-DBFC147B4E98}"/>
              </a:ext>
            </a:extLst>
          </p:cNvPr>
          <p:cNvSpPr/>
          <p:nvPr/>
        </p:nvSpPr>
        <p:spPr>
          <a:xfrm>
            <a:off x="7437863" y="1466385"/>
            <a:ext cx="332679" cy="4884235"/>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7982D5A1-B4EC-4AEC-8D4C-0EF4E368A543}"/>
              </a:ext>
            </a:extLst>
          </p:cNvPr>
          <p:cNvSpPr/>
          <p:nvPr/>
        </p:nvSpPr>
        <p:spPr>
          <a:xfrm>
            <a:off x="9997068" y="3083316"/>
            <a:ext cx="1208049" cy="17005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参加表明</a:t>
            </a:r>
            <a:endParaRPr kumimoji="1"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提案提出</a:t>
            </a:r>
            <a:endParaRPr kumimoji="1" lang="ja-JP" altLang="en-US" sz="1600" b="1" dirty="0">
              <a:latin typeface="メイリオ" panose="020B0604030504040204" pitchFamily="50" charset="-128"/>
              <a:ea typeface="メイリオ" panose="020B0604030504040204" pitchFamily="50" charset="-128"/>
            </a:endParaRPr>
          </a:p>
        </p:txBody>
      </p:sp>
      <p:cxnSp>
        <p:nvCxnSpPr>
          <p:cNvPr id="37" name="直線矢印コネクタ 36">
            <a:extLst>
              <a:ext uri="{FF2B5EF4-FFF2-40B4-BE49-F238E27FC236}">
                <a16:creationId xmlns:a16="http://schemas.microsoft.com/office/drawing/2014/main" id="{807FF79D-7BD7-4AF2-938D-DC1D73F52B52}"/>
              </a:ext>
            </a:extLst>
          </p:cNvPr>
          <p:cNvCxnSpPr>
            <a:cxnSpLocks/>
            <a:endCxn id="35" idx="1"/>
          </p:cNvCxnSpPr>
          <p:nvPr/>
        </p:nvCxnSpPr>
        <p:spPr>
          <a:xfrm flipV="1">
            <a:off x="9629078" y="3933596"/>
            <a:ext cx="367990" cy="3044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0" name="四角形: 角を丸くする 49">
            <a:extLst>
              <a:ext uri="{FF2B5EF4-FFF2-40B4-BE49-F238E27FC236}">
                <a16:creationId xmlns:a16="http://schemas.microsoft.com/office/drawing/2014/main" id="{24FC76FE-D16D-4AE2-A9E0-47323FAA4371}"/>
              </a:ext>
            </a:extLst>
          </p:cNvPr>
          <p:cNvSpPr/>
          <p:nvPr/>
        </p:nvSpPr>
        <p:spPr>
          <a:xfrm>
            <a:off x="2642839" y="1287966"/>
            <a:ext cx="992456" cy="183436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目論見書</a:t>
            </a:r>
            <a:endParaRPr kumimoji="1" lang="en-US" altLang="ja-JP" sz="1400" dirty="0"/>
          </a:p>
          <a:p>
            <a:pPr algn="ctr"/>
            <a:endParaRPr lang="en-US" altLang="ja-JP" sz="1400" dirty="0"/>
          </a:p>
          <a:p>
            <a:pPr algn="ctr"/>
            <a:r>
              <a:rPr kumimoji="1" lang="ja-JP" altLang="en-US" sz="1400" dirty="0"/>
              <a:t>案</a:t>
            </a:r>
            <a:endParaRPr kumimoji="1" lang="en-US" altLang="ja-JP" sz="1400" dirty="0"/>
          </a:p>
          <a:p>
            <a:pPr algn="ctr"/>
            <a:endParaRPr lang="en-US" altLang="ja-JP" sz="1400" dirty="0"/>
          </a:p>
          <a:p>
            <a:pPr algn="ctr"/>
            <a:r>
              <a:rPr kumimoji="1" lang="ja-JP" altLang="en-US" sz="1400" dirty="0"/>
              <a:t>一次案</a:t>
            </a:r>
            <a:endParaRPr kumimoji="1" lang="en-US" altLang="ja-JP" sz="1400" dirty="0"/>
          </a:p>
          <a:p>
            <a:pPr algn="ctr"/>
            <a:r>
              <a:rPr lang="ja-JP" altLang="en-US" sz="1400" dirty="0"/>
              <a:t>二次案</a:t>
            </a:r>
            <a:endParaRPr lang="en-US" altLang="ja-JP" sz="1400" dirty="0"/>
          </a:p>
          <a:p>
            <a:pPr algn="ctr"/>
            <a:r>
              <a:rPr kumimoji="1" lang="ja-JP" altLang="en-US" sz="1400" dirty="0"/>
              <a:t>三</a:t>
            </a:r>
            <a:r>
              <a:rPr lang="ja-JP" altLang="en-US" sz="1400" dirty="0"/>
              <a:t>次案</a:t>
            </a:r>
            <a:endParaRPr kumimoji="1" lang="ja-JP" altLang="en-US" sz="1400" dirty="0"/>
          </a:p>
        </p:txBody>
      </p:sp>
      <p:sp>
        <p:nvSpPr>
          <p:cNvPr id="52" name="矢印: 右 51">
            <a:extLst>
              <a:ext uri="{FF2B5EF4-FFF2-40B4-BE49-F238E27FC236}">
                <a16:creationId xmlns:a16="http://schemas.microsoft.com/office/drawing/2014/main" id="{FCC05602-A3F0-4C0E-A40B-B7C20A7A42EF}"/>
              </a:ext>
            </a:extLst>
          </p:cNvPr>
          <p:cNvSpPr/>
          <p:nvPr/>
        </p:nvSpPr>
        <p:spPr>
          <a:xfrm>
            <a:off x="2826834" y="917162"/>
            <a:ext cx="7409986" cy="658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目論見書・企画書の深化</a:t>
            </a:r>
          </a:p>
        </p:txBody>
      </p:sp>
    </p:spTree>
    <p:extLst>
      <p:ext uri="{BB962C8B-B14F-4D97-AF65-F5344CB8AC3E}">
        <p14:creationId xmlns:p14="http://schemas.microsoft.com/office/powerpoint/2010/main" val="3570106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55DD6D-DAB3-479B-A333-BA646C01AF27}"/>
              </a:ext>
            </a:extLst>
          </p:cNvPr>
          <p:cNvSpPr>
            <a:spLocks noGrp="1"/>
          </p:cNvSpPr>
          <p:nvPr>
            <p:ph type="title"/>
          </p:nvPr>
        </p:nvSpPr>
        <p:spPr>
          <a:xfrm>
            <a:off x="677334" y="280639"/>
            <a:ext cx="8596668" cy="477644"/>
          </a:xfrm>
        </p:spPr>
        <p:txBody>
          <a:bodyPr>
            <a:normAutofit fontScale="90000"/>
          </a:bodyPr>
          <a:lstStyle/>
          <a:p>
            <a:r>
              <a:rPr kumimoji="1" lang="ja-JP" altLang="en-US" dirty="0"/>
              <a:t>どんなコンセプトが、必要？</a:t>
            </a:r>
          </a:p>
        </p:txBody>
      </p:sp>
      <p:sp>
        <p:nvSpPr>
          <p:cNvPr id="3" name="スライド番号プレースホルダー 2">
            <a:extLst>
              <a:ext uri="{FF2B5EF4-FFF2-40B4-BE49-F238E27FC236}">
                <a16:creationId xmlns:a16="http://schemas.microsoft.com/office/drawing/2014/main" id="{5327066C-F818-44DF-AA22-22B3C1450F88}"/>
              </a:ext>
            </a:extLst>
          </p:cNvPr>
          <p:cNvSpPr>
            <a:spLocks noGrp="1"/>
          </p:cNvSpPr>
          <p:nvPr>
            <p:ph type="sldNum" sz="quarter" idx="12"/>
          </p:nvPr>
        </p:nvSpPr>
        <p:spPr/>
        <p:txBody>
          <a:bodyPr/>
          <a:lstStyle/>
          <a:p>
            <a:fld id="{8CBE0B6B-AA1C-4A08-8C69-36F95E8FD104}" type="slidenum">
              <a:rPr kumimoji="1" lang="ja-JP" altLang="en-US" smtClean="0"/>
              <a:t>9</a:t>
            </a:fld>
            <a:endParaRPr kumimoji="1" lang="ja-JP" altLang="en-US"/>
          </a:p>
        </p:txBody>
      </p:sp>
      <p:sp>
        <p:nvSpPr>
          <p:cNvPr id="4" name="四角形: 角を丸くする 3">
            <a:extLst>
              <a:ext uri="{FF2B5EF4-FFF2-40B4-BE49-F238E27FC236}">
                <a16:creationId xmlns:a16="http://schemas.microsoft.com/office/drawing/2014/main" id="{A8ACFCA2-4A63-408B-A58F-2CE213E96F33}"/>
              </a:ext>
            </a:extLst>
          </p:cNvPr>
          <p:cNvSpPr/>
          <p:nvPr/>
        </p:nvSpPr>
        <p:spPr>
          <a:xfrm>
            <a:off x="334536" y="1499839"/>
            <a:ext cx="1761893" cy="1009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事業は</a:t>
            </a:r>
            <a:endParaRPr kumimoji="1" lang="en-US" altLang="ja-JP" dirty="0"/>
          </a:p>
          <a:p>
            <a:pPr algn="ctr"/>
            <a:r>
              <a:rPr kumimoji="1" lang="ja-JP" altLang="en-US" dirty="0"/>
              <a:t>なにか</a:t>
            </a:r>
            <a:endParaRPr kumimoji="1" lang="en-US" altLang="ja-JP" dirty="0"/>
          </a:p>
          <a:p>
            <a:pPr algn="ctr"/>
            <a:r>
              <a:rPr kumimoji="1" lang="ja-JP" altLang="en-US" dirty="0"/>
              <a:t>コンセプト</a:t>
            </a:r>
          </a:p>
        </p:txBody>
      </p:sp>
      <p:sp>
        <p:nvSpPr>
          <p:cNvPr id="5" name="正方形/長方形 4">
            <a:extLst>
              <a:ext uri="{FF2B5EF4-FFF2-40B4-BE49-F238E27FC236}">
                <a16:creationId xmlns:a16="http://schemas.microsoft.com/office/drawing/2014/main" id="{A0984843-52EE-436D-8E1C-BBC8D191B454}"/>
              </a:ext>
            </a:extLst>
          </p:cNvPr>
          <p:cNvSpPr/>
          <p:nvPr/>
        </p:nvSpPr>
        <p:spPr>
          <a:xfrm>
            <a:off x="340112" y="2771078"/>
            <a:ext cx="1750742" cy="2520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子育住宅</a:t>
            </a:r>
            <a:endParaRPr kumimoji="1" lang="en-US" altLang="ja-JP" dirty="0"/>
          </a:p>
          <a:p>
            <a:pPr algn="ctr"/>
            <a:r>
              <a:rPr kumimoji="1" lang="ja-JP" altLang="en-US" dirty="0"/>
              <a:t>市営住宅</a:t>
            </a:r>
            <a:endParaRPr kumimoji="1" lang="en-US" altLang="ja-JP" dirty="0"/>
          </a:p>
          <a:p>
            <a:pPr algn="ctr"/>
            <a:r>
              <a:rPr kumimoji="1" lang="ja-JP" altLang="en-US" dirty="0"/>
              <a:t>スポーツ公園</a:t>
            </a:r>
            <a:endParaRPr kumimoji="1" lang="en-US" altLang="ja-JP" dirty="0"/>
          </a:p>
          <a:p>
            <a:pPr algn="ctr"/>
            <a:r>
              <a:rPr kumimoji="1" lang="ja-JP" altLang="en-US" dirty="0"/>
              <a:t>観光公園</a:t>
            </a:r>
            <a:endParaRPr kumimoji="1" lang="en-US" altLang="ja-JP" dirty="0"/>
          </a:p>
          <a:p>
            <a:pPr algn="ctr"/>
            <a:r>
              <a:rPr kumimoji="1" lang="ja-JP" altLang="en-US" dirty="0"/>
              <a:t>森林公園</a:t>
            </a:r>
            <a:endParaRPr kumimoji="1" lang="en-US" altLang="ja-JP" dirty="0"/>
          </a:p>
          <a:p>
            <a:pPr algn="ctr"/>
            <a:endParaRPr kumimoji="1" lang="en-US" altLang="ja-JP" dirty="0"/>
          </a:p>
          <a:p>
            <a:pPr algn="ctr"/>
            <a:r>
              <a:rPr kumimoji="1" lang="ja-JP" altLang="en-US" dirty="0"/>
              <a:t>文化複合</a:t>
            </a:r>
            <a:endParaRPr kumimoji="1" lang="en-US" altLang="ja-JP" dirty="0"/>
          </a:p>
          <a:p>
            <a:pPr algn="ctr"/>
            <a:r>
              <a:rPr kumimoji="1" lang="ja-JP" altLang="en-US" dirty="0"/>
              <a:t>上下水道</a:t>
            </a:r>
          </a:p>
        </p:txBody>
      </p:sp>
      <p:sp>
        <p:nvSpPr>
          <p:cNvPr id="6" name="四角形: 角を丸くする 5">
            <a:extLst>
              <a:ext uri="{FF2B5EF4-FFF2-40B4-BE49-F238E27FC236}">
                <a16:creationId xmlns:a16="http://schemas.microsoft.com/office/drawing/2014/main" id="{3A1D8129-EB32-4D4E-A605-23638E789CE6}"/>
              </a:ext>
            </a:extLst>
          </p:cNvPr>
          <p:cNvSpPr/>
          <p:nvPr/>
        </p:nvSpPr>
        <p:spPr>
          <a:xfrm>
            <a:off x="1895707" y="2330605"/>
            <a:ext cx="1957039" cy="591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当</a:t>
            </a:r>
            <a:r>
              <a:rPr kumimoji="1" lang="en-US" altLang="ja-JP" dirty="0"/>
              <a:t>G</a:t>
            </a:r>
            <a:r>
              <a:rPr kumimoji="1" lang="ja-JP" altLang="en-US" dirty="0"/>
              <a:t>の</a:t>
            </a:r>
            <a:endParaRPr kumimoji="1" lang="en-US" altLang="ja-JP" dirty="0"/>
          </a:p>
          <a:p>
            <a:pPr algn="ctr"/>
            <a:r>
              <a:rPr kumimoji="1" lang="ja-JP" altLang="en-US" dirty="0"/>
              <a:t>コンセプト</a:t>
            </a:r>
          </a:p>
        </p:txBody>
      </p:sp>
      <p:sp>
        <p:nvSpPr>
          <p:cNvPr id="7" name="楕円 6">
            <a:extLst>
              <a:ext uri="{FF2B5EF4-FFF2-40B4-BE49-F238E27FC236}">
                <a16:creationId xmlns:a16="http://schemas.microsoft.com/office/drawing/2014/main" id="{6E31E436-632B-4A66-856E-785AB39B6D06}"/>
              </a:ext>
            </a:extLst>
          </p:cNvPr>
          <p:cNvSpPr/>
          <p:nvPr/>
        </p:nvSpPr>
        <p:spPr>
          <a:xfrm>
            <a:off x="2157762" y="2921620"/>
            <a:ext cx="1533292" cy="236963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将来を</a:t>
            </a:r>
            <a:endParaRPr kumimoji="1" lang="en-US" altLang="ja-JP" dirty="0"/>
          </a:p>
          <a:p>
            <a:pPr algn="ctr"/>
            <a:r>
              <a:rPr kumimoji="1" lang="ja-JP" altLang="en-US" dirty="0"/>
              <a:t>見据え</a:t>
            </a:r>
            <a:endParaRPr kumimoji="1" lang="en-US" altLang="ja-JP" dirty="0"/>
          </a:p>
          <a:p>
            <a:pPr algn="ctr"/>
            <a:endParaRPr kumimoji="1" lang="en-US" altLang="ja-JP" dirty="0"/>
          </a:p>
          <a:p>
            <a:pPr algn="ctr"/>
            <a:r>
              <a:rPr kumimoji="1" lang="ja-JP" altLang="en-US" dirty="0"/>
              <a:t>どんな</a:t>
            </a:r>
            <a:endParaRPr kumimoji="1" lang="en-US" altLang="ja-JP" dirty="0"/>
          </a:p>
          <a:p>
            <a:pPr algn="ctr"/>
            <a:r>
              <a:rPr kumimoji="1" lang="ja-JP" altLang="en-US" dirty="0"/>
              <a:t>施設で</a:t>
            </a:r>
            <a:endParaRPr kumimoji="1" lang="en-US" altLang="ja-JP" dirty="0"/>
          </a:p>
          <a:p>
            <a:pPr algn="ctr"/>
            <a:r>
              <a:rPr kumimoji="1" lang="ja-JP" altLang="en-US" dirty="0"/>
              <a:t>あるべきか</a:t>
            </a:r>
          </a:p>
        </p:txBody>
      </p:sp>
      <p:sp>
        <p:nvSpPr>
          <p:cNvPr id="8" name="楕円 7">
            <a:extLst>
              <a:ext uri="{FF2B5EF4-FFF2-40B4-BE49-F238E27FC236}">
                <a16:creationId xmlns:a16="http://schemas.microsoft.com/office/drawing/2014/main" id="{6215543C-8975-4097-96AB-5100A593AD7D}"/>
              </a:ext>
            </a:extLst>
          </p:cNvPr>
          <p:cNvSpPr/>
          <p:nvPr/>
        </p:nvSpPr>
        <p:spPr>
          <a:xfrm>
            <a:off x="2212122" y="5285790"/>
            <a:ext cx="1324207" cy="112069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ラフ</a:t>
            </a:r>
            <a:endParaRPr kumimoji="1" lang="en-US" altLang="ja-JP" dirty="0"/>
          </a:p>
          <a:p>
            <a:pPr algn="ctr"/>
            <a:r>
              <a:rPr kumimoji="1" lang="ja-JP" altLang="en-US" dirty="0"/>
              <a:t>コンセプト</a:t>
            </a:r>
          </a:p>
        </p:txBody>
      </p:sp>
      <p:sp>
        <p:nvSpPr>
          <p:cNvPr id="9" name="四角形: 角を丸くする 8">
            <a:extLst>
              <a:ext uri="{FF2B5EF4-FFF2-40B4-BE49-F238E27FC236}">
                <a16:creationId xmlns:a16="http://schemas.microsoft.com/office/drawing/2014/main" id="{B9448851-BF12-4EA5-AD76-CACB867BDCBE}"/>
              </a:ext>
            </a:extLst>
          </p:cNvPr>
          <p:cNvSpPr/>
          <p:nvPr/>
        </p:nvSpPr>
        <p:spPr>
          <a:xfrm>
            <a:off x="334536" y="864220"/>
            <a:ext cx="2146610"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基本計画・構想</a:t>
            </a:r>
          </a:p>
        </p:txBody>
      </p:sp>
      <p:sp>
        <p:nvSpPr>
          <p:cNvPr id="10" name="四角形: 角を丸くする 9">
            <a:extLst>
              <a:ext uri="{FF2B5EF4-FFF2-40B4-BE49-F238E27FC236}">
                <a16:creationId xmlns:a16="http://schemas.microsoft.com/office/drawing/2014/main" id="{D03F907A-FB01-4AF1-ADF3-1638332E4F05}"/>
              </a:ext>
            </a:extLst>
          </p:cNvPr>
          <p:cNvSpPr/>
          <p:nvPr/>
        </p:nvSpPr>
        <p:spPr>
          <a:xfrm>
            <a:off x="2544336" y="864220"/>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サウンディング</a:t>
            </a:r>
            <a:endParaRPr kumimoji="1" lang="en-US" altLang="ja-JP" sz="1400" dirty="0"/>
          </a:p>
          <a:p>
            <a:pPr algn="ctr"/>
            <a:r>
              <a:rPr kumimoji="1" lang="ja-JP" altLang="en-US" sz="1400" dirty="0"/>
              <a:t>～実施方針</a:t>
            </a:r>
          </a:p>
        </p:txBody>
      </p:sp>
      <p:sp>
        <p:nvSpPr>
          <p:cNvPr id="11" name="四角形: 角を丸くする 10">
            <a:extLst>
              <a:ext uri="{FF2B5EF4-FFF2-40B4-BE49-F238E27FC236}">
                <a16:creationId xmlns:a16="http://schemas.microsoft.com/office/drawing/2014/main" id="{521665C3-C4EC-48F7-B71D-278A7A31745F}"/>
              </a:ext>
            </a:extLst>
          </p:cNvPr>
          <p:cNvSpPr/>
          <p:nvPr/>
        </p:nvSpPr>
        <p:spPr>
          <a:xfrm>
            <a:off x="2712534" y="1538923"/>
            <a:ext cx="2177276" cy="591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機能分析</a:t>
            </a:r>
            <a:endParaRPr kumimoji="1" lang="en-US" altLang="ja-JP" sz="1400" dirty="0"/>
          </a:p>
          <a:p>
            <a:pPr algn="ctr"/>
            <a:r>
              <a:rPr kumimoji="1" lang="ja-JP" altLang="en-US" sz="1400" dirty="0"/>
              <a:t>チーム編成コンセプト</a:t>
            </a:r>
          </a:p>
        </p:txBody>
      </p:sp>
      <p:sp>
        <p:nvSpPr>
          <p:cNvPr id="12" name="四角形: 角を丸くする 11">
            <a:extLst>
              <a:ext uri="{FF2B5EF4-FFF2-40B4-BE49-F238E27FC236}">
                <a16:creationId xmlns:a16="http://schemas.microsoft.com/office/drawing/2014/main" id="{E6BFE380-7ECC-4340-8D40-BC966014069E}"/>
              </a:ext>
            </a:extLst>
          </p:cNvPr>
          <p:cNvSpPr/>
          <p:nvPr/>
        </p:nvSpPr>
        <p:spPr>
          <a:xfrm>
            <a:off x="4081346" y="2330605"/>
            <a:ext cx="808464" cy="167268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コア</a:t>
            </a:r>
            <a:endParaRPr kumimoji="1" lang="en-US" altLang="ja-JP" dirty="0"/>
          </a:p>
          <a:p>
            <a:pPr algn="ctr"/>
            <a:r>
              <a:rPr kumimoji="1" lang="ja-JP" altLang="en-US" dirty="0"/>
              <a:t>企業</a:t>
            </a:r>
            <a:endParaRPr kumimoji="1" lang="en-US" altLang="ja-JP" dirty="0"/>
          </a:p>
          <a:p>
            <a:pPr algn="ctr"/>
            <a:endParaRPr kumimoji="1" lang="en-US" altLang="ja-JP" dirty="0"/>
          </a:p>
          <a:p>
            <a:pPr algn="ctr"/>
            <a:r>
              <a:rPr kumimoji="1" lang="ja-JP" altLang="en-US" dirty="0"/>
              <a:t>構成企業</a:t>
            </a:r>
          </a:p>
        </p:txBody>
      </p:sp>
      <p:sp>
        <p:nvSpPr>
          <p:cNvPr id="13" name="四角形: 角を丸くする 12">
            <a:extLst>
              <a:ext uri="{FF2B5EF4-FFF2-40B4-BE49-F238E27FC236}">
                <a16:creationId xmlns:a16="http://schemas.microsoft.com/office/drawing/2014/main" id="{A594B4AF-BCA5-41AC-A482-C4BC18D6C1A0}"/>
              </a:ext>
            </a:extLst>
          </p:cNvPr>
          <p:cNvSpPr/>
          <p:nvPr/>
        </p:nvSpPr>
        <p:spPr>
          <a:xfrm>
            <a:off x="4081346" y="4203955"/>
            <a:ext cx="808464" cy="22581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協力企業</a:t>
            </a:r>
            <a:endParaRPr kumimoji="1" lang="en-US" altLang="ja-JP" dirty="0"/>
          </a:p>
          <a:p>
            <a:pPr algn="ctr"/>
            <a:endParaRPr kumimoji="1" lang="en-US" altLang="ja-JP" dirty="0"/>
          </a:p>
          <a:p>
            <a:pPr algn="ctr"/>
            <a:r>
              <a:rPr kumimoji="1" lang="ja-JP" altLang="en-US" dirty="0"/>
              <a:t>地元点</a:t>
            </a:r>
            <a:endParaRPr kumimoji="1" lang="en-US" altLang="ja-JP" dirty="0"/>
          </a:p>
          <a:p>
            <a:pPr algn="ctr"/>
            <a:endParaRPr kumimoji="1" lang="en-US" altLang="ja-JP" dirty="0"/>
          </a:p>
          <a:p>
            <a:pPr algn="ctr"/>
            <a:r>
              <a:rPr kumimoji="1" lang="ja-JP" altLang="en-US" dirty="0"/>
              <a:t>業務</a:t>
            </a:r>
            <a:endParaRPr kumimoji="1" lang="en-US" altLang="ja-JP" dirty="0"/>
          </a:p>
          <a:p>
            <a:pPr algn="ctr"/>
            <a:r>
              <a:rPr kumimoji="1" lang="ja-JP" altLang="en-US" dirty="0"/>
              <a:t>遂行</a:t>
            </a:r>
          </a:p>
        </p:txBody>
      </p:sp>
      <p:sp>
        <p:nvSpPr>
          <p:cNvPr id="14" name="四角形: 角を丸くする 13">
            <a:extLst>
              <a:ext uri="{FF2B5EF4-FFF2-40B4-BE49-F238E27FC236}">
                <a16:creationId xmlns:a16="http://schemas.microsoft.com/office/drawing/2014/main" id="{5EDB83AB-D211-4CF5-B58B-DC85F3E342F5}"/>
              </a:ext>
            </a:extLst>
          </p:cNvPr>
          <p:cNvSpPr/>
          <p:nvPr/>
        </p:nvSpPr>
        <p:spPr>
          <a:xfrm>
            <a:off x="5168590" y="2330605"/>
            <a:ext cx="2046249" cy="167268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コンソ</a:t>
            </a:r>
            <a:r>
              <a:rPr kumimoji="1" lang="en-US" altLang="ja-JP" dirty="0"/>
              <a:t>―</a:t>
            </a:r>
            <a:r>
              <a:rPr kumimoji="1" lang="ja-JP" altLang="en-US" dirty="0"/>
              <a:t>シャム会議</a:t>
            </a:r>
            <a:endParaRPr kumimoji="1" lang="en-US" altLang="ja-JP" dirty="0"/>
          </a:p>
          <a:p>
            <a:pPr algn="ctr"/>
            <a:r>
              <a:rPr kumimoji="1" lang="ja-JP" altLang="en-US" dirty="0"/>
              <a:t>共通コンセプト</a:t>
            </a:r>
            <a:endParaRPr kumimoji="1" lang="en-US" altLang="ja-JP" dirty="0"/>
          </a:p>
          <a:p>
            <a:pPr algn="ctr"/>
            <a:r>
              <a:rPr kumimoji="1" lang="ja-JP" altLang="en-US" dirty="0"/>
              <a:t>が必要</a:t>
            </a:r>
            <a:endParaRPr kumimoji="1" lang="en-US" altLang="ja-JP" dirty="0"/>
          </a:p>
          <a:p>
            <a:pPr algn="ctr"/>
            <a:endParaRPr kumimoji="1" lang="en-US" altLang="ja-JP" dirty="0"/>
          </a:p>
          <a:p>
            <a:pPr algn="ctr"/>
            <a:r>
              <a:rPr kumimoji="1" lang="ja-JP" altLang="en-US" dirty="0"/>
              <a:t>コア提案</a:t>
            </a:r>
          </a:p>
        </p:txBody>
      </p:sp>
      <p:sp>
        <p:nvSpPr>
          <p:cNvPr id="15" name="四角形: 角を丸くする 14">
            <a:extLst>
              <a:ext uri="{FF2B5EF4-FFF2-40B4-BE49-F238E27FC236}">
                <a16:creationId xmlns:a16="http://schemas.microsoft.com/office/drawing/2014/main" id="{91C433B1-251D-4021-A2F0-A35022546DDE}"/>
              </a:ext>
            </a:extLst>
          </p:cNvPr>
          <p:cNvSpPr/>
          <p:nvPr/>
        </p:nvSpPr>
        <p:spPr>
          <a:xfrm>
            <a:off x="5168590" y="4203955"/>
            <a:ext cx="2046249" cy="220253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関与の</a:t>
            </a:r>
            <a:endParaRPr kumimoji="1" lang="en-US" altLang="ja-JP" dirty="0"/>
          </a:p>
          <a:p>
            <a:pPr algn="ctr"/>
            <a:r>
              <a:rPr kumimoji="1" lang="ja-JP" altLang="en-US" dirty="0"/>
              <a:t>明確化</a:t>
            </a: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ja-JP" altLang="en-US" dirty="0"/>
              <a:t>業務の明確化</a:t>
            </a:r>
            <a:endParaRPr kumimoji="1" lang="en-US" altLang="ja-JP" dirty="0"/>
          </a:p>
          <a:p>
            <a:pPr algn="ctr"/>
            <a:r>
              <a:rPr kumimoji="1" lang="ja-JP" altLang="en-US" dirty="0"/>
              <a:t>見積の提出</a:t>
            </a:r>
          </a:p>
        </p:txBody>
      </p:sp>
      <p:sp>
        <p:nvSpPr>
          <p:cNvPr id="16" name="四角形: 角を丸くする 15">
            <a:extLst>
              <a:ext uri="{FF2B5EF4-FFF2-40B4-BE49-F238E27FC236}">
                <a16:creationId xmlns:a16="http://schemas.microsoft.com/office/drawing/2014/main" id="{AA381114-E427-42C6-9655-03D4618C5661}"/>
              </a:ext>
            </a:extLst>
          </p:cNvPr>
          <p:cNvSpPr/>
          <p:nvPr/>
        </p:nvSpPr>
        <p:spPr>
          <a:xfrm>
            <a:off x="5231780" y="864220"/>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実施方針～</a:t>
            </a:r>
            <a:endParaRPr kumimoji="1" lang="en-US" altLang="ja-JP" sz="1400" dirty="0"/>
          </a:p>
          <a:p>
            <a:pPr algn="ctr"/>
            <a:r>
              <a:rPr kumimoji="1" lang="ja-JP" altLang="en-US" sz="1400" dirty="0"/>
              <a:t>募集要項</a:t>
            </a:r>
          </a:p>
        </p:txBody>
      </p:sp>
      <p:sp>
        <p:nvSpPr>
          <p:cNvPr id="17" name="楕円 16">
            <a:extLst>
              <a:ext uri="{FF2B5EF4-FFF2-40B4-BE49-F238E27FC236}">
                <a16:creationId xmlns:a16="http://schemas.microsoft.com/office/drawing/2014/main" id="{0F80C8BB-8632-4B46-8689-151FA1C418FA}"/>
              </a:ext>
            </a:extLst>
          </p:cNvPr>
          <p:cNvSpPr/>
          <p:nvPr/>
        </p:nvSpPr>
        <p:spPr>
          <a:xfrm>
            <a:off x="5272669" y="1455235"/>
            <a:ext cx="2780371" cy="7973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提案策定での各企業の使い方</a:t>
            </a:r>
            <a:endParaRPr kumimoji="1" lang="en-US" altLang="ja-JP" sz="1400" dirty="0"/>
          </a:p>
          <a:p>
            <a:pPr algn="ctr"/>
            <a:r>
              <a:rPr kumimoji="1" lang="ja-JP" altLang="en-US" sz="1400" dirty="0"/>
              <a:t>コンセプト</a:t>
            </a:r>
          </a:p>
        </p:txBody>
      </p:sp>
      <p:sp>
        <p:nvSpPr>
          <p:cNvPr id="18" name="円弧 17">
            <a:extLst>
              <a:ext uri="{FF2B5EF4-FFF2-40B4-BE49-F238E27FC236}">
                <a16:creationId xmlns:a16="http://schemas.microsoft.com/office/drawing/2014/main" id="{5379F360-7D49-4C71-BCE6-90F77B0CC181}"/>
              </a:ext>
            </a:extLst>
          </p:cNvPr>
          <p:cNvSpPr/>
          <p:nvPr/>
        </p:nvSpPr>
        <p:spPr>
          <a:xfrm>
            <a:off x="6919332" y="1977483"/>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A9CDC070-74FC-480C-BBA2-33EB93EAF60C}"/>
              </a:ext>
            </a:extLst>
          </p:cNvPr>
          <p:cNvSpPr/>
          <p:nvPr/>
        </p:nvSpPr>
        <p:spPr>
          <a:xfrm>
            <a:off x="8132955" y="858645"/>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提案策定業務</a:t>
            </a:r>
            <a:endParaRPr kumimoji="1" lang="en-US" altLang="ja-JP" sz="1400" dirty="0"/>
          </a:p>
          <a:p>
            <a:pPr algn="ctr"/>
            <a:r>
              <a:rPr kumimoji="1" lang="ja-JP" altLang="en-US" sz="1400" dirty="0"/>
              <a:t>コンセプト</a:t>
            </a:r>
          </a:p>
        </p:txBody>
      </p:sp>
      <p:sp>
        <p:nvSpPr>
          <p:cNvPr id="20" name="四角形: 角を丸くする 19">
            <a:extLst>
              <a:ext uri="{FF2B5EF4-FFF2-40B4-BE49-F238E27FC236}">
                <a16:creationId xmlns:a16="http://schemas.microsoft.com/office/drawing/2014/main" id="{1804A997-818C-48EA-BFE9-81327D3B1020}"/>
              </a:ext>
            </a:extLst>
          </p:cNvPr>
          <p:cNvSpPr/>
          <p:nvPr/>
        </p:nvSpPr>
        <p:spPr>
          <a:xfrm>
            <a:off x="8106937" y="1655956"/>
            <a:ext cx="2650272" cy="6746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比較表</a:t>
            </a:r>
            <a:endParaRPr kumimoji="1" lang="en-US" altLang="ja-JP" dirty="0"/>
          </a:p>
          <a:p>
            <a:pPr algn="ctr"/>
            <a:r>
              <a:rPr kumimoji="1" lang="ja-JP" altLang="en-US" dirty="0"/>
              <a:t>有無コンセプト</a:t>
            </a:r>
          </a:p>
        </p:txBody>
      </p:sp>
      <p:sp>
        <p:nvSpPr>
          <p:cNvPr id="21" name="四角形: 角を丸くする 20">
            <a:extLst>
              <a:ext uri="{FF2B5EF4-FFF2-40B4-BE49-F238E27FC236}">
                <a16:creationId xmlns:a16="http://schemas.microsoft.com/office/drawing/2014/main" id="{26D38748-03C4-489E-95BC-6C07E3B60D1A}"/>
              </a:ext>
            </a:extLst>
          </p:cNvPr>
          <p:cNvSpPr/>
          <p:nvPr/>
        </p:nvSpPr>
        <p:spPr>
          <a:xfrm>
            <a:off x="8106937" y="2524452"/>
            <a:ext cx="2650272" cy="6746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審査員分析</a:t>
            </a:r>
            <a:endParaRPr kumimoji="1" lang="en-US" altLang="ja-JP" dirty="0"/>
          </a:p>
          <a:p>
            <a:pPr algn="ctr"/>
            <a:r>
              <a:rPr kumimoji="1" lang="ja-JP" altLang="en-US" dirty="0"/>
              <a:t>コンセプト</a:t>
            </a:r>
          </a:p>
        </p:txBody>
      </p:sp>
      <p:pic>
        <p:nvPicPr>
          <p:cNvPr id="22" name="図 21">
            <a:extLst>
              <a:ext uri="{FF2B5EF4-FFF2-40B4-BE49-F238E27FC236}">
                <a16:creationId xmlns:a16="http://schemas.microsoft.com/office/drawing/2014/main" id="{6DB69E44-405D-4A08-9267-5237032F5813}"/>
              </a:ext>
            </a:extLst>
          </p:cNvPr>
          <p:cNvPicPr>
            <a:picLocks noChangeAspect="1"/>
          </p:cNvPicPr>
          <p:nvPr/>
        </p:nvPicPr>
        <p:blipFill>
          <a:blip r:embed="rId2"/>
          <a:stretch>
            <a:fillRect/>
          </a:stretch>
        </p:blipFill>
        <p:spPr>
          <a:xfrm>
            <a:off x="7476892" y="3220328"/>
            <a:ext cx="3718882" cy="810838"/>
          </a:xfrm>
          <a:prstGeom prst="rect">
            <a:avLst/>
          </a:prstGeom>
        </p:spPr>
      </p:pic>
      <p:sp>
        <p:nvSpPr>
          <p:cNvPr id="23" name="楕円 22">
            <a:extLst>
              <a:ext uri="{FF2B5EF4-FFF2-40B4-BE49-F238E27FC236}">
                <a16:creationId xmlns:a16="http://schemas.microsoft.com/office/drawing/2014/main" id="{EE4DD217-5DEA-4D81-95AB-51F2A8979713}"/>
              </a:ext>
            </a:extLst>
          </p:cNvPr>
          <p:cNvSpPr/>
          <p:nvPr/>
        </p:nvSpPr>
        <p:spPr>
          <a:xfrm>
            <a:off x="7422899" y="3985035"/>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
        <p:nvSpPr>
          <p:cNvPr id="24" name="楕円 23">
            <a:extLst>
              <a:ext uri="{FF2B5EF4-FFF2-40B4-BE49-F238E27FC236}">
                <a16:creationId xmlns:a16="http://schemas.microsoft.com/office/drawing/2014/main" id="{56A17CDC-0BC6-46A8-9382-1D807E7F04B3}"/>
              </a:ext>
            </a:extLst>
          </p:cNvPr>
          <p:cNvSpPr/>
          <p:nvPr/>
        </p:nvSpPr>
        <p:spPr>
          <a:xfrm>
            <a:off x="7376532" y="4749742"/>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Tree>
    <p:extLst>
      <p:ext uri="{BB962C8B-B14F-4D97-AF65-F5344CB8AC3E}">
        <p14:creationId xmlns:p14="http://schemas.microsoft.com/office/powerpoint/2010/main" val="39030388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10643</TotalTime>
  <Words>3115</Words>
  <Application>Microsoft Office PowerPoint</Application>
  <PresentationFormat>ワイド画面</PresentationFormat>
  <Paragraphs>874</Paragraphs>
  <Slides>33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33</vt:i4>
      </vt:variant>
    </vt:vector>
  </HeadingPairs>
  <TitlesOfParts>
    <vt:vector size="39" baseType="lpstr">
      <vt:lpstr>メイリオ</vt:lpstr>
      <vt:lpstr>游ゴシック</vt:lpstr>
      <vt:lpstr>Arial</vt:lpstr>
      <vt:lpstr>Trebuchet MS</vt:lpstr>
      <vt:lpstr>Wingdings 3</vt:lpstr>
      <vt:lpstr>ファセット</vt:lpstr>
      <vt:lpstr>PowerPoint プレゼンテーション</vt:lpstr>
      <vt:lpstr>　　　　10回の内容</vt:lpstr>
      <vt:lpstr>　第6回提案の方向・コンセプト</vt:lpstr>
      <vt:lpstr>自治体発注の段階と民間の業務の流れ</vt:lpstr>
      <vt:lpstr>①コンセプト構築への道　</vt:lpstr>
      <vt:lpstr>コンセプト チーム構築時期  コンソ―シャムチームを束ねる 旗のようなもの  沢山の企業・人が 分担して提案策定 ひとりひとりが 常に意識しておくもの</vt:lpstr>
      <vt:lpstr>PowerPoint プレゼンテーション</vt:lpstr>
      <vt:lpstr>PowerPoint プレゼンテーション</vt:lpstr>
      <vt:lpstr>どんなコンセプトが、必要？</vt:lpstr>
      <vt:lpstr>大体明らかになることだけで方向性は？ 情報がはいってくる都度・コンセプトの深化のイメージ</vt:lpstr>
      <vt:lpstr>プレゼンテーションを意識するのも ひとつの方法</vt:lpstr>
      <vt:lpstr>審査での提案書の取り扱い について</vt:lpstr>
      <vt:lpstr>プレゼンテーションに意識　その１　事業計画分野 各分野担当者がコンセプト→具体的なキーポイント を。発表する。　　 ことを意識して、　提案作成のとき　実行してもらう。</vt:lpstr>
      <vt:lpstr>プレゼンテーションに意識　その２　設計建設分野 各分野担当者がコンセプト→具体的なキーポイント を。発表する。　　 ことを意識して、　提案作成のとき　実行してもらう。</vt:lpstr>
      <vt:lpstr>プレゼンテーションに意識　その３　維持管理分野 各分野担当者がコンセプト→具体的なキーポイント を。発表する。　　 ことを意識して、　提案作成のとき　実行してもらう。</vt:lpstr>
      <vt:lpstr>プレゼンテーションに意識　その４　運営分野 各分野担当者がコンセプト→具体的なキーポイント を。発表する。　　 ことを意識して、　提案作成のとき　実行してもらう。</vt:lpstr>
      <vt:lpstr>プレゼンテーションに意識　その５　自主事業分野 各分野担当者がコンセプト→具体的なキーポイント を。発表する。　　 ことを意識して、　提案作成のとき　実行してもらう。</vt:lpstr>
      <vt:lpstr>コンソ―シャム会議期間の間：</vt:lpstr>
      <vt:lpstr>提案策定のコンセプトからの手順</vt:lpstr>
      <vt:lpstr>提案策定手順</vt:lpstr>
      <vt:lpstr>提案・コンセプト・コンテンツ</vt:lpstr>
      <vt:lpstr>様式集</vt:lpstr>
      <vt:lpstr>様式集</vt:lpstr>
      <vt:lpstr>審査基準</vt:lpstr>
      <vt:lpstr>審査基準</vt:lpstr>
      <vt:lpstr>担当者リスト</vt:lpstr>
      <vt:lpstr>担当者リスト</vt:lpstr>
      <vt:lpstr>資金計画コンセプト→コンテンツ展開</vt:lpstr>
      <vt:lpstr>設計コンセプト→コンテンツ展開</vt:lpstr>
      <vt:lpstr>建設コンセプト→コンテンツ展開</vt:lpstr>
      <vt:lpstr>エクセル版の提案書（次回に詳しく）</vt:lpstr>
      <vt:lpstr>事業のお金の流れと契約の種類：エンド企業受取額１００想定</vt:lpstr>
      <vt:lpstr>ご清聴　 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tanuki kazehiki</dc:creator>
  <cp:lastModifiedBy>tanuki kazehiki</cp:lastModifiedBy>
  <cp:revision>38</cp:revision>
  <dcterms:created xsi:type="dcterms:W3CDTF">2021-05-17T04:17:13Z</dcterms:created>
  <dcterms:modified xsi:type="dcterms:W3CDTF">2021-11-10T02:25:39Z</dcterms:modified>
</cp:coreProperties>
</file>