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103"/>
  </p:notesMasterIdLst>
  <p:sldIdLst>
    <p:sldId id="1817" r:id="rId3"/>
    <p:sldId id="2833" r:id="rId4"/>
    <p:sldId id="2829" r:id="rId5"/>
    <p:sldId id="2830" r:id="rId6"/>
    <p:sldId id="2831" r:id="rId7"/>
    <p:sldId id="2832" r:id="rId8"/>
    <p:sldId id="658" r:id="rId9"/>
    <p:sldId id="2881" r:id="rId10"/>
    <p:sldId id="2834" r:id="rId11"/>
    <p:sldId id="2837" r:id="rId12"/>
    <p:sldId id="2838" r:id="rId13"/>
    <p:sldId id="2839" r:id="rId14"/>
    <p:sldId id="2877" r:id="rId15"/>
    <p:sldId id="2840" r:id="rId16"/>
    <p:sldId id="2865" r:id="rId17"/>
    <p:sldId id="2866" r:id="rId18"/>
    <p:sldId id="2868" r:id="rId19"/>
    <p:sldId id="2869" r:id="rId20"/>
    <p:sldId id="2874" r:id="rId21"/>
    <p:sldId id="2871" r:id="rId22"/>
    <p:sldId id="2872" r:id="rId23"/>
    <p:sldId id="2841" r:id="rId24"/>
    <p:sldId id="2879" r:id="rId25"/>
    <p:sldId id="2842" r:id="rId26"/>
    <p:sldId id="2859" r:id="rId27"/>
    <p:sldId id="2860" r:id="rId28"/>
    <p:sldId id="2861" r:id="rId29"/>
    <p:sldId id="2862" r:id="rId30"/>
    <p:sldId id="2863" r:id="rId31"/>
    <p:sldId id="2864" r:id="rId32"/>
    <p:sldId id="2851" r:id="rId33"/>
    <p:sldId id="2852" r:id="rId34"/>
    <p:sldId id="2853" r:id="rId35"/>
    <p:sldId id="2854" r:id="rId36"/>
    <p:sldId id="2855" r:id="rId37"/>
    <p:sldId id="2856" r:id="rId38"/>
    <p:sldId id="2857" r:id="rId39"/>
    <p:sldId id="2858" r:id="rId40"/>
    <p:sldId id="2847" r:id="rId41"/>
    <p:sldId id="2848" r:id="rId42"/>
    <p:sldId id="2849" r:id="rId43"/>
    <p:sldId id="2850" r:id="rId44"/>
    <p:sldId id="260" r:id="rId45"/>
    <p:sldId id="261" r:id="rId46"/>
    <p:sldId id="262" r:id="rId47"/>
    <p:sldId id="263" r:id="rId48"/>
    <p:sldId id="264" r:id="rId49"/>
    <p:sldId id="265" r:id="rId50"/>
    <p:sldId id="266" r:id="rId51"/>
    <p:sldId id="267" r:id="rId52"/>
    <p:sldId id="268" r:id="rId53"/>
    <p:sldId id="269" r:id="rId54"/>
    <p:sldId id="270" r:id="rId55"/>
    <p:sldId id="271" r:id="rId56"/>
    <p:sldId id="272" r:id="rId57"/>
    <p:sldId id="273" r:id="rId58"/>
    <p:sldId id="274" r:id="rId59"/>
    <p:sldId id="275" r:id="rId60"/>
    <p:sldId id="276" r:id="rId61"/>
    <p:sldId id="277" r:id="rId62"/>
    <p:sldId id="2844" r:id="rId63"/>
    <p:sldId id="257" r:id="rId64"/>
    <p:sldId id="258" r:id="rId65"/>
    <p:sldId id="259" r:id="rId66"/>
    <p:sldId id="1281" r:id="rId67"/>
    <p:sldId id="1695" r:id="rId68"/>
    <p:sldId id="1798" r:id="rId69"/>
    <p:sldId id="1792" r:id="rId70"/>
    <p:sldId id="1793" r:id="rId71"/>
    <p:sldId id="2796" r:id="rId72"/>
    <p:sldId id="1765" r:id="rId73"/>
    <p:sldId id="1801" r:id="rId74"/>
    <p:sldId id="729" r:id="rId75"/>
    <p:sldId id="730" r:id="rId76"/>
    <p:sldId id="731" r:id="rId77"/>
    <p:sldId id="732" r:id="rId78"/>
    <p:sldId id="1696" r:id="rId79"/>
    <p:sldId id="1902" r:id="rId80"/>
    <p:sldId id="1901" r:id="rId81"/>
    <p:sldId id="1913" r:id="rId82"/>
    <p:sldId id="2804" r:id="rId83"/>
    <p:sldId id="1873" r:id="rId84"/>
    <p:sldId id="1891" r:id="rId85"/>
    <p:sldId id="1850" r:id="rId86"/>
    <p:sldId id="1840" r:id="rId87"/>
    <p:sldId id="1880" r:id="rId88"/>
    <p:sldId id="2875" r:id="rId89"/>
    <p:sldId id="2880" r:id="rId90"/>
    <p:sldId id="2797" r:id="rId91"/>
    <p:sldId id="2816" r:id="rId92"/>
    <p:sldId id="256" r:id="rId93"/>
    <p:sldId id="2801" r:id="rId94"/>
    <p:sldId id="2882" r:id="rId95"/>
    <p:sldId id="2883" r:id="rId96"/>
    <p:sldId id="2884" r:id="rId97"/>
    <p:sldId id="2885" r:id="rId98"/>
    <p:sldId id="1139" r:id="rId99"/>
    <p:sldId id="2800" r:id="rId100"/>
    <p:sldId id="1918" r:id="rId101"/>
    <p:sldId id="1172" r:id="rId10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99"/>
    <a:srgbClr val="E2F0D9"/>
    <a:srgbClr val="FFCC66"/>
    <a:srgbClr val="FF9999"/>
    <a:srgbClr val="5B9BD5"/>
    <a:srgbClr val="FFFFCC"/>
    <a:srgbClr val="FFCC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C28CE9-89CB-4848-8096-23D98520DDE2}" v="578" dt="2023-07-23T22:10:24.53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28" autoAdjust="0"/>
    <p:restoredTop sz="94660"/>
  </p:normalViewPr>
  <p:slideViewPr>
    <p:cSldViewPr snapToGrid="0">
      <p:cViewPr varScale="1">
        <p:scale>
          <a:sx n="65" d="100"/>
          <a:sy n="65" d="100"/>
        </p:scale>
        <p:origin x="7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芳彦 植野" userId="86ab4e6fb1040a80" providerId="LiveId" clId="{7EC28CE9-89CB-4848-8096-23D98520DDE2}"/>
    <pc:docChg chg="undo custSel addSld delSld modSld">
      <pc:chgData name="芳彦 植野" userId="86ab4e6fb1040a80" providerId="LiveId" clId="{7EC28CE9-89CB-4848-8096-23D98520DDE2}" dt="2023-05-18T23:33:30.465" v="1240" actId="2696"/>
      <pc:docMkLst>
        <pc:docMk/>
      </pc:docMkLst>
      <pc:sldChg chg="add">
        <pc:chgData name="芳彦 植野" userId="86ab4e6fb1040a80" providerId="LiveId" clId="{7EC28CE9-89CB-4848-8096-23D98520DDE2}" dt="2023-05-13T09:18:45.966" v="629"/>
        <pc:sldMkLst>
          <pc:docMk/>
          <pc:sldMk cId="0" sldId="256"/>
        </pc:sldMkLst>
      </pc:sldChg>
      <pc:sldChg chg="del">
        <pc:chgData name="芳彦 植野" userId="86ab4e6fb1040a80" providerId="LiveId" clId="{7EC28CE9-89CB-4848-8096-23D98520DDE2}" dt="2023-03-29T20:39:12.584" v="391" actId="2696"/>
        <pc:sldMkLst>
          <pc:docMk/>
          <pc:sldMk cId="380696628" sldId="263"/>
        </pc:sldMkLst>
      </pc:sldChg>
      <pc:sldChg chg="del">
        <pc:chgData name="芳彦 植野" userId="86ab4e6fb1040a80" providerId="LiveId" clId="{7EC28CE9-89CB-4848-8096-23D98520DDE2}" dt="2023-03-29T20:38:40.411" v="388" actId="2696"/>
        <pc:sldMkLst>
          <pc:docMk/>
          <pc:sldMk cId="3403824860" sldId="266"/>
        </pc:sldMkLst>
      </pc:sldChg>
      <pc:sldChg chg="del">
        <pc:chgData name="芳彦 植野" userId="86ab4e6fb1040a80" providerId="LiveId" clId="{7EC28CE9-89CB-4848-8096-23D98520DDE2}" dt="2023-03-29T21:02:31.871" v="419" actId="2696"/>
        <pc:sldMkLst>
          <pc:docMk/>
          <pc:sldMk cId="2571136845" sldId="267"/>
        </pc:sldMkLst>
      </pc:sldChg>
      <pc:sldChg chg="del">
        <pc:chgData name="芳彦 植野" userId="86ab4e6fb1040a80" providerId="LiveId" clId="{7EC28CE9-89CB-4848-8096-23D98520DDE2}" dt="2023-03-29T21:02:38.132" v="425" actId="2696"/>
        <pc:sldMkLst>
          <pc:docMk/>
          <pc:sldMk cId="2377427756" sldId="268"/>
        </pc:sldMkLst>
      </pc:sldChg>
      <pc:sldChg chg="del">
        <pc:chgData name="芳彦 植野" userId="86ab4e6fb1040a80" providerId="LiveId" clId="{7EC28CE9-89CB-4848-8096-23D98520DDE2}" dt="2023-03-29T21:02:32.757" v="420" actId="2696"/>
        <pc:sldMkLst>
          <pc:docMk/>
          <pc:sldMk cId="1853193874" sldId="269"/>
        </pc:sldMkLst>
      </pc:sldChg>
      <pc:sldChg chg="del">
        <pc:chgData name="芳彦 植野" userId="86ab4e6fb1040a80" providerId="LiveId" clId="{7EC28CE9-89CB-4848-8096-23D98520DDE2}" dt="2023-03-29T21:02:33.640" v="421" actId="2696"/>
        <pc:sldMkLst>
          <pc:docMk/>
          <pc:sldMk cId="2618148430" sldId="272"/>
        </pc:sldMkLst>
      </pc:sldChg>
      <pc:sldChg chg="del">
        <pc:chgData name="芳彦 植野" userId="86ab4e6fb1040a80" providerId="LiveId" clId="{7EC28CE9-89CB-4848-8096-23D98520DDE2}" dt="2023-03-29T21:02:35.544" v="423" actId="2696"/>
        <pc:sldMkLst>
          <pc:docMk/>
          <pc:sldMk cId="3503254782" sldId="273"/>
        </pc:sldMkLst>
      </pc:sldChg>
      <pc:sldChg chg="del">
        <pc:chgData name="芳彦 植野" userId="86ab4e6fb1040a80" providerId="LiveId" clId="{7EC28CE9-89CB-4848-8096-23D98520DDE2}" dt="2023-03-29T21:02:34.462" v="422" actId="2696"/>
        <pc:sldMkLst>
          <pc:docMk/>
          <pc:sldMk cId="298309805" sldId="275"/>
        </pc:sldMkLst>
      </pc:sldChg>
      <pc:sldChg chg="add del">
        <pc:chgData name="芳彦 植野" userId="86ab4e6fb1040a80" providerId="LiveId" clId="{7EC28CE9-89CB-4848-8096-23D98520DDE2}" dt="2023-03-29T21:02:30.580" v="418" actId="2696"/>
        <pc:sldMkLst>
          <pc:docMk/>
          <pc:sldMk cId="69164070" sldId="276"/>
        </pc:sldMkLst>
      </pc:sldChg>
      <pc:sldChg chg="del">
        <pc:chgData name="芳彦 植野" userId="86ab4e6fb1040a80" providerId="LiveId" clId="{7EC28CE9-89CB-4848-8096-23D98520DDE2}" dt="2023-03-29T20:38:34.858" v="384" actId="2696"/>
        <pc:sldMkLst>
          <pc:docMk/>
          <pc:sldMk cId="3205594311" sldId="289"/>
        </pc:sldMkLst>
      </pc:sldChg>
      <pc:sldChg chg="del">
        <pc:chgData name="芳彦 植野" userId="86ab4e6fb1040a80" providerId="LiveId" clId="{7EC28CE9-89CB-4848-8096-23D98520DDE2}" dt="2023-03-29T20:38:35.802" v="385" actId="2696"/>
        <pc:sldMkLst>
          <pc:docMk/>
          <pc:sldMk cId="3937498274" sldId="290"/>
        </pc:sldMkLst>
      </pc:sldChg>
      <pc:sldChg chg="del">
        <pc:chgData name="芳彦 植野" userId="86ab4e6fb1040a80" providerId="LiveId" clId="{7EC28CE9-89CB-4848-8096-23D98520DDE2}" dt="2023-03-29T20:39:15.241" v="392" actId="2696"/>
        <pc:sldMkLst>
          <pc:docMk/>
          <pc:sldMk cId="581474170" sldId="429"/>
        </pc:sldMkLst>
      </pc:sldChg>
      <pc:sldChg chg="del">
        <pc:chgData name="芳彦 植野" userId="86ab4e6fb1040a80" providerId="LiveId" clId="{7EC28CE9-89CB-4848-8096-23D98520DDE2}" dt="2023-03-29T20:39:22.356" v="396" actId="2696"/>
        <pc:sldMkLst>
          <pc:docMk/>
          <pc:sldMk cId="2043807753" sldId="430"/>
        </pc:sldMkLst>
      </pc:sldChg>
      <pc:sldChg chg="add del">
        <pc:chgData name="芳彦 植野" userId="86ab4e6fb1040a80" providerId="LiveId" clId="{7EC28CE9-89CB-4848-8096-23D98520DDE2}" dt="2023-05-13T05:37:29.333" v="625" actId="2696"/>
        <pc:sldMkLst>
          <pc:docMk/>
          <pc:sldMk cId="350902380" sldId="431"/>
        </pc:sldMkLst>
      </pc:sldChg>
      <pc:sldChg chg="del">
        <pc:chgData name="芳彦 植野" userId="86ab4e6fb1040a80" providerId="LiveId" clId="{7EC28CE9-89CB-4848-8096-23D98520DDE2}" dt="2023-03-29T20:39:17.463" v="393" actId="2696"/>
        <pc:sldMkLst>
          <pc:docMk/>
          <pc:sldMk cId="1092910256" sldId="431"/>
        </pc:sldMkLst>
      </pc:sldChg>
      <pc:sldChg chg="add del">
        <pc:chgData name="芳彦 植野" userId="86ab4e6fb1040a80" providerId="LiveId" clId="{7EC28CE9-89CB-4848-8096-23D98520DDE2}" dt="2023-05-18T23:33:30.465" v="1240" actId="2696"/>
        <pc:sldMkLst>
          <pc:docMk/>
          <pc:sldMk cId="3268799354" sldId="431"/>
        </pc:sldMkLst>
      </pc:sldChg>
      <pc:sldChg chg="del">
        <pc:chgData name="芳彦 植野" userId="86ab4e6fb1040a80" providerId="LiveId" clId="{7EC28CE9-89CB-4848-8096-23D98520DDE2}" dt="2023-03-29T20:39:18.387" v="394" actId="2696"/>
        <pc:sldMkLst>
          <pc:docMk/>
          <pc:sldMk cId="3634110474" sldId="436"/>
        </pc:sldMkLst>
      </pc:sldChg>
      <pc:sldChg chg="del">
        <pc:chgData name="芳彦 植野" userId="86ab4e6fb1040a80" providerId="LiveId" clId="{7EC28CE9-89CB-4848-8096-23D98520DDE2}" dt="2023-03-29T20:39:19.221" v="395" actId="2696"/>
        <pc:sldMkLst>
          <pc:docMk/>
          <pc:sldMk cId="3947576437" sldId="438"/>
        </pc:sldMkLst>
      </pc:sldChg>
      <pc:sldChg chg="del">
        <pc:chgData name="芳彦 植野" userId="86ab4e6fb1040a80" providerId="LiveId" clId="{7EC28CE9-89CB-4848-8096-23D98520DDE2}" dt="2023-03-29T20:39:23.390" v="397" actId="2696"/>
        <pc:sldMkLst>
          <pc:docMk/>
          <pc:sldMk cId="706757768" sldId="440"/>
        </pc:sldMkLst>
      </pc:sldChg>
      <pc:sldChg chg="del">
        <pc:chgData name="芳彦 植野" userId="86ab4e6fb1040a80" providerId="LiveId" clId="{7EC28CE9-89CB-4848-8096-23D98520DDE2}" dt="2023-03-29T20:39:24.295" v="398" actId="2696"/>
        <pc:sldMkLst>
          <pc:docMk/>
          <pc:sldMk cId="1176239610" sldId="441"/>
        </pc:sldMkLst>
      </pc:sldChg>
      <pc:sldChg chg="del">
        <pc:chgData name="芳彦 植野" userId="86ab4e6fb1040a80" providerId="LiveId" clId="{7EC28CE9-89CB-4848-8096-23D98520DDE2}" dt="2023-03-29T20:39:25.234" v="399" actId="2696"/>
        <pc:sldMkLst>
          <pc:docMk/>
          <pc:sldMk cId="3314118750" sldId="442"/>
        </pc:sldMkLst>
      </pc:sldChg>
      <pc:sldChg chg="del">
        <pc:chgData name="芳彦 植野" userId="86ab4e6fb1040a80" providerId="LiveId" clId="{7EC28CE9-89CB-4848-8096-23D98520DDE2}" dt="2023-03-29T20:39:27.626" v="400" actId="2696"/>
        <pc:sldMkLst>
          <pc:docMk/>
          <pc:sldMk cId="610592517" sldId="443"/>
        </pc:sldMkLst>
      </pc:sldChg>
      <pc:sldChg chg="del">
        <pc:chgData name="芳彦 植野" userId="86ab4e6fb1040a80" providerId="LiveId" clId="{7EC28CE9-89CB-4848-8096-23D98520DDE2}" dt="2023-03-29T20:39:28.431" v="401" actId="2696"/>
        <pc:sldMkLst>
          <pc:docMk/>
          <pc:sldMk cId="706788537" sldId="444"/>
        </pc:sldMkLst>
      </pc:sldChg>
      <pc:sldChg chg="del">
        <pc:chgData name="芳彦 植野" userId="86ab4e6fb1040a80" providerId="LiveId" clId="{7EC28CE9-89CB-4848-8096-23D98520DDE2}" dt="2023-03-29T20:39:35.078" v="402" actId="2696"/>
        <pc:sldMkLst>
          <pc:docMk/>
          <pc:sldMk cId="1420854522" sldId="445"/>
        </pc:sldMkLst>
      </pc:sldChg>
      <pc:sldChg chg="del">
        <pc:chgData name="芳彦 植野" userId="86ab4e6fb1040a80" providerId="LiveId" clId="{7EC28CE9-89CB-4848-8096-23D98520DDE2}" dt="2023-03-29T21:02:36.653" v="424" actId="2696"/>
        <pc:sldMkLst>
          <pc:docMk/>
          <pc:sldMk cId="913778073" sldId="450"/>
        </pc:sldMkLst>
      </pc:sldChg>
      <pc:sldChg chg="modSp add mod">
        <pc:chgData name="芳彦 植野" userId="86ab4e6fb1040a80" providerId="LiveId" clId="{7EC28CE9-89CB-4848-8096-23D98520DDE2}" dt="2023-05-12T07:48:55.789" v="610"/>
        <pc:sldMkLst>
          <pc:docMk/>
          <pc:sldMk cId="262366426" sldId="658"/>
        </pc:sldMkLst>
        <pc:spChg chg="mod">
          <ac:chgData name="芳彦 植野" userId="86ab4e6fb1040a80" providerId="LiveId" clId="{7EC28CE9-89CB-4848-8096-23D98520DDE2}" dt="2023-04-23T22:44:27.408" v="454" actId="6549"/>
          <ac:spMkLst>
            <pc:docMk/>
            <pc:sldMk cId="262366426" sldId="658"/>
            <ac:spMk id="2" creationId="{466BA885-DF7A-439B-91D5-07000D45374A}"/>
          </ac:spMkLst>
        </pc:spChg>
        <pc:spChg chg="mod">
          <ac:chgData name="芳彦 植野" userId="86ab4e6fb1040a80" providerId="LiveId" clId="{7EC28CE9-89CB-4848-8096-23D98520DDE2}" dt="2023-03-28T20:06:32.931" v="148" actId="20577"/>
          <ac:spMkLst>
            <pc:docMk/>
            <pc:sldMk cId="262366426" sldId="658"/>
            <ac:spMk id="3" creationId="{7271DF49-1A4D-4487-B6A4-B51DE8A53BF0}"/>
          </ac:spMkLst>
        </pc:spChg>
        <pc:spChg chg="mod">
          <ac:chgData name="芳彦 植野" userId="86ab4e6fb1040a80" providerId="LiveId" clId="{7EC28CE9-89CB-4848-8096-23D98520DDE2}" dt="2023-03-28T20:05:51.127" v="108" actId="6549"/>
          <ac:spMkLst>
            <pc:docMk/>
            <pc:sldMk cId="262366426" sldId="658"/>
            <ac:spMk id="4" creationId="{7E4384E8-7AF7-49DF-8EF4-1F05B762F3BB}"/>
          </ac:spMkLst>
        </pc:spChg>
        <pc:spChg chg="mod">
          <ac:chgData name="芳彦 植野" userId="86ab4e6fb1040a80" providerId="LiveId" clId="{7EC28CE9-89CB-4848-8096-23D98520DDE2}" dt="2023-03-28T20:05:27.352" v="103" actId="1582"/>
          <ac:spMkLst>
            <pc:docMk/>
            <pc:sldMk cId="262366426" sldId="658"/>
            <ac:spMk id="8" creationId="{3B6E4A81-2C8D-480D-99DE-2518BA131B3B}"/>
          </ac:spMkLst>
        </pc:spChg>
        <pc:spChg chg="mod">
          <ac:chgData name="芳彦 植野" userId="86ab4e6fb1040a80" providerId="LiveId" clId="{7EC28CE9-89CB-4848-8096-23D98520DDE2}" dt="2023-03-28T20:10:03.234" v="377" actId="20577"/>
          <ac:spMkLst>
            <pc:docMk/>
            <pc:sldMk cId="262366426" sldId="658"/>
            <ac:spMk id="13" creationId="{D113C88C-DE55-4D2E-AF39-302E04C7D387}"/>
          </ac:spMkLst>
        </pc:spChg>
        <pc:spChg chg="mod">
          <ac:chgData name="芳彦 植野" userId="86ab4e6fb1040a80" providerId="LiveId" clId="{7EC28CE9-89CB-4848-8096-23D98520DDE2}" dt="2023-03-28T20:07:34.032" v="210" actId="6549"/>
          <ac:spMkLst>
            <pc:docMk/>
            <pc:sldMk cId="262366426" sldId="658"/>
            <ac:spMk id="29" creationId="{06EA9D92-1D4E-4C57-ACAC-9CE57BF32457}"/>
          </ac:spMkLst>
        </pc:spChg>
      </pc:sldChg>
      <pc:sldChg chg="add">
        <pc:chgData name="芳彦 植野" userId="86ab4e6fb1040a80" providerId="LiveId" clId="{7EC28CE9-89CB-4848-8096-23D98520DDE2}" dt="2023-05-18T23:32:11.924" v="1236"/>
        <pc:sldMkLst>
          <pc:docMk/>
          <pc:sldMk cId="0" sldId="667"/>
        </pc:sldMkLst>
      </pc:sldChg>
      <pc:sldChg chg="modSp add mod">
        <pc:chgData name="芳彦 植野" userId="86ab4e6fb1040a80" providerId="LiveId" clId="{7EC28CE9-89CB-4848-8096-23D98520DDE2}" dt="2023-05-18T23:31:29.241" v="1235" actId="20577"/>
        <pc:sldMkLst>
          <pc:docMk/>
          <pc:sldMk cId="1435757445" sldId="762"/>
        </pc:sldMkLst>
        <pc:spChg chg="mod">
          <ac:chgData name="芳彦 植野" userId="86ab4e6fb1040a80" providerId="LiveId" clId="{7EC28CE9-89CB-4848-8096-23D98520DDE2}" dt="2023-05-18T23:31:29.241" v="1235" actId="20577"/>
          <ac:spMkLst>
            <pc:docMk/>
            <pc:sldMk cId="1435757445" sldId="762"/>
            <ac:spMk id="3" creationId="{00000000-0000-0000-0000-000000000000}"/>
          </ac:spMkLst>
        </pc:spChg>
        <pc:spChg chg="mod">
          <ac:chgData name="芳彦 植野" userId="86ab4e6fb1040a80" providerId="LiveId" clId="{7EC28CE9-89CB-4848-8096-23D98520DDE2}" dt="2023-05-18T23:28:45.823" v="1076" actId="6549"/>
          <ac:spMkLst>
            <pc:docMk/>
            <pc:sldMk cId="1435757445" sldId="762"/>
            <ac:spMk id="9" creationId="{00000000-0000-0000-0000-000000000000}"/>
          </ac:spMkLst>
        </pc:spChg>
        <pc:spChg chg="mod">
          <ac:chgData name="芳彦 植野" userId="86ab4e6fb1040a80" providerId="LiveId" clId="{7EC28CE9-89CB-4848-8096-23D98520DDE2}" dt="2023-05-18T23:30:55.991" v="1201" actId="6549"/>
          <ac:spMkLst>
            <pc:docMk/>
            <pc:sldMk cId="1435757445" sldId="762"/>
            <ac:spMk id="11" creationId="{00000000-0000-0000-0000-000000000000}"/>
          </ac:spMkLst>
        </pc:spChg>
      </pc:sldChg>
      <pc:sldChg chg="add del">
        <pc:chgData name="芳彦 植野" userId="86ab4e6fb1040a80" providerId="LiveId" clId="{7EC28CE9-89CB-4848-8096-23D98520DDE2}" dt="2023-05-18T23:33:22.292" v="1238" actId="2696"/>
        <pc:sldMkLst>
          <pc:docMk/>
          <pc:sldMk cId="210484992" sldId="806"/>
        </pc:sldMkLst>
      </pc:sldChg>
      <pc:sldChg chg="add">
        <pc:chgData name="芳彦 植野" userId="86ab4e6fb1040a80" providerId="LiveId" clId="{7EC28CE9-89CB-4848-8096-23D98520DDE2}" dt="2023-03-29T21:01:20.345" v="414"/>
        <pc:sldMkLst>
          <pc:docMk/>
          <pc:sldMk cId="1791747486" sldId="807"/>
        </pc:sldMkLst>
      </pc:sldChg>
      <pc:sldChg chg="add del">
        <pc:chgData name="芳彦 植野" userId="86ab4e6fb1040a80" providerId="LiveId" clId="{7EC28CE9-89CB-4848-8096-23D98520DDE2}" dt="2023-05-18T23:33:24.771" v="1239" actId="2696"/>
        <pc:sldMkLst>
          <pc:docMk/>
          <pc:sldMk cId="453152758" sldId="808"/>
        </pc:sldMkLst>
      </pc:sldChg>
      <pc:sldChg chg="modSp mod">
        <pc:chgData name="芳彦 植野" userId="86ab4e6fb1040a80" providerId="LiveId" clId="{7EC28CE9-89CB-4848-8096-23D98520DDE2}" dt="2023-05-10T03:12:22.229" v="467" actId="6549"/>
        <pc:sldMkLst>
          <pc:docMk/>
          <pc:sldMk cId="0" sldId="942"/>
        </pc:sldMkLst>
        <pc:spChg chg="mod">
          <ac:chgData name="芳彦 植野" userId="86ab4e6fb1040a80" providerId="LiveId" clId="{7EC28CE9-89CB-4848-8096-23D98520DDE2}" dt="2023-05-10T03:12:22.229" v="467" actId="6549"/>
          <ac:spMkLst>
            <pc:docMk/>
            <pc:sldMk cId="0" sldId="942"/>
            <ac:spMk id="10245" creationId="{2B713E3A-5292-D2E9-E18A-048FB2D406C0}"/>
          </ac:spMkLst>
        </pc:spChg>
      </pc:sldChg>
      <pc:sldChg chg="del">
        <pc:chgData name="芳彦 植野" userId="86ab4e6fb1040a80" providerId="LiveId" clId="{7EC28CE9-89CB-4848-8096-23D98520DDE2}" dt="2023-05-14T22:45:06.265" v="639" actId="2696"/>
        <pc:sldMkLst>
          <pc:docMk/>
          <pc:sldMk cId="0" sldId="943"/>
        </pc:sldMkLst>
      </pc:sldChg>
      <pc:sldChg chg="modSp mod">
        <pc:chgData name="芳彦 植野" userId="86ab4e6fb1040a80" providerId="LiveId" clId="{7EC28CE9-89CB-4848-8096-23D98520DDE2}" dt="2023-05-11T21:40:07.079" v="470" actId="6549"/>
        <pc:sldMkLst>
          <pc:docMk/>
          <pc:sldMk cId="0" sldId="962"/>
        </pc:sldMkLst>
        <pc:spChg chg="mod">
          <ac:chgData name="芳彦 植野" userId="86ab4e6fb1040a80" providerId="LiveId" clId="{7EC28CE9-89CB-4848-8096-23D98520DDE2}" dt="2023-05-11T21:40:07.079" v="470" actId="6549"/>
          <ac:spMkLst>
            <pc:docMk/>
            <pc:sldMk cId="0" sldId="962"/>
            <ac:spMk id="51203" creationId="{1C38B216-807D-D5FD-8E80-DA983500FAE1}"/>
          </ac:spMkLst>
        </pc:spChg>
      </pc:sldChg>
      <pc:sldChg chg="add">
        <pc:chgData name="芳彦 植野" userId="86ab4e6fb1040a80" providerId="LiveId" clId="{7EC28CE9-89CB-4848-8096-23D98520DDE2}" dt="2023-05-13T09:21:40.711" v="638"/>
        <pc:sldMkLst>
          <pc:docMk/>
          <pc:sldMk cId="0" sldId="1172"/>
        </pc:sldMkLst>
      </pc:sldChg>
      <pc:sldChg chg="del">
        <pc:chgData name="芳彦 植野" userId="86ab4e6fb1040a80" providerId="LiveId" clId="{7EC28CE9-89CB-4848-8096-23D98520DDE2}" dt="2023-03-29T20:38:39.773" v="387" actId="2696"/>
        <pc:sldMkLst>
          <pc:docMk/>
          <pc:sldMk cId="2941977760" sldId="1572"/>
        </pc:sldMkLst>
      </pc:sldChg>
      <pc:sldChg chg="add del">
        <pc:chgData name="芳彦 植野" userId="86ab4e6fb1040a80" providerId="LiveId" clId="{7EC28CE9-89CB-4848-8096-23D98520DDE2}" dt="2023-03-29T21:02:39.096" v="426" actId="2696"/>
        <pc:sldMkLst>
          <pc:docMk/>
          <pc:sldMk cId="1019227345" sldId="1573"/>
        </pc:sldMkLst>
      </pc:sldChg>
      <pc:sldChg chg="del">
        <pc:chgData name="芳彦 植野" userId="86ab4e6fb1040a80" providerId="LiveId" clId="{7EC28CE9-89CB-4848-8096-23D98520DDE2}" dt="2023-03-29T21:02:40.434" v="427" actId="2696"/>
        <pc:sldMkLst>
          <pc:docMk/>
          <pc:sldMk cId="1312839462" sldId="1575"/>
        </pc:sldMkLst>
      </pc:sldChg>
      <pc:sldChg chg="del">
        <pc:chgData name="芳彦 植野" userId="86ab4e6fb1040a80" providerId="LiveId" clId="{7EC28CE9-89CB-4848-8096-23D98520DDE2}" dt="2023-03-29T21:02:24.463" v="417" actId="2696"/>
        <pc:sldMkLst>
          <pc:docMk/>
          <pc:sldMk cId="3407022139" sldId="1576"/>
        </pc:sldMkLst>
      </pc:sldChg>
      <pc:sldChg chg="del">
        <pc:chgData name="芳彦 植野" userId="86ab4e6fb1040a80" providerId="LiveId" clId="{7EC28CE9-89CB-4848-8096-23D98520DDE2}" dt="2023-03-29T20:39:57.005" v="406" actId="2696"/>
        <pc:sldMkLst>
          <pc:docMk/>
          <pc:sldMk cId="3131191671" sldId="1577"/>
        </pc:sldMkLst>
      </pc:sldChg>
      <pc:sldChg chg="del">
        <pc:chgData name="芳彦 植野" userId="86ab4e6fb1040a80" providerId="LiveId" clId="{7EC28CE9-89CB-4848-8096-23D98520DDE2}" dt="2023-03-29T20:39:59.120" v="407" actId="2696"/>
        <pc:sldMkLst>
          <pc:docMk/>
          <pc:sldMk cId="126761335" sldId="1578"/>
        </pc:sldMkLst>
      </pc:sldChg>
      <pc:sldChg chg="del">
        <pc:chgData name="芳彦 植野" userId="86ab4e6fb1040a80" providerId="LiveId" clId="{7EC28CE9-89CB-4848-8096-23D98520DDE2}" dt="2023-03-29T20:39:36.767" v="403" actId="2696"/>
        <pc:sldMkLst>
          <pc:docMk/>
          <pc:sldMk cId="884875915" sldId="1579"/>
        </pc:sldMkLst>
      </pc:sldChg>
      <pc:sldChg chg="modSp mod">
        <pc:chgData name="芳彦 植野" userId="86ab4e6fb1040a80" providerId="LiveId" clId="{7EC28CE9-89CB-4848-8096-23D98520DDE2}" dt="2023-04-23T22:44:09.717" v="451" actId="6549"/>
        <pc:sldMkLst>
          <pc:docMk/>
          <pc:sldMk cId="2732712902" sldId="1817"/>
        </pc:sldMkLst>
        <pc:spChg chg="mod">
          <ac:chgData name="芳彦 植野" userId="86ab4e6fb1040a80" providerId="LiveId" clId="{7EC28CE9-89CB-4848-8096-23D98520DDE2}" dt="2023-03-28T20:04:45.580" v="94" actId="6549"/>
          <ac:spMkLst>
            <pc:docMk/>
            <pc:sldMk cId="2732712902" sldId="1817"/>
            <ac:spMk id="6" creationId="{5885453B-8021-6B5C-A41F-EFDCF75C02F0}"/>
          </ac:spMkLst>
        </pc:spChg>
        <pc:spChg chg="mod">
          <ac:chgData name="芳彦 植野" userId="86ab4e6fb1040a80" providerId="LiveId" clId="{7EC28CE9-89CB-4848-8096-23D98520DDE2}" dt="2023-04-23T22:44:09.717" v="451" actId="6549"/>
          <ac:spMkLst>
            <pc:docMk/>
            <pc:sldMk cId="2732712902" sldId="1817"/>
            <ac:spMk id="8" creationId="{7B4BCC26-6D7B-2B90-F4AA-D71D44D9A232}"/>
          </ac:spMkLst>
        </pc:spChg>
      </pc:sldChg>
      <pc:sldChg chg="del">
        <pc:chgData name="芳彦 植野" userId="86ab4e6fb1040a80" providerId="LiveId" clId="{7EC28CE9-89CB-4848-8096-23D98520DDE2}" dt="2023-04-09T08:24:29.606" v="430" actId="2696"/>
        <pc:sldMkLst>
          <pc:docMk/>
          <pc:sldMk cId="1853776097" sldId="1818"/>
        </pc:sldMkLst>
      </pc:sldChg>
      <pc:sldChg chg="modSp">
        <pc:chgData name="芳彦 植野" userId="86ab4e6fb1040a80" providerId="LiveId" clId="{7EC28CE9-89CB-4848-8096-23D98520DDE2}" dt="2023-04-10T21:25:17.074" v="436"/>
        <pc:sldMkLst>
          <pc:docMk/>
          <pc:sldMk cId="2184136888" sldId="1840"/>
        </pc:sldMkLst>
        <pc:spChg chg="mod">
          <ac:chgData name="芳彦 植野" userId="86ab4e6fb1040a80" providerId="LiveId" clId="{7EC28CE9-89CB-4848-8096-23D98520DDE2}" dt="2023-04-10T21:25:17.074" v="436"/>
          <ac:spMkLst>
            <pc:docMk/>
            <pc:sldMk cId="2184136888" sldId="1840"/>
            <ac:spMk id="8" creationId="{26126C3E-AED2-4463-B006-8C172212400F}"/>
          </ac:spMkLst>
        </pc:spChg>
      </pc:sldChg>
      <pc:sldChg chg="modSp">
        <pc:chgData name="芳彦 植野" userId="86ab4e6fb1040a80" providerId="LiveId" clId="{7EC28CE9-89CB-4848-8096-23D98520DDE2}" dt="2023-04-10T21:25:17.074" v="436"/>
        <pc:sldMkLst>
          <pc:docMk/>
          <pc:sldMk cId="3387509190" sldId="1850"/>
        </pc:sldMkLst>
        <pc:spChg chg="mod">
          <ac:chgData name="芳彦 植野" userId="86ab4e6fb1040a80" providerId="LiveId" clId="{7EC28CE9-89CB-4848-8096-23D98520DDE2}" dt="2023-04-10T21:25:17.074" v="436"/>
          <ac:spMkLst>
            <pc:docMk/>
            <pc:sldMk cId="3387509190" sldId="1850"/>
            <ac:spMk id="6" creationId="{93667513-1B48-4516-889D-2762B0A2073F}"/>
          </ac:spMkLst>
        </pc:spChg>
      </pc:sldChg>
      <pc:sldChg chg="del">
        <pc:chgData name="芳彦 植野" userId="86ab4e6fb1040a80" providerId="LiveId" clId="{7EC28CE9-89CB-4848-8096-23D98520DDE2}" dt="2023-04-09T08:24:53.948" v="433" actId="2696"/>
        <pc:sldMkLst>
          <pc:docMk/>
          <pc:sldMk cId="1229087005" sldId="1871"/>
        </pc:sldMkLst>
      </pc:sldChg>
      <pc:sldChg chg="modSp">
        <pc:chgData name="芳彦 植野" userId="86ab4e6fb1040a80" providerId="LiveId" clId="{7EC28CE9-89CB-4848-8096-23D98520DDE2}" dt="2023-04-10T21:25:17.074" v="436"/>
        <pc:sldMkLst>
          <pc:docMk/>
          <pc:sldMk cId="320848209" sldId="1873"/>
        </pc:sldMkLst>
        <pc:spChg chg="mod">
          <ac:chgData name="芳彦 植野" userId="86ab4e6fb1040a80" providerId="LiveId" clId="{7EC28CE9-89CB-4848-8096-23D98520DDE2}" dt="2023-04-10T21:25:17.074" v="436"/>
          <ac:spMkLst>
            <pc:docMk/>
            <pc:sldMk cId="320848209" sldId="1873"/>
            <ac:spMk id="6" creationId="{93667513-1B48-4516-889D-2762B0A2073F}"/>
          </ac:spMkLst>
        </pc:spChg>
        <pc:spChg chg="mod">
          <ac:chgData name="芳彦 植野" userId="86ab4e6fb1040a80" providerId="LiveId" clId="{7EC28CE9-89CB-4848-8096-23D98520DDE2}" dt="2023-04-10T21:25:17.074" v="436"/>
          <ac:spMkLst>
            <pc:docMk/>
            <pc:sldMk cId="320848209" sldId="1873"/>
            <ac:spMk id="8" creationId="{26126C3E-AED2-4463-B006-8C172212400F}"/>
          </ac:spMkLst>
        </pc:spChg>
      </pc:sldChg>
      <pc:sldChg chg="modSp">
        <pc:chgData name="芳彦 植野" userId="86ab4e6fb1040a80" providerId="LiveId" clId="{7EC28CE9-89CB-4848-8096-23D98520DDE2}" dt="2023-04-10T21:25:17.074" v="436"/>
        <pc:sldMkLst>
          <pc:docMk/>
          <pc:sldMk cId="1258031974" sldId="1880"/>
        </pc:sldMkLst>
        <pc:spChg chg="mod">
          <ac:chgData name="芳彦 植野" userId="86ab4e6fb1040a80" providerId="LiveId" clId="{7EC28CE9-89CB-4848-8096-23D98520DDE2}" dt="2023-04-10T21:25:17.074" v="436"/>
          <ac:spMkLst>
            <pc:docMk/>
            <pc:sldMk cId="1258031974" sldId="1880"/>
            <ac:spMk id="8" creationId="{26126C3E-AED2-4463-B006-8C172212400F}"/>
          </ac:spMkLst>
        </pc:spChg>
      </pc:sldChg>
      <pc:sldChg chg="del">
        <pc:chgData name="芳彦 植野" userId="86ab4e6fb1040a80" providerId="LiveId" clId="{7EC28CE9-89CB-4848-8096-23D98520DDE2}" dt="2023-03-29T20:38:28.409" v="383" actId="2696"/>
        <pc:sldMkLst>
          <pc:docMk/>
          <pc:sldMk cId="3314788809" sldId="1882"/>
        </pc:sldMkLst>
      </pc:sldChg>
      <pc:sldChg chg="del">
        <pc:chgData name="芳彦 植野" userId="86ab4e6fb1040a80" providerId="LiveId" clId="{7EC28CE9-89CB-4848-8096-23D98520DDE2}" dt="2023-04-09T08:25:02.459" v="435" actId="2696"/>
        <pc:sldMkLst>
          <pc:docMk/>
          <pc:sldMk cId="873576933" sldId="1883"/>
        </pc:sldMkLst>
      </pc:sldChg>
      <pc:sldChg chg="del">
        <pc:chgData name="芳彦 植野" userId="86ab4e6fb1040a80" providerId="LiveId" clId="{7EC28CE9-89CB-4848-8096-23D98520DDE2}" dt="2023-04-09T08:24:54.775" v="434" actId="2696"/>
        <pc:sldMkLst>
          <pc:docMk/>
          <pc:sldMk cId="2675684946" sldId="1884"/>
        </pc:sldMkLst>
      </pc:sldChg>
      <pc:sldChg chg="modSp">
        <pc:chgData name="芳彦 植野" userId="86ab4e6fb1040a80" providerId="LiveId" clId="{7EC28CE9-89CB-4848-8096-23D98520DDE2}" dt="2023-04-10T21:25:17.074" v="436"/>
        <pc:sldMkLst>
          <pc:docMk/>
          <pc:sldMk cId="2152814743" sldId="1885"/>
        </pc:sldMkLst>
        <pc:spChg chg="mod">
          <ac:chgData name="芳彦 植野" userId="86ab4e6fb1040a80" providerId="LiveId" clId="{7EC28CE9-89CB-4848-8096-23D98520DDE2}" dt="2023-04-10T21:25:17.074" v="436"/>
          <ac:spMkLst>
            <pc:docMk/>
            <pc:sldMk cId="2152814743" sldId="1885"/>
            <ac:spMk id="8" creationId="{26126C3E-AED2-4463-B006-8C172212400F}"/>
          </ac:spMkLst>
        </pc:spChg>
      </pc:sldChg>
      <pc:sldChg chg="modSp">
        <pc:chgData name="芳彦 植野" userId="86ab4e6fb1040a80" providerId="LiveId" clId="{7EC28CE9-89CB-4848-8096-23D98520DDE2}" dt="2023-04-10T21:25:17.074" v="436"/>
        <pc:sldMkLst>
          <pc:docMk/>
          <pc:sldMk cId="4160069017" sldId="1886"/>
        </pc:sldMkLst>
        <pc:spChg chg="mod">
          <ac:chgData name="芳彦 植野" userId="86ab4e6fb1040a80" providerId="LiveId" clId="{7EC28CE9-89CB-4848-8096-23D98520DDE2}" dt="2023-04-10T21:25:17.074" v="436"/>
          <ac:spMkLst>
            <pc:docMk/>
            <pc:sldMk cId="4160069017" sldId="1886"/>
            <ac:spMk id="8" creationId="{26126C3E-AED2-4463-B006-8C172212400F}"/>
          </ac:spMkLst>
        </pc:spChg>
      </pc:sldChg>
      <pc:sldChg chg="modSp">
        <pc:chgData name="芳彦 植野" userId="86ab4e6fb1040a80" providerId="LiveId" clId="{7EC28CE9-89CB-4848-8096-23D98520DDE2}" dt="2023-04-10T21:25:17.074" v="436"/>
        <pc:sldMkLst>
          <pc:docMk/>
          <pc:sldMk cId="2349378730" sldId="1887"/>
        </pc:sldMkLst>
        <pc:spChg chg="mod">
          <ac:chgData name="芳彦 植野" userId="86ab4e6fb1040a80" providerId="LiveId" clId="{7EC28CE9-89CB-4848-8096-23D98520DDE2}" dt="2023-04-10T21:25:17.074" v="436"/>
          <ac:spMkLst>
            <pc:docMk/>
            <pc:sldMk cId="2349378730" sldId="1887"/>
            <ac:spMk id="8" creationId="{26126C3E-AED2-4463-B006-8C172212400F}"/>
          </ac:spMkLst>
        </pc:spChg>
      </pc:sldChg>
      <pc:sldChg chg="modSp">
        <pc:chgData name="芳彦 植野" userId="86ab4e6fb1040a80" providerId="LiveId" clId="{7EC28CE9-89CB-4848-8096-23D98520DDE2}" dt="2023-04-10T21:25:17.074" v="436"/>
        <pc:sldMkLst>
          <pc:docMk/>
          <pc:sldMk cId="3673321734" sldId="1888"/>
        </pc:sldMkLst>
        <pc:spChg chg="mod">
          <ac:chgData name="芳彦 植野" userId="86ab4e6fb1040a80" providerId="LiveId" clId="{7EC28CE9-89CB-4848-8096-23D98520DDE2}" dt="2023-04-10T21:25:17.074" v="436"/>
          <ac:spMkLst>
            <pc:docMk/>
            <pc:sldMk cId="3673321734" sldId="1888"/>
            <ac:spMk id="6" creationId="{93667513-1B48-4516-889D-2762B0A2073F}"/>
          </ac:spMkLst>
        </pc:spChg>
        <pc:spChg chg="mod">
          <ac:chgData name="芳彦 植野" userId="86ab4e6fb1040a80" providerId="LiveId" clId="{7EC28CE9-89CB-4848-8096-23D98520DDE2}" dt="2023-04-10T21:25:17.074" v="436"/>
          <ac:spMkLst>
            <pc:docMk/>
            <pc:sldMk cId="3673321734" sldId="1888"/>
            <ac:spMk id="8" creationId="{26126C3E-AED2-4463-B006-8C172212400F}"/>
          </ac:spMkLst>
        </pc:spChg>
      </pc:sldChg>
      <pc:sldChg chg="modSp">
        <pc:chgData name="芳彦 植野" userId="86ab4e6fb1040a80" providerId="LiveId" clId="{7EC28CE9-89CB-4848-8096-23D98520DDE2}" dt="2023-04-10T21:25:17.074" v="436"/>
        <pc:sldMkLst>
          <pc:docMk/>
          <pc:sldMk cId="1688588538" sldId="1889"/>
        </pc:sldMkLst>
        <pc:spChg chg="mod">
          <ac:chgData name="芳彦 植野" userId="86ab4e6fb1040a80" providerId="LiveId" clId="{7EC28CE9-89CB-4848-8096-23D98520DDE2}" dt="2023-04-10T21:25:17.074" v="436"/>
          <ac:spMkLst>
            <pc:docMk/>
            <pc:sldMk cId="1688588538" sldId="1889"/>
            <ac:spMk id="8" creationId="{26126C3E-AED2-4463-B006-8C172212400F}"/>
          </ac:spMkLst>
        </pc:spChg>
      </pc:sldChg>
      <pc:sldChg chg="modSp">
        <pc:chgData name="芳彦 植野" userId="86ab4e6fb1040a80" providerId="LiveId" clId="{7EC28CE9-89CB-4848-8096-23D98520DDE2}" dt="2023-04-10T21:25:17.074" v="436"/>
        <pc:sldMkLst>
          <pc:docMk/>
          <pc:sldMk cId="3328589009" sldId="1890"/>
        </pc:sldMkLst>
        <pc:spChg chg="mod">
          <ac:chgData name="芳彦 植野" userId="86ab4e6fb1040a80" providerId="LiveId" clId="{7EC28CE9-89CB-4848-8096-23D98520DDE2}" dt="2023-04-10T21:25:17.074" v="436"/>
          <ac:spMkLst>
            <pc:docMk/>
            <pc:sldMk cId="3328589009" sldId="1890"/>
            <ac:spMk id="6" creationId="{93667513-1B48-4516-889D-2762B0A2073F}"/>
          </ac:spMkLst>
        </pc:spChg>
        <pc:spChg chg="mod">
          <ac:chgData name="芳彦 植野" userId="86ab4e6fb1040a80" providerId="LiveId" clId="{7EC28CE9-89CB-4848-8096-23D98520DDE2}" dt="2023-04-10T21:25:17.074" v="436"/>
          <ac:spMkLst>
            <pc:docMk/>
            <pc:sldMk cId="3328589009" sldId="1890"/>
            <ac:spMk id="8" creationId="{26126C3E-AED2-4463-B006-8C172212400F}"/>
          </ac:spMkLst>
        </pc:spChg>
      </pc:sldChg>
      <pc:sldChg chg="modSp">
        <pc:chgData name="芳彦 植野" userId="86ab4e6fb1040a80" providerId="LiveId" clId="{7EC28CE9-89CB-4848-8096-23D98520DDE2}" dt="2023-04-10T21:25:17.074" v="436"/>
        <pc:sldMkLst>
          <pc:docMk/>
          <pc:sldMk cId="712169364" sldId="1891"/>
        </pc:sldMkLst>
        <pc:spChg chg="mod">
          <ac:chgData name="芳彦 植野" userId="86ab4e6fb1040a80" providerId="LiveId" clId="{7EC28CE9-89CB-4848-8096-23D98520DDE2}" dt="2023-04-10T21:25:17.074" v="436"/>
          <ac:spMkLst>
            <pc:docMk/>
            <pc:sldMk cId="712169364" sldId="1891"/>
            <ac:spMk id="8" creationId="{26126C3E-AED2-4463-B006-8C172212400F}"/>
          </ac:spMkLst>
        </pc:spChg>
      </pc:sldChg>
      <pc:sldChg chg="modSp">
        <pc:chgData name="芳彦 植野" userId="86ab4e6fb1040a80" providerId="LiveId" clId="{7EC28CE9-89CB-4848-8096-23D98520DDE2}" dt="2023-04-10T21:25:17.074" v="436"/>
        <pc:sldMkLst>
          <pc:docMk/>
          <pc:sldMk cId="727192104" sldId="1892"/>
        </pc:sldMkLst>
        <pc:spChg chg="mod">
          <ac:chgData name="芳彦 植野" userId="86ab4e6fb1040a80" providerId="LiveId" clId="{7EC28CE9-89CB-4848-8096-23D98520DDE2}" dt="2023-04-10T21:25:17.074" v="436"/>
          <ac:spMkLst>
            <pc:docMk/>
            <pc:sldMk cId="727192104" sldId="1892"/>
            <ac:spMk id="8" creationId="{26126C3E-AED2-4463-B006-8C172212400F}"/>
          </ac:spMkLst>
        </pc:spChg>
      </pc:sldChg>
      <pc:sldChg chg="modSp">
        <pc:chgData name="芳彦 植野" userId="86ab4e6fb1040a80" providerId="LiveId" clId="{7EC28CE9-89CB-4848-8096-23D98520DDE2}" dt="2023-04-10T21:25:17.074" v="436"/>
        <pc:sldMkLst>
          <pc:docMk/>
          <pc:sldMk cId="2989580019" sldId="1897"/>
        </pc:sldMkLst>
        <pc:spChg chg="mod">
          <ac:chgData name="芳彦 植野" userId="86ab4e6fb1040a80" providerId="LiveId" clId="{7EC28CE9-89CB-4848-8096-23D98520DDE2}" dt="2023-04-10T21:25:17.074" v="436"/>
          <ac:spMkLst>
            <pc:docMk/>
            <pc:sldMk cId="2989580019" sldId="1897"/>
            <ac:spMk id="8" creationId="{26126C3E-AED2-4463-B006-8C172212400F}"/>
          </ac:spMkLst>
        </pc:spChg>
      </pc:sldChg>
      <pc:sldChg chg="del">
        <pc:chgData name="芳彦 植野" userId="86ab4e6fb1040a80" providerId="LiveId" clId="{7EC28CE9-89CB-4848-8096-23D98520DDE2}" dt="2023-04-09T08:23:56.290" v="429" actId="2696"/>
        <pc:sldMkLst>
          <pc:docMk/>
          <pc:sldMk cId="128574092" sldId="1898"/>
        </pc:sldMkLst>
      </pc:sldChg>
      <pc:sldChg chg="del">
        <pc:chgData name="芳彦 植野" userId="86ab4e6fb1040a80" providerId="LiveId" clId="{7EC28CE9-89CB-4848-8096-23D98520DDE2}" dt="2023-03-29T20:38:10.267" v="382" actId="2696"/>
        <pc:sldMkLst>
          <pc:docMk/>
          <pc:sldMk cId="2881507964" sldId="1900"/>
        </pc:sldMkLst>
      </pc:sldChg>
      <pc:sldChg chg="modSp">
        <pc:chgData name="芳彦 植野" userId="86ab4e6fb1040a80" providerId="LiveId" clId="{7EC28CE9-89CB-4848-8096-23D98520DDE2}" dt="2023-04-10T21:25:17.074" v="436"/>
        <pc:sldMkLst>
          <pc:docMk/>
          <pc:sldMk cId="2084564008" sldId="1901"/>
        </pc:sldMkLst>
        <pc:spChg chg="mod">
          <ac:chgData name="芳彦 植野" userId="86ab4e6fb1040a80" providerId="LiveId" clId="{7EC28CE9-89CB-4848-8096-23D98520DDE2}" dt="2023-04-10T21:25:17.074" v="436"/>
          <ac:spMkLst>
            <pc:docMk/>
            <pc:sldMk cId="2084564008" sldId="1901"/>
            <ac:spMk id="4" creationId="{5E85E99F-68C7-4ED0-B21D-2B58B1313650}"/>
          </ac:spMkLst>
        </pc:spChg>
      </pc:sldChg>
      <pc:sldChg chg="modSp">
        <pc:chgData name="芳彦 植野" userId="86ab4e6fb1040a80" providerId="LiveId" clId="{7EC28CE9-89CB-4848-8096-23D98520DDE2}" dt="2023-04-10T21:25:17.074" v="436"/>
        <pc:sldMkLst>
          <pc:docMk/>
          <pc:sldMk cId="54445637" sldId="1902"/>
        </pc:sldMkLst>
        <pc:spChg chg="mod">
          <ac:chgData name="芳彦 植野" userId="86ab4e6fb1040a80" providerId="LiveId" clId="{7EC28CE9-89CB-4848-8096-23D98520DDE2}" dt="2023-04-10T21:25:17.074" v="436"/>
          <ac:spMkLst>
            <pc:docMk/>
            <pc:sldMk cId="54445637" sldId="1902"/>
            <ac:spMk id="4" creationId="{5E85E99F-68C7-4ED0-B21D-2B58B1313650}"/>
          </ac:spMkLst>
        </pc:spChg>
      </pc:sldChg>
      <pc:sldChg chg="del">
        <pc:chgData name="芳彦 植野" userId="86ab4e6fb1040a80" providerId="LiveId" clId="{7EC28CE9-89CB-4848-8096-23D98520DDE2}" dt="2023-04-09T08:24:42.602" v="432" actId="2696"/>
        <pc:sldMkLst>
          <pc:docMk/>
          <pc:sldMk cId="3364415536" sldId="1904"/>
        </pc:sldMkLst>
      </pc:sldChg>
      <pc:sldChg chg="modSp">
        <pc:chgData name="芳彦 植野" userId="86ab4e6fb1040a80" providerId="LiveId" clId="{7EC28CE9-89CB-4848-8096-23D98520DDE2}" dt="2023-04-10T21:25:17.074" v="436"/>
        <pc:sldMkLst>
          <pc:docMk/>
          <pc:sldMk cId="2534076626" sldId="1913"/>
        </pc:sldMkLst>
        <pc:spChg chg="mod">
          <ac:chgData name="芳彦 植野" userId="86ab4e6fb1040a80" providerId="LiveId" clId="{7EC28CE9-89CB-4848-8096-23D98520DDE2}" dt="2023-04-10T21:25:17.074" v="436"/>
          <ac:spMkLst>
            <pc:docMk/>
            <pc:sldMk cId="2534076626" sldId="1913"/>
            <ac:spMk id="4" creationId="{5E85E99F-68C7-4ED0-B21D-2B58B1313650}"/>
          </ac:spMkLst>
        </pc:spChg>
      </pc:sldChg>
      <pc:sldChg chg="modSp del mod">
        <pc:chgData name="芳彦 植野" userId="86ab4e6fb1040a80" providerId="LiveId" clId="{7EC28CE9-89CB-4848-8096-23D98520DDE2}" dt="2023-04-09T08:24:37.165" v="431" actId="2696"/>
        <pc:sldMkLst>
          <pc:docMk/>
          <pc:sldMk cId="1074150976" sldId="1914"/>
        </pc:sldMkLst>
        <pc:spChg chg="mod">
          <ac:chgData name="芳彦 植野" userId="86ab4e6fb1040a80" providerId="LiveId" clId="{7EC28CE9-89CB-4848-8096-23D98520DDE2}" dt="2023-03-29T20:37:05.922" v="380" actId="255"/>
          <ac:spMkLst>
            <pc:docMk/>
            <pc:sldMk cId="1074150976" sldId="1914"/>
            <ac:spMk id="5" creationId="{45A0685E-DAE5-426E-9898-DE33B46484BF}"/>
          </ac:spMkLst>
        </pc:spChg>
      </pc:sldChg>
      <pc:sldChg chg="del">
        <pc:chgData name="芳彦 植野" userId="86ab4e6fb1040a80" providerId="LiveId" clId="{7EC28CE9-89CB-4848-8096-23D98520DDE2}" dt="2023-03-29T20:37:15.677" v="381" actId="2696"/>
        <pc:sldMkLst>
          <pc:docMk/>
          <pc:sldMk cId="2767547239" sldId="1915"/>
        </pc:sldMkLst>
      </pc:sldChg>
      <pc:sldChg chg="del">
        <pc:chgData name="芳彦 植野" userId="86ab4e6fb1040a80" providerId="LiveId" clId="{7EC28CE9-89CB-4848-8096-23D98520DDE2}" dt="2023-03-29T20:38:39.023" v="386" actId="2696"/>
        <pc:sldMkLst>
          <pc:docMk/>
          <pc:sldMk cId="3850338047" sldId="1916"/>
        </pc:sldMkLst>
      </pc:sldChg>
      <pc:sldChg chg="modSp mod">
        <pc:chgData name="芳彦 植野" userId="86ab4e6fb1040a80" providerId="LiveId" clId="{7EC28CE9-89CB-4848-8096-23D98520DDE2}" dt="2023-05-11T21:42:06.562" v="502" actId="6549"/>
        <pc:sldMkLst>
          <pc:docMk/>
          <pc:sldMk cId="1560934184" sldId="1918"/>
        </pc:sldMkLst>
        <pc:spChg chg="mod">
          <ac:chgData name="芳彦 植野" userId="86ab4e6fb1040a80" providerId="LiveId" clId="{7EC28CE9-89CB-4848-8096-23D98520DDE2}" dt="2023-05-11T21:42:06.562" v="502" actId="6549"/>
          <ac:spMkLst>
            <pc:docMk/>
            <pc:sldMk cId="1560934184" sldId="1918"/>
            <ac:spMk id="7171" creationId="{00000000-0000-0000-0000-000000000000}"/>
          </ac:spMkLst>
        </pc:spChg>
      </pc:sldChg>
      <pc:sldChg chg="del">
        <pc:chgData name="芳彦 植野" userId="86ab4e6fb1040a80" providerId="LiveId" clId="{7EC28CE9-89CB-4848-8096-23D98520DDE2}" dt="2023-03-29T21:02:45.361" v="428" actId="2696"/>
        <pc:sldMkLst>
          <pc:docMk/>
          <pc:sldMk cId="3169086653" sldId="1919"/>
        </pc:sldMkLst>
      </pc:sldChg>
      <pc:sldChg chg="add">
        <pc:chgData name="芳彦 植野" userId="86ab4e6fb1040a80" providerId="LiveId" clId="{7EC28CE9-89CB-4848-8096-23D98520DDE2}" dt="2023-05-18T23:32:23.762" v="1237"/>
        <pc:sldMkLst>
          <pc:docMk/>
          <pc:sldMk cId="588392011" sldId="2759"/>
        </pc:sldMkLst>
      </pc:sldChg>
      <pc:sldChg chg="add">
        <pc:chgData name="芳彦 植野" userId="86ab4e6fb1040a80" providerId="LiveId" clId="{7EC28CE9-89CB-4848-8096-23D98520DDE2}" dt="2023-03-29T21:00:15.886" v="410"/>
        <pc:sldMkLst>
          <pc:docMk/>
          <pc:sldMk cId="3438407741" sldId="2777"/>
        </pc:sldMkLst>
      </pc:sldChg>
      <pc:sldChg chg="add">
        <pc:chgData name="芳彦 植野" userId="86ab4e6fb1040a80" providerId="LiveId" clId="{7EC28CE9-89CB-4848-8096-23D98520DDE2}" dt="2023-03-29T21:00:00.253" v="409"/>
        <pc:sldMkLst>
          <pc:docMk/>
          <pc:sldMk cId="3285538707" sldId="2785"/>
        </pc:sldMkLst>
      </pc:sldChg>
      <pc:sldChg chg="addSp delSp modSp add mod">
        <pc:chgData name="芳彦 植野" userId="86ab4e6fb1040a80" providerId="LiveId" clId="{7EC28CE9-89CB-4848-8096-23D98520DDE2}" dt="2023-05-13T05:37:14.226" v="624" actId="14100"/>
        <pc:sldMkLst>
          <pc:docMk/>
          <pc:sldMk cId="1633019847" sldId="2787"/>
        </pc:sldMkLst>
        <pc:spChg chg="mod">
          <ac:chgData name="芳彦 植野" userId="86ab4e6fb1040a80" providerId="LiveId" clId="{7EC28CE9-89CB-4848-8096-23D98520DDE2}" dt="2023-05-12T07:50:47.570" v="623" actId="20577"/>
          <ac:spMkLst>
            <pc:docMk/>
            <pc:sldMk cId="1633019847" sldId="2787"/>
            <ac:spMk id="11" creationId="{13B6E5AC-D157-06E2-556B-00FFAD54C87D}"/>
          </ac:spMkLst>
        </pc:spChg>
        <pc:picChg chg="add del mod">
          <ac:chgData name="芳彦 植野" userId="86ab4e6fb1040a80" providerId="LiveId" clId="{7EC28CE9-89CB-4848-8096-23D98520DDE2}" dt="2023-05-13T05:37:14.226" v="624" actId="14100"/>
          <ac:picMkLst>
            <pc:docMk/>
            <pc:sldMk cId="1633019847" sldId="2787"/>
            <ac:picMk id="13" creationId="{9211E222-B6BC-30E0-8C13-0F2EB89DBCCC}"/>
          </ac:picMkLst>
        </pc:picChg>
      </pc:sldChg>
      <pc:sldChg chg="modSp add mod">
        <pc:chgData name="芳彦 植野" userId="86ab4e6fb1040a80" providerId="LiveId" clId="{7EC28CE9-89CB-4848-8096-23D98520DDE2}" dt="2023-05-14T23:02:34.504" v="971" actId="20577"/>
        <pc:sldMkLst>
          <pc:docMk/>
          <pc:sldMk cId="3635108759" sldId="2797"/>
        </pc:sldMkLst>
        <pc:spChg chg="mod">
          <ac:chgData name="芳彦 植野" userId="86ab4e6fb1040a80" providerId="LiveId" clId="{7EC28CE9-89CB-4848-8096-23D98520DDE2}" dt="2023-05-14T23:02:34.504" v="971" actId="20577"/>
          <ac:spMkLst>
            <pc:docMk/>
            <pc:sldMk cId="3635108759" sldId="2797"/>
            <ac:spMk id="3" creationId="{D8598133-74B5-8A1F-B2D0-7BEB5779DCC0}"/>
          </ac:spMkLst>
        </pc:spChg>
      </pc:sldChg>
      <pc:sldChg chg="modSp add mod">
        <pc:chgData name="芳彦 植野" userId="86ab4e6fb1040a80" providerId="LiveId" clId="{7EC28CE9-89CB-4848-8096-23D98520DDE2}" dt="2023-05-14T23:03:57.329" v="1063" actId="20577"/>
        <pc:sldMkLst>
          <pc:docMk/>
          <pc:sldMk cId="329933421" sldId="2800"/>
        </pc:sldMkLst>
        <pc:spChg chg="mod">
          <ac:chgData name="芳彦 植野" userId="86ab4e6fb1040a80" providerId="LiveId" clId="{7EC28CE9-89CB-4848-8096-23D98520DDE2}" dt="2023-05-14T23:03:57.329" v="1063" actId="20577"/>
          <ac:spMkLst>
            <pc:docMk/>
            <pc:sldMk cId="329933421" sldId="2800"/>
            <ac:spMk id="2" creationId="{88282689-3CCA-DF53-69E7-12E8A1D16D94}"/>
          </ac:spMkLst>
        </pc:spChg>
      </pc:sldChg>
      <pc:sldChg chg="add">
        <pc:chgData name="芳彦 植野" userId="86ab4e6fb1040a80" providerId="LiveId" clId="{7EC28CE9-89CB-4848-8096-23D98520DDE2}" dt="2023-05-13T09:18:57.477" v="630"/>
        <pc:sldMkLst>
          <pc:docMk/>
          <pc:sldMk cId="0" sldId="2801"/>
        </pc:sldMkLst>
      </pc:sldChg>
      <pc:sldChg chg="add">
        <pc:chgData name="芳彦 植野" userId="86ab4e6fb1040a80" providerId="LiveId" clId="{7EC28CE9-89CB-4848-8096-23D98520DDE2}" dt="2023-05-13T09:19:10.201" v="631"/>
        <pc:sldMkLst>
          <pc:docMk/>
          <pc:sldMk cId="0" sldId="2802"/>
        </pc:sldMkLst>
      </pc:sldChg>
      <pc:sldChg chg="add">
        <pc:chgData name="芳彦 植野" userId="86ab4e6fb1040a80" providerId="LiveId" clId="{7EC28CE9-89CB-4848-8096-23D98520DDE2}" dt="2023-05-13T09:19:22.672" v="632"/>
        <pc:sldMkLst>
          <pc:docMk/>
          <pc:sldMk cId="0" sldId="2803"/>
        </pc:sldMkLst>
      </pc:sldChg>
      <pc:sldChg chg="add">
        <pc:chgData name="芳彦 植野" userId="86ab4e6fb1040a80" providerId="LiveId" clId="{7EC28CE9-89CB-4848-8096-23D98520DDE2}" dt="2023-05-13T09:19:37.232" v="633"/>
        <pc:sldMkLst>
          <pc:docMk/>
          <pc:sldMk cId="0" sldId="2806"/>
        </pc:sldMkLst>
      </pc:sldChg>
      <pc:sldChg chg="add">
        <pc:chgData name="芳彦 植野" userId="86ab4e6fb1040a80" providerId="LiveId" clId="{7EC28CE9-89CB-4848-8096-23D98520DDE2}" dt="2023-05-13T09:19:49.176" v="634"/>
        <pc:sldMkLst>
          <pc:docMk/>
          <pc:sldMk cId="0" sldId="2807"/>
        </pc:sldMkLst>
      </pc:sldChg>
      <pc:sldChg chg="add">
        <pc:chgData name="芳彦 植野" userId="86ab4e6fb1040a80" providerId="LiveId" clId="{7EC28CE9-89CB-4848-8096-23D98520DDE2}" dt="2023-03-29T21:00:43.471" v="412"/>
        <pc:sldMkLst>
          <pc:docMk/>
          <pc:sldMk cId="4165403584" sldId="2812"/>
        </pc:sldMkLst>
      </pc:sldChg>
      <pc:sldChg chg="add">
        <pc:chgData name="芳彦 植野" userId="86ab4e6fb1040a80" providerId="LiveId" clId="{7EC28CE9-89CB-4848-8096-23D98520DDE2}" dt="2023-05-13T09:18:28.817" v="628"/>
        <pc:sldMkLst>
          <pc:docMk/>
          <pc:sldMk cId="3230768064" sldId="2816"/>
        </pc:sldMkLst>
      </pc:sldChg>
      <pc:sldChg chg="add">
        <pc:chgData name="芳彦 植野" userId="86ab4e6fb1040a80" providerId="LiveId" clId="{7EC28CE9-89CB-4848-8096-23D98520DDE2}" dt="2023-03-29T20:59:44.576" v="408"/>
        <pc:sldMkLst>
          <pc:docMk/>
          <pc:sldMk cId="932093271" sldId="2818"/>
        </pc:sldMkLst>
      </pc:sldChg>
      <pc:sldChg chg="addSp modSp new mod">
        <pc:chgData name="芳彦 植野" userId="86ab4e6fb1040a80" providerId="LiveId" clId="{7EC28CE9-89CB-4848-8096-23D98520DDE2}" dt="2023-05-14T22:53:28.600" v="659" actId="1076"/>
        <pc:sldMkLst>
          <pc:docMk/>
          <pc:sldMk cId="1036248159" sldId="2819"/>
        </pc:sldMkLst>
        <pc:spChg chg="add mod">
          <ac:chgData name="芳彦 植野" userId="86ab4e6fb1040a80" providerId="LiveId" clId="{7EC28CE9-89CB-4848-8096-23D98520DDE2}" dt="2023-05-14T22:53:28.600" v="659" actId="1076"/>
          <ac:spMkLst>
            <pc:docMk/>
            <pc:sldMk cId="1036248159" sldId="2819"/>
            <ac:spMk id="4" creationId="{88235D42-CDD6-00F7-3144-9F438A3B0090}"/>
          </ac:spMkLst>
        </pc:spChg>
      </pc:sldChg>
      <pc:sldChg chg="addSp modSp new del mod">
        <pc:chgData name="芳彦 植野" userId="86ab4e6fb1040a80" providerId="LiveId" clId="{7EC28CE9-89CB-4848-8096-23D98520DDE2}" dt="2023-05-11T22:28:33.540" v="609" actId="2696"/>
        <pc:sldMkLst>
          <pc:docMk/>
          <pc:sldMk cId="1361419851" sldId="2819"/>
        </pc:sldMkLst>
        <pc:spChg chg="add mod">
          <ac:chgData name="芳彦 植野" userId="86ab4e6fb1040a80" providerId="LiveId" clId="{7EC28CE9-89CB-4848-8096-23D98520DDE2}" dt="2023-05-11T22:28:28.339" v="608" actId="6549"/>
          <ac:spMkLst>
            <pc:docMk/>
            <pc:sldMk cId="1361419851" sldId="2819"/>
            <ac:spMk id="3" creationId="{31E73EB3-630F-EB65-4368-A2072B08AC47}"/>
          </ac:spMkLst>
        </pc:spChg>
      </pc:sldChg>
      <pc:sldChg chg="addSp modSp new mod">
        <pc:chgData name="芳彦 植野" userId="86ab4e6fb1040a80" providerId="LiveId" clId="{7EC28CE9-89CB-4848-8096-23D98520DDE2}" dt="2023-05-14T22:54:17.484" v="669" actId="14100"/>
        <pc:sldMkLst>
          <pc:docMk/>
          <pc:sldMk cId="696246196" sldId="2820"/>
        </pc:sldMkLst>
        <pc:spChg chg="add mod">
          <ac:chgData name="芳彦 植野" userId="86ab4e6fb1040a80" providerId="LiveId" clId="{7EC28CE9-89CB-4848-8096-23D98520DDE2}" dt="2023-05-14T22:53:45.983" v="662" actId="14100"/>
          <ac:spMkLst>
            <pc:docMk/>
            <pc:sldMk cId="696246196" sldId="2820"/>
            <ac:spMk id="4" creationId="{1660238F-DB35-33B8-9642-387173497616}"/>
          </ac:spMkLst>
        </pc:spChg>
        <pc:spChg chg="add mod">
          <ac:chgData name="芳彦 植野" userId="86ab4e6fb1040a80" providerId="LiveId" clId="{7EC28CE9-89CB-4848-8096-23D98520DDE2}" dt="2023-05-14T22:54:17.484" v="669" actId="14100"/>
          <ac:spMkLst>
            <pc:docMk/>
            <pc:sldMk cId="696246196" sldId="2820"/>
            <ac:spMk id="6" creationId="{9AAC3783-4AD3-35B5-BCA8-47E35860EAB7}"/>
          </ac:spMkLst>
        </pc:spChg>
      </pc:sldChg>
      <pc:sldChg chg="addSp delSp modSp new del mod">
        <pc:chgData name="芳彦 植野" userId="86ab4e6fb1040a80" providerId="LiveId" clId="{7EC28CE9-89CB-4848-8096-23D98520DDE2}" dt="2023-05-14T22:54:22.217" v="670" actId="2696"/>
        <pc:sldMkLst>
          <pc:docMk/>
          <pc:sldMk cId="4232643495" sldId="2821"/>
        </pc:sldMkLst>
        <pc:spChg chg="add del mod">
          <ac:chgData name="芳彦 植野" userId="86ab4e6fb1040a80" providerId="LiveId" clId="{7EC28CE9-89CB-4848-8096-23D98520DDE2}" dt="2023-05-14T22:53:58.028" v="665"/>
          <ac:spMkLst>
            <pc:docMk/>
            <pc:sldMk cId="4232643495" sldId="2821"/>
            <ac:spMk id="4" creationId="{077897BF-107D-92E2-3427-54B4D5FE3F2A}"/>
          </ac:spMkLst>
        </pc:spChg>
      </pc:sldChg>
      <pc:sldChg chg="addSp modSp new mod">
        <pc:chgData name="芳彦 植野" userId="86ab4e6fb1040a80" providerId="LiveId" clId="{7EC28CE9-89CB-4848-8096-23D98520DDE2}" dt="2023-05-14T22:55:07.961" v="681" actId="1076"/>
        <pc:sldMkLst>
          <pc:docMk/>
          <pc:sldMk cId="1020981591" sldId="2822"/>
        </pc:sldMkLst>
        <pc:spChg chg="add mod">
          <ac:chgData name="芳彦 植野" userId="86ab4e6fb1040a80" providerId="LiveId" clId="{7EC28CE9-89CB-4848-8096-23D98520DDE2}" dt="2023-05-14T22:54:39.855" v="674" actId="1076"/>
          <ac:spMkLst>
            <pc:docMk/>
            <pc:sldMk cId="1020981591" sldId="2822"/>
            <ac:spMk id="4" creationId="{52838A62-6051-3BF9-55EF-69AF26B8EA96}"/>
          </ac:spMkLst>
        </pc:spChg>
        <pc:spChg chg="add mod">
          <ac:chgData name="芳彦 植野" userId="86ab4e6fb1040a80" providerId="LiveId" clId="{7EC28CE9-89CB-4848-8096-23D98520DDE2}" dt="2023-05-14T22:55:07.961" v="681" actId="1076"/>
          <ac:spMkLst>
            <pc:docMk/>
            <pc:sldMk cId="1020981591" sldId="2822"/>
            <ac:spMk id="5" creationId="{C59E0226-0E1B-0481-826E-25B9AD50A9E3}"/>
          </ac:spMkLst>
        </pc:spChg>
      </pc:sldChg>
      <pc:sldChg chg="addSp delSp modSp new del mod">
        <pc:chgData name="芳彦 植野" userId="86ab4e6fb1040a80" providerId="LiveId" clId="{7EC28CE9-89CB-4848-8096-23D98520DDE2}" dt="2023-05-14T22:55:10.592" v="682" actId="2696"/>
        <pc:sldMkLst>
          <pc:docMk/>
          <pc:sldMk cId="3361292292" sldId="2823"/>
        </pc:sldMkLst>
        <pc:spChg chg="add del mod">
          <ac:chgData name="芳彦 植野" userId="86ab4e6fb1040a80" providerId="LiveId" clId="{7EC28CE9-89CB-4848-8096-23D98520DDE2}" dt="2023-05-14T22:54:57.814" v="679" actId="21"/>
          <ac:spMkLst>
            <pc:docMk/>
            <pc:sldMk cId="3361292292" sldId="2823"/>
            <ac:spMk id="4" creationId="{ED1AC317-581C-3E7B-AEA0-C24C0CAFCBE9}"/>
          </ac:spMkLst>
        </pc:spChg>
      </pc:sldChg>
      <pc:sldChg chg="addSp modSp new mod">
        <pc:chgData name="芳彦 植野" userId="86ab4e6fb1040a80" providerId="LiveId" clId="{7EC28CE9-89CB-4848-8096-23D98520DDE2}" dt="2023-05-14T22:56:04.050" v="691" actId="1076"/>
        <pc:sldMkLst>
          <pc:docMk/>
          <pc:sldMk cId="3551993403" sldId="2824"/>
        </pc:sldMkLst>
        <pc:spChg chg="add mod">
          <ac:chgData name="芳彦 植野" userId="86ab4e6fb1040a80" providerId="LiveId" clId="{7EC28CE9-89CB-4848-8096-23D98520DDE2}" dt="2023-05-14T22:55:27.392" v="685" actId="1076"/>
          <ac:spMkLst>
            <pc:docMk/>
            <pc:sldMk cId="3551993403" sldId="2824"/>
            <ac:spMk id="4" creationId="{B8581028-5029-3FBF-DB47-F4640FDD3A85}"/>
          </ac:spMkLst>
        </pc:spChg>
        <pc:spChg chg="add mod">
          <ac:chgData name="芳彦 植野" userId="86ab4e6fb1040a80" providerId="LiveId" clId="{7EC28CE9-89CB-4848-8096-23D98520DDE2}" dt="2023-05-14T22:56:04.050" v="691" actId="1076"/>
          <ac:spMkLst>
            <pc:docMk/>
            <pc:sldMk cId="3551993403" sldId="2824"/>
            <ac:spMk id="5" creationId="{996B136C-5EE5-FC8D-FEA2-3C9234412CA2}"/>
          </ac:spMkLst>
        </pc:spChg>
      </pc:sldChg>
      <pc:sldChg chg="addSp delSp modSp new del mod">
        <pc:chgData name="芳彦 植野" userId="86ab4e6fb1040a80" providerId="LiveId" clId="{7EC28CE9-89CB-4848-8096-23D98520DDE2}" dt="2023-05-14T22:56:12.021" v="692" actId="2696"/>
        <pc:sldMkLst>
          <pc:docMk/>
          <pc:sldMk cId="1579150521" sldId="2825"/>
        </pc:sldMkLst>
        <pc:spChg chg="add del mod">
          <ac:chgData name="芳彦 植野" userId="86ab4e6fb1040a80" providerId="LiveId" clId="{7EC28CE9-89CB-4848-8096-23D98520DDE2}" dt="2023-05-14T22:55:55.556" v="689" actId="21"/>
          <ac:spMkLst>
            <pc:docMk/>
            <pc:sldMk cId="1579150521" sldId="2825"/>
            <ac:spMk id="4" creationId="{FC42A326-5CC5-96C9-9487-56CD0F73A2AC}"/>
          </ac:spMkLst>
        </pc:spChg>
      </pc:sldChg>
      <pc:sldChg chg="addSp modSp new mod">
        <pc:chgData name="芳彦 植野" userId="86ab4e6fb1040a80" providerId="LiveId" clId="{7EC28CE9-89CB-4848-8096-23D98520DDE2}" dt="2023-05-14T22:56:30.679" v="697" actId="1076"/>
        <pc:sldMkLst>
          <pc:docMk/>
          <pc:sldMk cId="1522074106" sldId="2826"/>
        </pc:sldMkLst>
        <pc:spChg chg="add mod">
          <ac:chgData name="芳彦 植野" userId="86ab4e6fb1040a80" providerId="LiveId" clId="{7EC28CE9-89CB-4848-8096-23D98520DDE2}" dt="2023-05-14T22:56:30.679" v="697" actId="1076"/>
          <ac:spMkLst>
            <pc:docMk/>
            <pc:sldMk cId="1522074106" sldId="2826"/>
            <ac:spMk id="4" creationId="{66BF4DC6-3638-45A7-0D96-15D8EF269042}"/>
          </ac:spMkLst>
        </pc:spChg>
      </pc:sldChg>
      <pc:sldChg chg="addSp delSp modSp new mod">
        <pc:chgData name="芳彦 植野" userId="86ab4e6fb1040a80" providerId="LiveId" clId="{7EC28CE9-89CB-4848-8096-23D98520DDE2}" dt="2023-05-16T20:13:02.582" v="1068" actId="1076"/>
        <pc:sldMkLst>
          <pc:docMk/>
          <pc:sldMk cId="1412489183" sldId="2827"/>
        </pc:sldMkLst>
        <pc:spChg chg="add mod">
          <ac:chgData name="芳彦 植野" userId="86ab4e6fb1040a80" providerId="LiveId" clId="{7EC28CE9-89CB-4848-8096-23D98520DDE2}" dt="2023-05-16T20:13:02.582" v="1068" actId="1076"/>
          <ac:spMkLst>
            <pc:docMk/>
            <pc:sldMk cId="1412489183" sldId="2827"/>
            <ac:spMk id="3" creationId="{E969E3BF-F20D-CA4F-7A9F-017C97574EEA}"/>
          </ac:spMkLst>
        </pc:spChg>
        <pc:spChg chg="add mod">
          <ac:chgData name="芳彦 植野" userId="86ab4e6fb1040a80" providerId="LiveId" clId="{7EC28CE9-89CB-4848-8096-23D98520DDE2}" dt="2023-05-14T23:00:36.191" v="910" actId="20577"/>
          <ac:spMkLst>
            <pc:docMk/>
            <pc:sldMk cId="1412489183" sldId="2827"/>
            <ac:spMk id="4" creationId="{3D057108-4874-2C4E-7436-9BCB5F52310D}"/>
          </ac:spMkLst>
        </pc:spChg>
        <pc:spChg chg="add del">
          <ac:chgData name="芳彦 植野" userId="86ab4e6fb1040a80" providerId="LiveId" clId="{7EC28CE9-89CB-4848-8096-23D98520DDE2}" dt="2023-05-14T22:59:54.815" v="898" actId="21"/>
          <ac:spMkLst>
            <pc:docMk/>
            <pc:sldMk cId="1412489183" sldId="2827"/>
            <ac:spMk id="5" creationId="{49799E9B-8D60-1EBF-31C3-E59B92040A63}"/>
          </ac:spMkLst>
        </pc:spChg>
      </pc:sldChg>
      <pc:sldChg chg="del">
        <pc:chgData name="芳彦 植野" userId="86ab4e6fb1040a80" providerId="LiveId" clId="{7EC28CE9-89CB-4848-8096-23D98520DDE2}" dt="2023-05-13T09:21:02.407" v="637" actId="2696"/>
        <pc:sldMkLst>
          <pc:docMk/>
          <pc:sldMk cId="4008411034" sldId="2835"/>
        </pc:sldMkLst>
      </pc:sldChg>
      <pc:sldChg chg="del">
        <pc:chgData name="芳彦 植野" userId="86ab4e6fb1040a80" providerId="LiveId" clId="{7EC28CE9-89CB-4848-8096-23D98520DDE2}" dt="2023-05-13T09:20:57.324" v="636" actId="2696"/>
        <pc:sldMkLst>
          <pc:docMk/>
          <pc:sldMk cId="4229161292" sldId="2836"/>
        </pc:sldMkLst>
      </pc:sldChg>
      <pc:sldChg chg="new del">
        <pc:chgData name="芳彦 植野" userId="86ab4e6fb1040a80" providerId="LiveId" clId="{7EC28CE9-89CB-4848-8096-23D98520DDE2}" dt="2023-05-11T22:27:01.550" v="571" actId="2696"/>
        <pc:sldMkLst>
          <pc:docMk/>
          <pc:sldMk cId="528607447" sldId="2837"/>
        </pc:sldMkLst>
      </pc:sldChg>
      <pc:sldMasterChg chg="delSldLayout">
        <pc:chgData name="芳彦 植野" userId="86ab4e6fb1040a80" providerId="LiveId" clId="{7EC28CE9-89CB-4848-8096-23D98520DDE2}" dt="2023-03-29T21:02:40.434" v="427" actId="2696"/>
        <pc:sldMasterMkLst>
          <pc:docMk/>
          <pc:sldMasterMk cId="459594392" sldId="2147483660"/>
        </pc:sldMasterMkLst>
        <pc:sldLayoutChg chg="del">
          <pc:chgData name="芳彦 植野" userId="86ab4e6fb1040a80" providerId="LiveId" clId="{7EC28CE9-89CB-4848-8096-23D98520DDE2}" dt="2023-03-29T21:02:40.434" v="427" actId="2696"/>
          <pc:sldLayoutMkLst>
            <pc:docMk/>
            <pc:sldMasterMk cId="459594392" sldId="2147483660"/>
            <pc:sldLayoutMk cId="2680757571" sldId="2147483661"/>
          </pc:sldLayoutMkLst>
        </pc:sldLayoutChg>
      </pc:sldMasterChg>
    </pc:docChg>
  </pc:docChgLst>
  <pc:docChgLst>
    <pc:chgData name="植野 芳彦" userId="86ab4e6fb1040a80" providerId="LiveId" clId="{7EC28CE9-89CB-4848-8096-23D98520DDE2}"/>
    <pc:docChg chg="undo custSel addSld delSld modSld">
      <pc:chgData name="植野 芳彦" userId="86ab4e6fb1040a80" providerId="LiveId" clId="{7EC28CE9-89CB-4848-8096-23D98520DDE2}" dt="2023-07-23T22:12:56.619" v="3550" actId="20577"/>
      <pc:docMkLst>
        <pc:docMk/>
      </pc:docMkLst>
      <pc:sldChg chg="modSp mod">
        <pc:chgData name="植野 芳彦" userId="86ab4e6fb1040a80" providerId="LiveId" clId="{7EC28CE9-89CB-4848-8096-23D98520DDE2}" dt="2023-07-15T23:57:47.458" v="981" actId="20577"/>
        <pc:sldMkLst>
          <pc:docMk/>
          <pc:sldMk cId="0" sldId="256"/>
        </pc:sldMkLst>
        <pc:spChg chg="mod">
          <ac:chgData name="植野 芳彦" userId="86ab4e6fb1040a80" providerId="LiveId" clId="{7EC28CE9-89CB-4848-8096-23D98520DDE2}" dt="2023-07-15T23:57:47.458" v="981" actId="20577"/>
          <ac:spMkLst>
            <pc:docMk/>
            <pc:sldMk cId="0" sldId="256"/>
            <ac:spMk id="2" creationId="{00000000-0000-0000-0000-000000000000}"/>
          </ac:spMkLst>
        </pc:spChg>
      </pc:sldChg>
      <pc:sldChg chg="modSp add mod">
        <pc:chgData name="植野 芳彦" userId="86ab4e6fb1040a80" providerId="LiveId" clId="{7EC28CE9-89CB-4848-8096-23D98520DDE2}" dt="2023-07-17T07:27:23.521" v="1005" actId="1076"/>
        <pc:sldMkLst>
          <pc:docMk/>
          <pc:sldMk cId="0" sldId="257"/>
        </pc:sldMkLst>
        <pc:spChg chg="mod">
          <ac:chgData name="植野 芳彦" userId="86ab4e6fb1040a80" providerId="LiveId" clId="{7EC28CE9-89CB-4848-8096-23D98520DDE2}" dt="2023-07-17T07:27:23.521" v="1005" actId="1076"/>
          <ac:spMkLst>
            <pc:docMk/>
            <pc:sldMk cId="0" sldId="257"/>
            <ac:spMk id="8" creationId="{00000000-0000-0000-0000-000000000000}"/>
          </ac:spMkLst>
        </pc:spChg>
        <pc:spChg chg="mod">
          <ac:chgData name="植野 芳彦" userId="86ab4e6fb1040a80" providerId="LiveId" clId="{7EC28CE9-89CB-4848-8096-23D98520DDE2}" dt="2023-07-17T07:24:58.810" v="989"/>
          <ac:spMkLst>
            <pc:docMk/>
            <pc:sldMk cId="0" sldId="257"/>
            <ac:spMk id="9" creationId="{00000000-0000-0000-0000-000000000000}"/>
          </ac:spMkLst>
        </pc:spChg>
      </pc:sldChg>
      <pc:sldChg chg="del">
        <pc:chgData name="植野 芳彦" userId="86ab4e6fb1040a80" providerId="LiveId" clId="{7EC28CE9-89CB-4848-8096-23D98520DDE2}" dt="2023-03-12T00:56:51.125" v="0" actId="2696"/>
        <pc:sldMkLst>
          <pc:docMk/>
          <pc:sldMk cId="2275344708" sldId="257"/>
        </pc:sldMkLst>
      </pc:sldChg>
      <pc:sldChg chg="modSp add mod">
        <pc:chgData name="植野 芳彦" userId="86ab4e6fb1040a80" providerId="LiveId" clId="{7EC28CE9-89CB-4848-8096-23D98520DDE2}" dt="2023-07-17T07:27:06.805" v="1003" actId="14100"/>
        <pc:sldMkLst>
          <pc:docMk/>
          <pc:sldMk cId="0" sldId="258"/>
        </pc:sldMkLst>
        <pc:spChg chg="mod">
          <ac:chgData name="植野 芳彦" userId="86ab4e6fb1040a80" providerId="LiveId" clId="{7EC28CE9-89CB-4848-8096-23D98520DDE2}" dt="2023-07-17T07:27:06.805" v="1003" actId="14100"/>
          <ac:spMkLst>
            <pc:docMk/>
            <pc:sldMk cId="0" sldId="258"/>
            <ac:spMk id="19" creationId="{00000000-0000-0000-0000-000000000000}"/>
          </ac:spMkLst>
        </pc:spChg>
        <pc:spChg chg="mod">
          <ac:chgData name="植野 芳彦" userId="86ab4e6fb1040a80" providerId="LiveId" clId="{7EC28CE9-89CB-4848-8096-23D98520DDE2}" dt="2023-07-17T07:25:11.736" v="990"/>
          <ac:spMkLst>
            <pc:docMk/>
            <pc:sldMk cId="0" sldId="258"/>
            <ac:spMk id="71" creationId="{00000000-0000-0000-0000-000000000000}"/>
          </ac:spMkLst>
        </pc:spChg>
      </pc:sldChg>
      <pc:sldChg chg="modSp add mod">
        <pc:chgData name="植野 芳彦" userId="86ab4e6fb1040a80" providerId="LiveId" clId="{7EC28CE9-89CB-4848-8096-23D98520DDE2}" dt="2023-07-17T07:26:45.533" v="1000" actId="1076"/>
        <pc:sldMkLst>
          <pc:docMk/>
          <pc:sldMk cId="0" sldId="259"/>
        </pc:sldMkLst>
        <pc:spChg chg="mod">
          <ac:chgData name="植野 芳彦" userId="86ab4e6fb1040a80" providerId="LiveId" clId="{7EC28CE9-89CB-4848-8096-23D98520DDE2}" dt="2023-07-17T07:26:45.533" v="1000" actId="1076"/>
          <ac:spMkLst>
            <pc:docMk/>
            <pc:sldMk cId="0" sldId="259"/>
            <ac:spMk id="14" creationId="{00000000-0000-0000-0000-000000000000}"/>
          </ac:spMkLst>
        </pc:spChg>
        <pc:picChg chg="mod">
          <ac:chgData name="植野 芳彦" userId="86ab4e6fb1040a80" providerId="LiveId" clId="{7EC28CE9-89CB-4848-8096-23D98520DDE2}" dt="2023-07-17T07:26:28.940" v="997" actId="1076"/>
          <ac:picMkLst>
            <pc:docMk/>
            <pc:sldMk cId="0" sldId="259"/>
            <ac:picMk id="13" creationId="{00000000-0000-0000-0000-000000000000}"/>
          </ac:picMkLst>
        </pc:picChg>
      </pc:sldChg>
      <pc:sldChg chg="modSp add mod">
        <pc:chgData name="植野 芳彦" userId="86ab4e6fb1040a80" providerId="LiveId" clId="{7EC28CE9-89CB-4848-8096-23D98520DDE2}" dt="2023-07-19T06:23:12.723" v="2643" actId="14100"/>
        <pc:sldMkLst>
          <pc:docMk/>
          <pc:sldMk cId="0" sldId="260"/>
        </pc:sldMkLst>
        <pc:graphicFrameChg chg="mod modGraphic">
          <ac:chgData name="植野 芳彦" userId="86ab4e6fb1040a80" providerId="LiveId" clId="{7EC28CE9-89CB-4848-8096-23D98520DDE2}" dt="2023-07-19T06:23:12.723" v="2643" actId="14100"/>
          <ac:graphicFrameMkLst>
            <pc:docMk/>
            <pc:sldMk cId="0" sldId="260"/>
            <ac:graphicFrameMk id="2" creationId="{00000000-0000-0000-0000-000000000000}"/>
          </ac:graphicFrameMkLst>
        </pc:graphicFrameChg>
      </pc:sldChg>
      <pc:sldChg chg="add">
        <pc:chgData name="植野 芳彦" userId="86ab4e6fb1040a80" providerId="LiveId" clId="{7EC28CE9-89CB-4848-8096-23D98520DDE2}" dt="2023-07-17T08:38:46.759" v="1016"/>
        <pc:sldMkLst>
          <pc:docMk/>
          <pc:sldMk cId="0" sldId="261"/>
        </pc:sldMkLst>
      </pc:sldChg>
      <pc:sldChg chg="add">
        <pc:chgData name="植野 芳彦" userId="86ab4e6fb1040a80" providerId="LiveId" clId="{7EC28CE9-89CB-4848-8096-23D98520DDE2}" dt="2023-07-17T08:38:59.268" v="1017"/>
        <pc:sldMkLst>
          <pc:docMk/>
          <pc:sldMk cId="0" sldId="262"/>
        </pc:sldMkLst>
      </pc:sldChg>
      <pc:sldChg chg="add">
        <pc:chgData name="植野 芳彦" userId="86ab4e6fb1040a80" providerId="LiveId" clId="{7EC28CE9-89CB-4848-8096-23D98520DDE2}" dt="2023-07-17T08:39:09.953" v="1018"/>
        <pc:sldMkLst>
          <pc:docMk/>
          <pc:sldMk cId="0" sldId="263"/>
        </pc:sldMkLst>
      </pc:sldChg>
      <pc:sldChg chg="add">
        <pc:chgData name="植野 芳彦" userId="86ab4e6fb1040a80" providerId="LiveId" clId="{7EC28CE9-89CB-4848-8096-23D98520DDE2}" dt="2023-03-12T07:40:04.372" v="89"/>
        <pc:sldMkLst>
          <pc:docMk/>
          <pc:sldMk cId="380696628" sldId="263"/>
        </pc:sldMkLst>
      </pc:sldChg>
      <pc:sldChg chg="add">
        <pc:chgData name="植野 芳彦" userId="86ab4e6fb1040a80" providerId="LiveId" clId="{7EC28CE9-89CB-4848-8096-23D98520DDE2}" dt="2023-07-17T08:39:25.403" v="1019"/>
        <pc:sldMkLst>
          <pc:docMk/>
          <pc:sldMk cId="0" sldId="264"/>
        </pc:sldMkLst>
      </pc:sldChg>
      <pc:sldChg chg="add">
        <pc:chgData name="植野 芳彦" userId="86ab4e6fb1040a80" providerId="LiveId" clId="{7EC28CE9-89CB-4848-8096-23D98520DDE2}" dt="2023-07-17T08:39:37.583" v="1020"/>
        <pc:sldMkLst>
          <pc:docMk/>
          <pc:sldMk cId="0" sldId="265"/>
        </pc:sldMkLst>
      </pc:sldChg>
      <pc:sldChg chg="add">
        <pc:chgData name="植野 芳彦" userId="86ab4e6fb1040a80" providerId="LiveId" clId="{7EC28CE9-89CB-4848-8096-23D98520DDE2}" dt="2023-07-17T08:39:51.883" v="1021"/>
        <pc:sldMkLst>
          <pc:docMk/>
          <pc:sldMk cId="0" sldId="266"/>
        </pc:sldMkLst>
      </pc:sldChg>
      <pc:sldChg chg="add">
        <pc:chgData name="植野 芳彦" userId="86ab4e6fb1040a80" providerId="LiveId" clId="{7EC28CE9-89CB-4848-8096-23D98520DDE2}" dt="2023-03-12T07:39:40.564" v="80"/>
        <pc:sldMkLst>
          <pc:docMk/>
          <pc:sldMk cId="3403824860" sldId="266"/>
        </pc:sldMkLst>
      </pc:sldChg>
      <pc:sldChg chg="add">
        <pc:chgData name="植野 芳彦" userId="86ab4e6fb1040a80" providerId="LiveId" clId="{7EC28CE9-89CB-4848-8096-23D98520DDE2}" dt="2023-07-17T08:40:04.399" v="1022"/>
        <pc:sldMkLst>
          <pc:docMk/>
          <pc:sldMk cId="0" sldId="267"/>
        </pc:sldMkLst>
      </pc:sldChg>
      <pc:sldChg chg="add">
        <pc:chgData name="植野 芳彦" userId="86ab4e6fb1040a80" providerId="LiveId" clId="{7EC28CE9-89CB-4848-8096-23D98520DDE2}" dt="2023-03-12T07:39:54.256" v="82"/>
        <pc:sldMkLst>
          <pc:docMk/>
          <pc:sldMk cId="2571136845" sldId="267"/>
        </pc:sldMkLst>
      </pc:sldChg>
      <pc:sldChg chg="add">
        <pc:chgData name="植野 芳彦" userId="86ab4e6fb1040a80" providerId="LiveId" clId="{7EC28CE9-89CB-4848-8096-23D98520DDE2}" dt="2023-07-17T08:40:18.951" v="1023"/>
        <pc:sldMkLst>
          <pc:docMk/>
          <pc:sldMk cId="0" sldId="268"/>
        </pc:sldMkLst>
      </pc:sldChg>
      <pc:sldChg chg="add">
        <pc:chgData name="植野 芳彦" userId="86ab4e6fb1040a80" providerId="LiveId" clId="{7EC28CE9-89CB-4848-8096-23D98520DDE2}" dt="2023-03-12T07:40:01.186" v="88"/>
        <pc:sldMkLst>
          <pc:docMk/>
          <pc:sldMk cId="2377427756" sldId="268"/>
        </pc:sldMkLst>
      </pc:sldChg>
      <pc:sldChg chg="add">
        <pc:chgData name="植野 芳彦" userId="86ab4e6fb1040a80" providerId="LiveId" clId="{7EC28CE9-89CB-4848-8096-23D98520DDE2}" dt="2023-07-17T08:40:29.399" v="1024"/>
        <pc:sldMkLst>
          <pc:docMk/>
          <pc:sldMk cId="0" sldId="269"/>
        </pc:sldMkLst>
      </pc:sldChg>
      <pc:sldChg chg="add">
        <pc:chgData name="植野 芳彦" userId="86ab4e6fb1040a80" providerId="LiveId" clId="{7EC28CE9-89CB-4848-8096-23D98520DDE2}" dt="2023-03-12T07:39:54.918" v="83"/>
        <pc:sldMkLst>
          <pc:docMk/>
          <pc:sldMk cId="1853193874" sldId="269"/>
        </pc:sldMkLst>
      </pc:sldChg>
      <pc:sldChg chg="add">
        <pc:chgData name="植野 芳彦" userId="86ab4e6fb1040a80" providerId="LiveId" clId="{7EC28CE9-89CB-4848-8096-23D98520DDE2}" dt="2023-07-17T08:40:41.446" v="1025"/>
        <pc:sldMkLst>
          <pc:docMk/>
          <pc:sldMk cId="0" sldId="270"/>
        </pc:sldMkLst>
      </pc:sldChg>
      <pc:sldChg chg="add">
        <pc:chgData name="植野 芳彦" userId="86ab4e6fb1040a80" providerId="LiveId" clId="{7EC28CE9-89CB-4848-8096-23D98520DDE2}" dt="2023-07-17T08:40:53.117" v="1026"/>
        <pc:sldMkLst>
          <pc:docMk/>
          <pc:sldMk cId="0" sldId="271"/>
        </pc:sldMkLst>
      </pc:sldChg>
      <pc:sldChg chg="add">
        <pc:chgData name="植野 芳彦" userId="86ab4e6fb1040a80" providerId="LiveId" clId="{7EC28CE9-89CB-4848-8096-23D98520DDE2}" dt="2023-07-17T08:41:07.570" v="1027"/>
        <pc:sldMkLst>
          <pc:docMk/>
          <pc:sldMk cId="0" sldId="272"/>
        </pc:sldMkLst>
      </pc:sldChg>
      <pc:sldChg chg="add">
        <pc:chgData name="植野 芳彦" userId="86ab4e6fb1040a80" providerId="LiveId" clId="{7EC28CE9-89CB-4848-8096-23D98520DDE2}" dt="2023-03-12T07:39:55.695" v="84"/>
        <pc:sldMkLst>
          <pc:docMk/>
          <pc:sldMk cId="2618148430" sldId="272"/>
        </pc:sldMkLst>
      </pc:sldChg>
      <pc:sldChg chg="add">
        <pc:chgData name="植野 芳彦" userId="86ab4e6fb1040a80" providerId="LiveId" clId="{7EC28CE9-89CB-4848-8096-23D98520DDE2}" dt="2023-07-17T08:41:19.680" v="1028"/>
        <pc:sldMkLst>
          <pc:docMk/>
          <pc:sldMk cId="0" sldId="273"/>
        </pc:sldMkLst>
      </pc:sldChg>
      <pc:sldChg chg="add">
        <pc:chgData name="植野 芳彦" userId="86ab4e6fb1040a80" providerId="LiveId" clId="{7EC28CE9-89CB-4848-8096-23D98520DDE2}" dt="2023-03-12T07:40:00.072" v="86"/>
        <pc:sldMkLst>
          <pc:docMk/>
          <pc:sldMk cId="3503254782" sldId="273"/>
        </pc:sldMkLst>
      </pc:sldChg>
      <pc:sldChg chg="modSp add mod">
        <pc:chgData name="植野 芳彦" userId="86ab4e6fb1040a80" providerId="LiveId" clId="{7EC28CE9-89CB-4848-8096-23D98520DDE2}" dt="2023-07-21T03:23:22.737" v="3443" actId="1076"/>
        <pc:sldMkLst>
          <pc:docMk/>
          <pc:sldMk cId="0" sldId="274"/>
        </pc:sldMkLst>
        <pc:spChg chg="mod">
          <ac:chgData name="植野 芳彦" userId="86ab4e6fb1040a80" providerId="LiveId" clId="{7EC28CE9-89CB-4848-8096-23D98520DDE2}" dt="2023-07-21T03:23:17.877" v="3441" actId="14100"/>
          <ac:spMkLst>
            <pc:docMk/>
            <pc:sldMk cId="0" sldId="274"/>
            <ac:spMk id="2" creationId="{00000000-0000-0000-0000-000000000000}"/>
          </ac:spMkLst>
        </pc:spChg>
        <pc:spChg chg="mod">
          <ac:chgData name="植野 芳彦" userId="86ab4e6fb1040a80" providerId="LiveId" clId="{7EC28CE9-89CB-4848-8096-23D98520DDE2}" dt="2023-07-21T03:23:22.737" v="3443" actId="1076"/>
          <ac:spMkLst>
            <pc:docMk/>
            <pc:sldMk cId="0" sldId="274"/>
            <ac:spMk id="3" creationId="{00000000-0000-0000-0000-000000000000}"/>
          </ac:spMkLst>
        </pc:spChg>
      </pc:sldChg>
      <pc:sldChg chg="modSp add mod">
        <pc:chgData name="植野 芳彦" userId="86ab4e6fb1040a80" providerId="LiveId" clId="{7EC28CE9-89CB-4848-8096-23D98520DDE2}" dt="2023-07-21T03:23:10.749" v="3440" actId="14100"/>
        <pc:sldMkLst>
          <pc:docMk/>
          <pc:sldMk cId="0" sldId="275"/>
        </pc:sldMkLst>
        <pc:spChg chg="mod">
          <ac:chgData name="植野 芳彦" userId="86ab4e6fb1040a80" providerId="LiveId" clId="{7EC28CE9-89CB-4848-8096-23D98520DDE2}" dt="2023-07-21T03:23:10.749" v="3440" actId="14100"/>
          <ac:spMkLst>
            <pc:docMk/>
            <pc:sldMk cId="0" sldId="275"/>
            <ac:spMk id="2" creationId="{00000000-0000-0000-0000-000000000000}"/>
          </ac:spMkLst>
        </pc:spChg>
        <pc:spChg chg="mod">
          <ac:chgData name="植野 芳彦" userId="86ab4e6fb1040a80" providerId="LiveId" clId="{7EC28CE9-89CB-4848-8096-23D98520DDE2}" dt="2023-07-21T03:23:06.122" v="3439" actId="14100"/>
          <ac:spMkLst>
            <pc:docMk/>
            <pc:sldMk cId="0" sldId="275"/>
            <ac:spMk id="3" creationId="{00000000-0000-0000-0000-000000000000}"/>
          </ac:spMkLst>
        </pc:spChg>
      </pc:sldChg>
      <pc:sldChg chg="add">
        <pc:chgData name="植野 芳彦" userId="86ab4e6fb1040a80" providerId="LiveId" clId="{7EC28CE9-89CB-4848-8096-23D98520DDE2}" dt="2023-03-12T07:39:56.399" v="85"/>
        <pc:sldMkLst>
          <pc:docMk/>
          <pc:sldMk cId="298309805" sldId="275"/>
        </pc:sldMkLst>
      </pc:sldChg>
      <pc:sldChg chg="add">
        <pc:chgData name="植野 芳彦" userId="86ab4e6fb1040a80" providerId="LiveId" clId="{7EC28CE9-89CB-4848-8096-23D98520DDE2}" dt="2023-07-17T08:42:05.069" v="1031"/>
        <pc:sldMkLst>
          <pc:docMk/>
          <pc:sldMk cId="0" sldId="276"/>
        </pc:sldMkLst>
      </pc:sldChg>
      <pc:sldChg chg="add">
        <pc:chgData name="植野 芳彦" userId="86ab4e6fb1040a80" providerId="LiveId" clId="{7EC28CE9-89CB-4848-8096-23D98520DDE2}" dt="2023-03-12T07:39:48.015" v="81"/>
        <pc:sldMkLst>
          <pc:docMk/>
          <pc:sldMk cId="69164070" sldId="276"/>
        </pc:sldMkLst>
      </pc:sldChg>
      <pc:sldChg chg="add">
        <pc:chgData name="植野 芳彦" userId="86ab4e6fb1040a80" providerId="LiveId" clId="{7EC28CE9-89CB-4848-8096-23D98520DDE2}" dt="2023-07-17T08:42:18.555" v="1032"/>
        <pc:sldMkLst>
          <pc:docMk/>
          <pc:sldMk cId="0" sldId="277"/>
        </pc:sldMkLst>
      </pc:sldChg>
      <pc:sldChg chg="add del">
        <pc:chgData name="植野 芳彦" userId="86ab4e6fb1040a80" providerId="LiveId" clId="{7EC28CE9-89CB-4848-8096-23D98520DDE2}" dt="2023-03-12T07:46:25.239" v="190" actId="2696"/>
        <pc:sldMkLst>
          <pc:docMk/>
          <pc:sldMk cId="251458553" sldId="285"/>
        </pc:sldMkLst>
      </pc:sldChg>
      <pc:sldChg chg="delSp modSp add mod">
        <pc:chgData name="植野 芳彦" userId="86ab4e6fb1040a80" providerId="LiveId" clId="{7EC28CE9-89CB-4848-8096-23D98520DDE2}" dt="2023-03-12T07:43:21.039" v="113" actId="21"/>
        <pc:sldMkLst>
          <pc:docMk/>
          <pc:sldMk cId="3205594311" sldId="289"/>
        </pc:sldMkLst>
        <pc:spChg chg="del">
          <ac:chgData name="植野 芳彦" userId="86ab4e6fb1040a80" providerId="LiveId" clId="{7EC28CE9-89CB-4848-8096-23D98520DDE2}" dt="2023-03-12T07:43:13.510" v="111" actId="21"/>
          <ac:spMkLst>
            <pc:docMk/>
            <pc:sldMk cId="3205594311" sldId="289"/>
            <ac:spMk id="6" creationId="{0D6E5E40-D56F-4769-B11F-D2AB42588132}"/>
          </ac:spMkLst>
        </pc:spChg>
        <pc:spChg chg="del">
          <ac:chgData name="植野 芳彦" userId="86ab4e6fb1040a80" providerId="LiveId" clId="{7EC28CE9-89CB-4848-8096-23D98520DDE2}" dt="2023-03-12T07:43:21.039" v="113" actId="21"/>
          <ac:spMkLst>
            <pc:docMk/>
            <pc:sldMk cId="3205594311" sldId="289"/>
            <ac:spMk id="11" creationId="{B88116BC-B80E-4D02-ADE9-675BE88CDB60}"/>
          </ac:spMkLst>
        </pc:spChg>
        <pc:cxnChg chg="del mod">
          <ac:chgData name="植野 芳彦" userId="86ab4e6fb1040a80" providerId="LiveId" clId="{7EC28CE9-89CB-4848-8096-23D98520DDE2}" dt="2023-03-12T07:43:17.356" v="112" actId="21"/>
          <ac:cxnSpMkLst>
            <pc:docMk/>
            <pc:sldMk cId="3205594311" sldId="289"/>
            <ac:cxnSpMk id="7" creationId="{568D2F14-5704-4747-831D-E439A6579C90}"/>
          </ac:cxnSpMkLst>
        </pc:cxnChg>
      </pc:sldChg>
      <pc:sldChg chg="delSp modSp add mod">
        <pc:chgData name="植野 芳彦" userId="86ab4e6fb1040a80" providerId="LiveId" clId="{7EC28CE9-89CB-4848-8096-23D98520DDE2}" dt="2023-03-12T07:43:38.292" v="116" actId="21"/>
        <pc:sldMkLst>
          <pc:docMk/>
          <pc:sldMk cId="3937498274" sldId="290"/>
        </pc:sldMkLst>
        <pc:spChg chg="del">
          <ac:chgData name="植野 芳彦" userId="86ab4e6fb1040a80" providerId="LiveId" clId="{7EC28CE9-89CB-4848-8096-23D98520DDE2}" dt="2023-03-12T07:43:31.600" v="114" actId="21"/>
          <ac:spMkLst>
            <pc:docMk/>
            <pc:sldMk cId="3937498274" sldId="290"/>
            <ac:spMk id="15" creationId="{134D29E6-85FB-4C1E-BF88-372B1E692634}"/>
          </ac:spMkLst>
        </pc:spChg>
        <pc:spChg chg="del">
          <ac:chgData name="植野 芳彦" userId="86ab4e6fb1040a80" providerId="LiveId" clId="{7EC28CE9-89CB-4848-8096-23D98520DDE2}" dt="2023-03-12T07:43:38.292" v="116" actId="21"/>
          <ac:spMkLst>
            <pc:docMk/>
            <pc:sldMk cId="3937498274" sldId="290"/>
            <ac:spMk id="20" creationId="{DF5A66D6-A509-43B5-B361-676F1EF5E176}"/>
          </ac:spMkLst>
        </pc:spChg>
        <pc:cxnChg chg="del mod">
          <ac:chgData name="植野 芳彦" userId="86ab4e6fb1040a80" providerId="LiveId" clId="{7EC28CE9-89CB-4848-8096-23D98520DDE2}" dt="2023-03-12T07:43:34.953" v="115" actId="21"/>
          <ac:cxnSpMkLst>
            <pc:docMk/>
            <pc:sldMk cId="3937498274" sldId="290"/>
            <ac:cxnSpMk id="16" creationId="{1A054275-93D3-49BF-ADF3-286C9DAF87B3}"/>
          </ac:cxnSpMkLst>
        </pc:cxnChg>
      </pc:sldChg>
      <pc:sldChg chg="del">
        <pc:chgData name="植野 芳彦" userId="86ab4e6fb1040a80" providerId="LiveId" clId="{7EC28CE9-89CB-4848-8096-23D98520DDE2}" dt="2023-03-12T01:01:03.103" v="17" actId="2696"/>
        <pc:sldMkLst>
          <pc:docMk/>
          <pc:sldMk cId="2462222318" sldId="340"/>
        </pc:sldMkLst>
      </pc:sldChg>
      <pc:sldChg chg="add">
        <pc:chgData name="植野 芳彦" userId="86ab4e6fb1040a80" providerId="LiveId" clId="{7EC28CE9-89CB-4848-8096-23D98520DDE2}" dt="2023-03-12T07:40:05.042" v="90"/>
        <pc:sldMkLst>
          <pc:docMk/>
          <pc:sldMk cId="581474170" sldId="429"/>
        </pc:sldMkLst>
      </pc:sldChg>
      <pc:sldChg chg="add">
        <pc:chgData name="植野 芳彦" userId="86ab4e6fb1040a80" providerId="LiveId" clId="{7EC28CE9-89CB-4848-8096-23D98520DDE2}" dt="2023-03-12T07:40:12.013" v="96"/>
        <pc:sldMkLst>
          <pc:docMk/>
          <pc:sldMk cId="2043807753" sldId="430"/>
        </pc:sldMkLst>
      </pc:sldChg>
      <pc:sldChg chg="add">
        <pc:chgData name="植野 芳彦" userId="86ab4e6fb1040a80" providerId="LiveId" clId="{7EC28CE9-89CB-4848-8096-23D98520DDE2}" dt="2023-03-12T07:40:05.664" v="91"/>
        <pc:sldMkLst>
          <pc:docMk/>
          <pc:sldMk cId="1092910256" sldId="431"/>
        </pc:sldMkLst>
      </pc:sldChg>
      <pc:sldChg chg="add del">
        <pc:chgData name="植野 芳彦" userId="86ab4e6fb1040a80" providerId="LiveId" clId="{7EC28CE9-89CB-4848-8096-23D98520DDE2}" dt="2023-03-12T07:40:57.638" v="109" actId="2696"/>
        <pc:sldMkLst>
          <pc:docMk/>
          <pc:sldMk cId="2041753218" sldId="432"/>
        </pc:sldMkLst>
      </pc:sldChg>
      <pc:sldChg chg="add del">
        <pc:chgData name="植野 芳彦" userId="86ab4e6fb1040a80" providerId="LiveId" clId="{7EC28CE9-89CB-4848-8096-23D98520DDE2}" dt="2023-03-12T07:41:08.278" v="110" actId="2696"/>
        <pc:sldMkLst>
          <pc:docMk/>
          <pc:sldMk cId="1435832339" sldId="434"/>
        </pc:sldMkLst>
      </pc:sldChg>
      <pc:sldChg chg="add">
        <pc:chgData name="植野 芳彦" userId="86ab4e6fb1040a80" providerId="LiveId" clId="{7EC28CE9-89CB-4848-8096-23D98520DDE2}" dt="2023-03-12T07:40:10.916" v="94"/>
        <pc:sldMkLst>
          <pc:docMk/>
          <pc:sldMk cId="3634110474" sldId="436"/>
        </pc:sldMkLst>
      </pc:sldChg>
      <pc:sldChg chg="add">
        <pc:chgData name="植野 芳彦" userId="86ab4e6fb1040a80" providerId="LiveId" clId="{7EC28CE9-89CB-4848-8096-23D98520DDE2}" dt="2023-03-12T07:40:11.469" v="95"/>
        <pc:sldMkLst>
          <pc:docMk/>
          <pc:sldMk cId="3947576437" sldId="438"/>
        </pc:sldMkLst>
      </pc:sldChg>
      <pc:sldChg chg="add">
        <pc:chgData name="植野 芳彦" userId="86ab4e6fb1040a80" providerId="LiveId" clId="{7EC28CE9-89CB-4848-8096-23D98520DDE2}" dt="2023-03-12T07:40:14.766" v="97"/>
        <pc:sldMkLst>
          <pc:docMk/>
          <pc:sldMk cId="706757768" sldId="440"/>
        </pc:sldMkLst>
      </pc:sldChg>
      <pc:sldChg chg="add">
        <pc:chgData name="植野 芳彦" userId="86ab4e6fb1040a80" providerId="LiveId" clId="{7EC28CE9-89CB-4848-8096-23D98520DDE2}" dt="2023-03-12T07:40:15.761" v="98"/>
        <pc:sldMkLst>
          <pc:docMk/>
          <pc:sldMk cId="1176239610" sldId="441"/>
        </pc:sldMkLst>
      </pc:sldChg>
      <pc:sldChg chg="add">
        <pc:chgData name="植野 芳彦" userId="86ab4e6fb1040a80" providerId="LiveId" clId="{7EC28CE9-89CB-4848-8096-23D98520DDE2}" dt="2023-03-12T07:40:18.080" v="99"/>
        <pc:sldMkLst>
          <pc:docMk/>
          <pc:sldMk cId="3314118750" sldId="442"/>
        </pc:sldMkLst>
      </pc:sldChg>
      <pc:sldChg chg="add">
        <pc:chgData name="植野 芳彦" userId="86ab4e6fb1040a80" providerId="LiveId" clId="{7EC28CE9-89CB-4848-8096-23D98520DDE2}" dt="2023-03-12T07:40:20.699" v="100"/>
        <pc:sldMkLst>
          <pc:docMk/>
          <pc:sldMk cId="610592517" sldId="443"/>
        </pc:sldMkLst>
      </pc:sldChg>
      <pc:sldChg chg="add">
        <pc:chgData name="植野 芳彦" userId="86ab4e6fb1040a80" providerId="LiveId" clId="{7EC28CE9-89CB-4848-8096-23D98520DDE2}" dt="2023-03-12T07:40:21.365" v="101"/>
        <pc:sldMkLst>
          <pc:docMk/>
          <pc:sldMk cId="706788537" sldId="444"/>
        </pc:sldMkLst>
      </pc:sldChg>
      <pc:sldChg chg="add">
        <pc:chgData name="植野 芳彦" userId="86ab4e6fb1040a80" providerId="LiveId" clId="{7EC28CE9-89CB-4848-8096-23D98520DDE2}" dt="2023-03-12T07:40:22.527" v="102"/>
        <pc:sldMkLst>
          <pc:docMk/>
          <pc:sldMk cId="1420854522" sldId="445"/>
        </pc:sldMkLst>
      </pc:sldChg>
      <pc:sldChg chg="add">
        <pc:chgData name="植野 芳彦" userId="86ab4e6fb1040a80" providerId="LiveId" clId="{7EC28CE9-89CB-4848-8096-23D98520DDE2}" dt="2023-03-12T07:40:00.623" v="87"/>
        <pc:sldMkLst>
          <pc:docMk/>
          <pc:sldMk cId="913778073" sldId="450"/>
        </pc:sldMkLst>
      </pc:sldChg>
      <pc:sldChg chg="modSp del mod">
        <pc:chgData name="植野 芳彦" userId="86ab4e6fb1040a80" providerId="LiveId" clId="{7EC28CE9-89CB-4848-8096-23D98520DDE2}" dt="2023-05-01T23:10:56.223" v="229" actId="2696"/>
        <pc:sldMkLst>
          <pc:docMk/>
          <pc:sldMk cId="262366426" sldId="658"/>
        </pc:sldMkLst>
        <pc:spChg chg="mod">
          <ac:chgData name="植野 芳彦" userId="86ab4e6fb1040a80" providerId="LiveId" clId="{7EC28CE9-89CB-4848-8096-23D98520DDE2}" dt="2023-03-14T23:21:46.459" v="209" actId="1076"/>
          <ac:spMkLst>
            <pc:docMk/>
            <pc:sldMk cId="262366426" sldId="658"/>
            <ac:spMk id="12" creationId="{FA977B63-74CE-4ED5-A043-D8F0E0D90E43}"/>
          </ac:spMkLst>
        </pc:spChg>
      </pc:sldChg>
      <pc:sldChg chg="del">
        <pc:chgData name="植野 芳彦" userId="86ab4e6fb1040a80" providerId="LiveId" clId="{7EC28CE9-89CB-4848-8096-23D98520DDE2}" dt="2023-06-29T23:14:10.895" v="909" actId="2696"/>
        <pc:sldMkLst>
          <pc:docMk/>
          <pc:sldMk cId="0" sldId="667"/>
        </pc:sldMkLst>
      </pc:sldChg>
      <pc:sldChg chg="modSp add mod">
        <pc:chgData name="植野 芳彦" userId="86ab4e6fb1040a80" providerId="LiveId" clId="{7EC28CE9-89CB-4848-8096-23D98520DDE2}" dt="2023-07-19T00:45:14.556" v="2065" actId="1076"/>
        <pc:sldMkLst>
          <pc:docMk/>
          <pc:sldMk cId="409026449" sldId="729"/>
        </pc:sldMkLst>
        <pc:spChg chg="mod">
          <ac:chgData name="植野 芳彦" userId="86ab4e6fb1040a80" providerId="LiveId" clId="{7EC28CE9-89CB-4848-8096-23D98520DDE2}" dt="2023-07-19T00:45:14.556" v="2065" actId="1076"/>
          <ac:spMkLst>
            <pc:docMk/>
            <pc:sldMk cId="409026449" sldId="729"/>
            <ac:spMk id="3" creationId="{AF07F5E0-27DD-486F-BF86-463A37573716}"/>
          </ac:spMkLst>
        </pc:spChg>
      </pc:sldChg>
      <pc:sldChg chg="modSp add mod">
        <pc:chgData name="植野 芳彦" userId="86ab4e6fb1040a80" providerId="LiveId" clId="{7EC28CE9-89CB-4848-8096-23D98520DDE2}" dt="2023-07-19T00:45:51.040" v="2066" actId="113"/>
        <pc:sldMkLst>
          <pc:docMk/>
          <pc:sldMk cId="747876381" sldId="730"/>
        </pc:sldMkLst>
        <pc:spChg chg="mod">
          <ac:chgData name="植野 芳彦" userId="86ab4e6fb1040a80" providerId="LiveId" clId="{7EC28CE9-89CB-4848-8096-23D98520DDE2}" dt="2023-07-19T00:45:51.040" v="2066" actId="113"/>
          <ac:spMkLst>
            <pc:docMk/>
            <pc:sldMk cId="747876381" sldId="730"/>
            <ac:spMk id="7" creationId="{C6E6FB2B-2260-4B3E-9266-95BE768DA57E}"/>
          </ac:spMkLst>
        </pc:spChg>
      </pc:sldChg>
      <pc:sldChg chg="modSp add mod">
        <pc:chgData name="植野 芳彦" userId="86ab4e6fb1040a80" providerId="LiveId" clId="{7EC28CE9-89CB-4848-8096-23D98520DDE2}" dt="2023-07-19T00:45:58.845" v="2067" actId="113"/>
        <pc:sldMkLst>
          <pc:docMk/>
          <pc:sldMk cId="2379402710" sldId="731"/>
        </pc:sldMkLst>
        <pc:spChg chg="mod">
          <ac:chgData name="植野 芳彦" userId="86ab4e6fb1040a80" providerId="LiveId" clId="{7EC28CE9-89CB-4848-8096-23D98520DDE2}" dt="2023-07-19T00:45:58.845" v="2067" actId="113"/>
          <ac:spMkLst>
            <pc:docMk/>
            <pc:sldMk cId="2379402710" sldId="731"/>
            <ac:spMk id="4" creationId="{1220E917-1176-4A69-9017-CED91E997CB2}"/>
          </ac:spMkLst>
        </pc:spChg>
      </pc:sldChg>
      <pc:sldChg chg="modSp add mod">
        <pc:chgData name="植野 芳彦" userId="86ab4e6fb1040a80" providerId="LiveId" clId="{7EC28CE9-89CB-4848-8096-23D98520DDE2}" dt="2023-07-19T00:46:07.990" v="2068" actId="113"/>
        <pc:sldMkLst>
          <pc:docMk/>
          <pc:sldMk cId="2781251805" sldId="732"/>
        </pc:sldMkLst>
        <pc:spChg chg="mod">
          <ac:chgData name="植野 芳彦" userId="86ab4e6fb1040a80" providerId="LiveId" clId="{7EC28CE9-89CB-4848-8096-23D98520DDE2}" dt="2023-07-19T00:46:07.990" v="2068" actId="113"/>
          <ac:spMkLst>
            <pc:docMk/>
            <pc:sldMk cId="2781251805" sldId="732"/>
            <ac:spMk id="4" creationId="{1220E917-1176-4A69-9017-CED91E997CB2}"/>
          </ac:spMkLst>
        </pc:spChg>
      </pc:sldChg>
      <pc:sldChg chg="del">
        <pc:chgData name="植野 芳彦" userId="86ab4e6fb1040a80" providerId="LiveId" clId="{7EC28CE9-89CB-4848-8096-23D98520DDE2}" dt="2023-07-18T06:45:07.039" v="1145" actId="2696"/>
        <pc:sldMkLst>
          <pc:docMk/>
          <pc:sldMk cId="1435757445" sldId="762"/>
        </pc:sldMkLst>
      </pc:sldChg>
      <pc:sldChg chg="add del">
        <pc:chgData name="植野 芳彦" userId="86ab4e6fb1040a80" providerId="LiveId" clId="{7EC28CE9-89CB-4848-8096-23D98520DDE2}" dt="2023-03-12T07:46:52.240" v="195" actId="2696"/>
        <pc:sldMkLst>
          <pc:docMk/>
          <pc:sldMk cId="3648696230" sldId="804"/>
        </pc:sldMkLst>
      </pc:sldChg>
      <pc:sldChg chg="del">
        <pc:chgData name="植野 芳彦" userId="86ab4e6fb1040a80" providerId="LiveId" clId="{7EC28CE9-89CB-4848-8096-23D98520DDE2}" dt="2023-07-18T06:45:46.208" v="1146" actId="2696"/>
        <pc:sldMkLst>
          <pc:docMk/>
          <pc:sldMk cId="1791747486" sldId="807"/>
        </pc:sldMkLst>
      </pc:sldChg>
      <pc:sldChg chg="add del">
        <pc:chgData name="植野 芳彦" userId="86ab4e6fb1040a80" providerId="LiveId" clId="{7EC28CE9-89CB-4848-8096-23D98520DDE2}" dt="2023-06-26T22:49:38.501" v="896" actId="2696"/>
        <pc:sldMkLst>
          <pc:docMk/>
          <pc:sldMk cId="0" sldId="942"/>
        </pc:sldMkLst>
      </pc:sldChg>
      <pc:sldChg chg="add">
        <pc:chgData name="植野 芳彦" userId="86ab4e6fb1040a80" providerId="LiveId" clId="{7EC28CE9-89CB-4848-8096-23D98520DDE2}" dt="2023-05-03T06:23:42.648" v="264"/>
        <pc:sldMkLst>
          <pc:docMk/>
          <pc:sldMk cId="0" sldId="943"/>
        </pc:sldMkLst>
      </pc:sldChg>
      <pc:sldChg chg="add del">
        <pc:chgData name="植野 芳彦" userId="86ab4e6fb1040a80" providerId="LiveId" clId="{7EC28CE9-89CB-4848-8096-23D98520DDE2}" dt="2023-06-26T22:49:54.286" v="902" actId="2696"/>
        <pc:sldMkLst>
          <pc:docMk/>
          <pc:sldMk cId="0" sldId="962"/>
        </pc:sldMkLst>
      </pc:sldChg>
      <pc:sldChg chg="add del">
        <pc:chgData name="植野 芳彦" userId="86ab4e6fb1040a80" providerId="LiveId" clId="{7EC28CE9-89CB-4848-8096-23D98520DDE2}" dt="2023-06-26T22:49:46.314" v="900" actId="2696"/>
        <pc:sldMkLst>
          <pc:docMk/>
          <pc:sldMk cId="0" sldId="967"/>
        </pc:sldMkLst>
      </pc:sldChg>
      <pc:sldChg chg="modSp add del mod">
        <pc:chgData name="植野 芳彦" userId="86ab4e6fb1040a80" providerId="LiveId" clId="{7EC28CE9-89CB-4848-8096-23D98520DDE2}" dt="2023-06-26T22:49:44.210" v="898" actId="2696"/>
        <pc:sldMkLst>
          <pc:docMk/>
          <pc:sldMk cId="0" sldId="968"/>
        </pc:sldMkLst>
        <pc:spChg chg="mod">
          <ac:chgData name="植野 芳彦" userId="86ab4e6fb1040a80" providerId="LiveId" clId="{7EC28CE9-89CB-4848-8096-23D98520DDE2}" dt="2023-05-04T09:03:00.735" v="368" actId="20577"/>
          <ac:spMkLst>
            <pc:docMk/>
            <pc:sldMk cId="0" sldId="968"/>
            <ac:spMk id="6148" creationId="{467725A1-C448-4257-51EC-A72F9C3358C0}"/>
          </ac:spMkLst>
        </pc:spChg>
        <pc:spChg chg="mod">
          <ac:chgData name="植野 芳彦" userId="86ab4e6fb1040a80" providerId="LiveId" clId="{7EC28CE9-89CB-4848-8096-23D98520DDE2}" dt="2023-05-04T09:02:09.927" v="306" actId="14100"/>
          <ac:spMkLst>
            <pc:docMk/>
            <pc:sldMk cId="0" sldId="968"/>
            <ac:spMk id="7171" creationId="{F550C650-15E6-2CF1-C466-74926A189FE6}"/>
          </ac:spMkLst>
        </pc:spChg>
      </pc:sldChg>
      <pc:sldChg chg="modSp add del mod">
        <pc:chgData name="植野 芳彦" userId="86ab4e6fb1040a80" providerId="LiveId" clId="{7EC28CE9-89CB-4848-8096-23D98520DDE2}" dt="2023-06-26T22:49:42.481" v="897" actId="2696"/>
        <pc:sldMkLst>
          <pc:docMk/>
          <pc:sldMk cId="0" sldId="969"/>
        </pc:sldMkLst>
        <pc:spChg chg="mod">
          <ac:chgData name="植野 芳彦" userId="86ab4e6fb1040a80" providerId="LiveId" clId="{7EC28CE9-89CB-4848-8096-23D98520DDE2}" dt="2023-05-04T09:01:30.124" v="305" actId="20577"/>
          <ac:spMkLst>
            <pc:docMk/>
            <pc:sldMk cId="0" sldId="969"/>
            <ac:spMk id="6148" creationId="{96915186-C960-8BF5-8090-0E26976F0ACB}"/>
          </ac:spMkLst>
        </pc:spChg>
      </pc:sldChg>
      <pc:sldChg chg="add del">
        <pc:chgData name="植野 芳彦" userId="86ab4e6fb1040a80" providerId="LiveId" clId="{7EC28CE9-89CB-4848-8096-23D98520DDE2}" dt="2023-06-26T22:49:50.541" v="901" actId="2696"/>
        <pc:sldMkLst>
          <pc:docMk/>
          <pc:sldMk cId="0" sldId="970"/>
        </pc:sldMkLst>
      </pc:sldChg>
      <pc:sldChg chg="add del">
        <pc:chgData name="植野 芳彦" userId="86ab4e6fb1040a80" providerId="LiveId" clId="{7EC28CE9-89CB-4848-8096-23D98520DDE2}" dt="2023-07-18T07:45:01.590" v="1152" actId="2696"/>
        <pc:sldMkLst>
          <pc:docMk/>
          <pc:sldMk cId="0" sldId="982"/>
        </pc:sldMkLst>
      </pc:sldChg>
      <pc:sldChg chg="modSp add del mod">
        <pc:chgData name="植野 芳彦" userId="86ab4e6fb1040a80" providerId="LiveId" clId="{7EC28CE9-89CB-4848-8096-23D98520DDE2}" dt="2023-06-26T22:49:45.152" v="899" actId="2696"/>
        <pc:sldMkLst>
          <pc:docMk/>
          <pc:sldMk cId="0" sldId="1000"/>
        </pc:sldMkLst>
        <pc:spChg chg="mod">
          <ac:chgData name="植野 芳彦" userId="86ab4e6fb1040a80" providerId="LiveId" clId="{7EC28CE9-89CB-4848-8096-23D98520DDE2}" dt="2023-05-04T09:13:07.229" v="747" actId="14100"/>
          <ac:spMkLst>
            <pc:docMk/>
            <pc:sldMk cId="0" sldId="1000"/>
            <ac:spMk id="2" creationId="{E31D6629-F6D4-5A02-2F0A-F661B4681D7B}"/>
          </ac:spMkLst>
        </pc:spChg>
        <pc:spChg chg="mod">
          <ac:chgData name="植野 芳彦" userId="86ab4e6fb1040a80" providerId="LiveId" clId="{7EC28CE9-89CB-4848-8096-23D98520DDE2}" dt="2023-05-04T09:06:00.500" v="415" actId="1076"/>
          <ac:spMkLst>
            <pc:docMk/>
            <pc:sldMk cId="0" sldId="1000"/>
            <ac:spMk id="3" creationId="{43B6CAFE-4BBF-023B-B1F5-4DF70C2D9737}"/>
          </ac:spMkLst>
        </pc:spChg>
        <pc:spChg chg="mod">
          <ac:chgData name="植野 芳彦" userId="86ab4e6fb1040a80" providerId="LiveId" clId="{7EC28CE9-89CB-4848-8096-23D98520DDE2}" dt="2023-05-04T09:15:14.879" v="832" actId="20577"/>
          <ac:spMkLst>
            <pc:docMk/>
            <pc:sldMk cId="0" sldId="1000"/>
            <ac:spMk id="10" creationId="{D67ABE40-5198-FF3B-4124-3EF54C49E7ED}"/>
          </ac:spMkLst>
        </pc:spChg>
        <pc:spChg chg="mod">
          <ac:chgData name="植野 芳彦" userId="86ab4e6fb1040a80" providerId="LiveId" clId="{7EC28CE9-89CB-4848-8096-23D98520DDE2}" dt="2023-05-04T09:05:52.892" v="414" actId="20577"/>
          <ac:spMkLst>
            <pc:docMk/>
            <pc:sldMk cId="0" sldId="1000"/>
            <ac:spMk id="11" creationId="{87E1F8C0-87C9-ACBB-C138-6D16DF516F92}"/>
          </ac:spMkLst>
        </pc:spChg>
        <pc:spChg chg="mod">
          <ac:chgData name="植野 芳彦" userId="86ab4e6fb1040a80" providerId="LiveId" clId="{7EC28CE9-89CB-4848-8096-23D98520DDE2}" dt="2023-05-04T09:12:58.201" v="746" actId="14100"/>
          <ac:spMkLst>
            <pc:docMk/>
            <pc:sldMk cId="0" sldId="1000"/>
            <ac:spMk id="17414" creationId="{45BEFDD5-3435-6E53-4BF4-7F493DED5417}"/>
          </ac:spMkLst>
        </pc:spChg>
        <pc:spChg chg="mod">
          <ac:chgData name="植野 芳彦" userId="86ab4e6fb1040a80" providerId="LiveId" clId="{7EC28CE9-89CB-4848-8096-23D98520DDE2}" dt="2023-05-04T09:07:46.288" v="502" actId="207"/>
          <ac:spMkLst>
            <pc:docMk/>
            <pc:sldMk cId="0" sldId="1000"/>
            <ac:spMk id="17416" creationId="{D1B7ED15-AEB0-5870-EEA2-AB73FBD45F51}"/>
          </ac:spMkLst>
        </pc:spChg>
        <pc:spChg chg="mod">
          <ac:chgData name="植野 芳彦" userId="86ab4e6fb1040a80" providerId="LiveId" clId="{7EC28CE9-89CB-4848-8096-23D98520DDE2}" dt="2023-05-04T09:13:10.174" v="748" actId="14100"/>
          <ac:spMkLst>
            <pc:docMk/>
            <pc:sldMk cId="0" sldId="1000"/>
            <ac:spMk id="37892" creationId="{1637F1DE-819E-2E78-A603-61D7B44DE6C6}"/>
          </ac:spMkLst>
        </pc:spChg>
      </pc:sldChg>
      <pc:sldChg chg="add modTransition">
        <pc:chgData name="植野 芳彦" userId="86ab4e6fb1040a80" providerId="LiveId" clId="{7EC28CE9-89CB-4848-8096-23D98520DDE2}" dt="2023-07-23T22:10:24.529" v="3457"/>
        <pc:sldMkLst>
          <pc:docMk/>
          <pc:sldMk cId="0" sldId="1139"/>
        </pc:sldMkLst>
      </pc:sldChg>
      <pc:sldChg chg="add del">
        <pc:chgData name="植野 芳彦" userId="86ab4e6fb1040a80" providerId="LiveId" clId="{7EC28CE9-89CB-4848-8096-23D98520DDE2}" dt="2023-06-26T22:49:36.768" v="895" actId="2696"/>
        <pc:sldMkLst>
          <pc:docMk/>
          <pc:sldMk cId="758027130" sldId="1257"/>
        </pc:sldMkLst>
      </pc:sldChg>
      <pc:sldChg chg="add del">
        <pc:chgData name="植野 芳彦" userId="86ab4e6fb1040a80" providerId="LiveId" clId="{7EC28CE9-89CB-4848-8096-23D98520DDE2}" dt="2023-03-12T07:47:28.317" v="196" actId="2696"/>
        <pc:sldMkLst>
          <pc:docMk/>
          <pc:sldMk cId="3107704826" sldId="1279"/>
        </pc:sldMkLst>
      </pc:sldChg>
      <pc:sldChg chg="modSp add mod">
        <pc:chgData name="植野 芳彦" userId="86ab4e6fb1040a80" providerId="LiveId" clId="{7EC28CE9-89CB-4848-8096-23D98520DDE2}" dt="2023-07-18T23:30:43.829" v="1783" actId="113"/>
        <pc:sldMkLst>
          <pc:docMk/>
          <pc:sldMk cId="4054598313" sldId="1281"/>
        </pc:sldMkLst>
        <pc:spChg chg="mod">
          <ac:chgData name="植野 芳彦" userId="86ab4e6fb1040a80" providerId="LiveId" clId="{7EC28CE9-89CB-4848-8096-23D98520DDE2}" dt="2023-07-18T23:28:35.520" v="1370" actId="6549"/>
          <ac:spMkLst>
            <pc:docMk/>
            <pc:sldMk cId="4054598313" sldId="1281"/>
            <ac:spMk id="2" creationId="{84707CBE-4332-4E8E-AB21-F6FA04D317FB}"/>
          </ac:spMkLst>
        </pc:spChg>
        <pc:spChg chg="mod">
          <ac:chgData name="植野 芳彦" userId="86ab4e6fb1040a80" providerId="LiveId" clId="{7EC28CE9-89CB-4848-8096-23D98520DDE2}" dt="2023-07-18T23:30:43.829" v="1783" actId="113"/>
          <ac:spMkLst>
            <pc:docMk/>
            <pc:sldMk cId="4054598313" sldId="1281"/>
            <ac:spMk id="3" creationId="{A9985CD6-1ED3-49C6-8DD4-86EE2784C36C}"/>
          </ac:spMkLst>
        </pc:spChg>
      </pc:sldChg>
      <pc:sldChg chg="add del">
        <pc:chgData name="植野 芳彦" userId="86ab4e6fb1040a80" providerId="LiveId" clId="{7EC28CE9-89CB-4848-8096-23D98520DDE2}" dt="2023-03-12T07:47:47.816" v="198" actId="2696"/>
        <pc:sldMkLst>
          <pc:docMk/>
          <pc:sldMk cId="8740980" sldId="1288"/>
        </pc:sldMkLst>
      </pc:sldChg>
      <pc:sldChg chg="add">
        <pc:chgData name="植野 芳彦" userId="86ab4e6fb1040a80" providerId="LiveId" clId="{7EC28CE9-89CB-4848-8096-23D98520DDE2}" dt="2023-03-12T07:39:39.662" v="79"/>
        <pc:sldMkLst>
          <pc:docMk/>
          <pc:sldMk cId="2941977760" sldId="1572"/>
        </pc:sldMkLst>
      </pc:sldChg>
      <pc:sldChg chg="add">
        <pc:chgData name="植野 芳彦" userId="86ab4e6fb1040a80" providerId="LiveId" clId="{7EC28CE9-89CB-4848-8096-23D98520DDE2}" dt="2023-03-12T07:40:26.600" v="104"/>
        <pc:sldMkLst>
          <pc:docMk/>
          <pc:sldMk cId="1019227345" sldId="1573"/>
        </pc:sldMkLst>
      </pc:sldChg>
      <pc:sldChg chg="add">
        <pc:chgData name="植野 芳彦" userId="86ab4e6fb1040a80" providerId="LiveId" clId="{7EC28CE9-89CB-4848-8096-23D98520DDE2}" dt="2023-03-12T07:40:30.276" v="105"/>
        <pc:sldMkLst>
          <pc:docMk/>
          <pc:sldMk cId="1312839462" sldId="1575"/>
        </pc:sldMkLst>
      </pc:sldChg>
      <pc:sldChg chg="add">
        <pc:chgData name="植野 芳彦" userId="86ab4e6fb1040a80" providerId="LiveId" clId="{7EC28CE9-89CB-4848-8096-23D98520DDE2}" dt="2023-03-12T07:40:30.809" v="106"/>
        <pc:sldMkLst>
          <pc:docMk/>
          <pc:sldMk cId="3407022139" sldId="1576"/>
        </pc:sldMkLst>
      </pc:sldChg>
      <pc:sldChg chg="add">
        <pc:chgData name="植野 芳彦" userId="86ab4e6fb1040a80" providerId="LiveId" clId="{7EC28CE9-89CB-4848-8096-23D98520DDE2}" dt="2023-03-12T07:40:33.136" v="107"/>
        <pc:sldMkLst>
          <pc:docMk/>
          <pc:sldMk cId="3131191671" sldId="1577"/>
        </pc:sldMkLst>
      </pc:sldChg>
      <pc:sldChg chg="add">
        <pc:chgData name="植野 芳彦" userId="86ab4e6fb1040a80" providerId="LiveId" clId="{7EC28CE9-89CB-4848-8096-23D98520DDE2}" dt="2023-03-12T07:40:33.719" v="108"/>
        <pc:sldMkLst>
          <pc:docMk/>
          <pc:sldMk cId="126761335" sldId="1578"/>
        </pc:sldMkLst>
      </pc:sldChg>
      <pc:sldChg chg="add">
        <pc:chgData name="植野 芳彦" userId="86ab4e6fb1040a80" providerId="LiveId" clId="{7EC28CE9-89CB-4848-8096-23D98520DDE2}" dt="2023-03-12T07:40:25.905" v="103"/>
        <pc:sldMkLst>
          <pc:docMk/>
          <pc:sldMk cId="884875915" sldId="1579"/>
        </pc:sldMkLst>
      </pc:sldChg>
      <pc:sldChg chg="add del modNotes">
        <pc:chgData name="植野 芳彦" userId="86ab4e6fb1040a80" providerId="LiveId" clId="{7EC28CE9-89CB-4848-8096-23D98520DDE2}" dt="2023-03-12T07:46:49.144" v="194" actId="2696"/>
        <pc:sldMkLst>
          <pc:docMk/>
          <pc:sldMk cId="2685347804" sldId="1679"/>
        </pc:sldMkLst>
      </pc:sldChg>
      <pc:sldChg chg="add del">
        <pc:chgData name="植野 芳彦" userId="86ab4e6fb1040a80" providerId="LiveId" clId="{7EC28CE9-89CB-4848-8096-23D98520DDE2}" dt="2023-07-18T01:42:43.527" v="1038" actId="2696"/>
        <pc:sldMkLst>
          <pc:docMk/>
          <pc:sldMk cId="3603459071" sldId="1680"/>
        </pc:sldMkLst>
      </pc:sldChg>
      <pc:sldChg chg="add del">
        <pc:chgData name="植野 芳彦" userId="86ab4e6fb1040a80" providerId="LiveId" clId="{7EC28CE9-89CB-4848-8096-23D98520DDE2}" dt="2023-06-26T22:49:33.392" v="893" actId="2696"/>
        <pc:sldMkLst>
          <pc:docMk/>
          <pc:sldMk cId="3517241882" sldId="1684"/>
        </pc:sldMkLst>
      </pc:sldChg>
      <pc:sldChg chg="add del">
        <pc:chgData name="植野 芳彦" userId="86ab4e6fb1040a80" providerId="LiveId" clId="{7EC28CE9-89CB-4848-8096-23D98520DDE2}" dt="2023-03-12T07:46:42.153" v="193" actId="2696"/>
        <pc:sldMkLst>
          <pc:docMk/>
          <pc:sldMk cId="3370484314" sldId="1685"/>
        </pc:sldMkLst>
      </pc:sldChg>
      <pc:sldChg chg="add del">
        <pc:chgData name="植野 芳彦" userId="86ab4e6fb1040a80" providerId="LiveId" clId="{7EC28CE9-89CB-4848-8096-23D98520DDE2}" dt="2023-03-12T07:46:29.013" v="192" actId="2696"/>
        <pc:sldMkLst>
          <pc:docMk/>
          <pc:sldMk cId="513149661" sldId="1693"/>
        </pc:sldMkLst>
      </pc:sldChg>
      <pc:sldChg chg="modSp add mod">
        <pc:chgData name="植野 芳彦" userId="86ab4e6fb1040a80" providerId="LiveId" clId="{7EC28CE9-89CB-4848-8096-23D98520DDE2}" dt="2023-07-18T23:39:33.986" v="2043" actId="207"/>
        <pc:sldMkLst>
          <pc:docMk/>
          <pc:sldMk cId="2881554911" sldId="1695"/>
        </pc:sldMkLst>
        <pc:spChg chg="mod">
          <ac:chgData name="植野 芳彦" userId="86ab4e6fb1040a80" providerId="LiveId" clId="{7EC28CE9-89CB-4848-8096-23D98520DDE2}" dt="2023-07-18T23:39:33.986" v="2043" actId="207"/>
          <ac:spMkLst>
            <pc:docMk/>
            <pc:sldMk cId="2881554911" sldId="1695"/>
            <ac:spMk id="2" creationId="{237A8617-695C-4C8D-826B-52C6931BFA09}"/>
          </ac:spMkLst>
        </pc:spChg>
      </pc:sldChg>
      <pc:sldChg chg="add del">
        <pc:chgData name="植野 芳彦" userId="86ab4e6fb1040a80" providerId="LiveId" clId="{7EC28CE9-89CB-4848-8096-23D98520DDE2}" dt="2023-07-18T01:43:43.173" v="1061" actId="2696"/>
        <pc:sldMkLst>
          <pc:docMk/>
          <pc:sldMk cId="3471423932" sldId="1695"/>
        </pc:sldMkLst>
      </pc:sldChg>
      <pc:sldChg chg="add">
        <pc:chgData name="植野 芳彦" userId="86ab4e6fb1040a80" providerId="LiveId" clId="{7EC28CE9-89CB-4848-8096-23D98520DDE2}" dt="2023-03-12T07:46:05.277" v="186"/>
        <pc:sldMkLst>
          <pc:docMk/>
          <pc:sldMk cId="1028183670" sldId="1696"/>
        </pc:sldMkLst>
      </pc:sldChg>
      <pc:sldChg chg="add del">
        <pc:chgData name="植野 芳彦" userId="86ab4e6fb1040a80" providerId="LiveId" clId="{7EC28CE9-89CB-4848-8096-23D98520DDE2}" dt="2023-03-12T07:47:43.740" v="197" actId="2696"/>
        <pc:sldMkLst>
          <pc:docMk/>
          <pc:sldMk cId="591370193" sldId="1698"/>
        </pc:sldMkLst>
      </pc:sldChg>
      <pc:sldChg chg="add">
        <pc:chgData name="植野 芳彦" userId="86ab4e6fb1040a80" providerId="LiveId" clId="{7EC28CE9-89CB-4848-8096-23D98520DDE2}" dt="2023-07-18T23:56:15.396" v="2050"/>
        <pc:sldMkLst>
          <pc:docMk/>
          <pc:sldMk cId="403737983" sldId="1765"/>
        </pc:sldMkLst>
      </pc:sldChg>
      <pc:sldChg chg="add">
        <pc:chgData name="植野 芳彦" userId="86ab4e6fb1040a80" providerId="LiveId" clId="{7EC28CE9-89CB-4848-8096-23D98520DDE2}" dt="2023-07-18T23:55:20.932" v="2046"/>
        <pc:sldMkLst>
          <pc:docMk/>
          <pc:sldMk cId="1066460594" sldId="1792"/>
        </pc:sldMkLst>
      </pc:sldChg>
      <pc:sldChg chg="modSp add mod">
        <pc:chgData name="植野 芳彦" userId="86ab4e6fb1040a80" providerId="LiveId" clId="{7EC28CE9-89CB-4848-8096-23D98520DDE2}" dt="2023-07-18T23:55:41.443" v="2048" actId="27636"/>
        <pc:sldMkLst>
          <pc:docMk/>
          <pc:sldMk cId="1055262638" sldId="1793"/>
        </pc:sldMkLst>
        <pc:spChg chg="mod">
          <ac:chgData name="植野 芳彦" userId="86ab4e6fb1040a80" providerId="LiveId" clId="{7EC28CE9-89CB-4848-8096-23D98520DDE2}" dt="2023-07-18T23:55:41.443" v="2048" actId="27636"/>
          <ac:spMkLst>
            <pc:docMk/>
            <pc:sldMk cId="1055262638" sldId="1793"/>
            <ac:spMk id="5" creationId="{7CE0306B-0815-4309-B373-CC824C1BAD4D}"/>
          </ac:spMkLst>
        </pc:spChg>
      </pc:sldChg>
      <pc:sldChg chg="modSp add mod">
        <pc:chgData name="植野 芳彦" userId="86ab4e6fb1040a80" providerId="LiveId" clId="{7EC28CE9-89CB-4848-8096-23D98520DDE2}" dt="2023-07-18T23:54:51.062" v="2045" actId="27636"/>
        <pc:sldMkLst>
          <pc:docMk/>
          <pc:sldMk cId="224204476" sldId="1798"/>
        </pc:sldMkLst>
        <pc:spChg chg="mod">
          <ac:chgData name="植野 芳彦" userId="86ab4e6fb1040a80" providerId="LiveId" clId="{7EC28CE9-89CB-4848-8096-23D98520DDE2}" dt="2023-07-18T23:54:51.062" v="2045" actId="27636"/>
          <ac:spMkLst>
            <pc:docMk/>
            <pc:sldMk cId="224204476" sldId="1798"/>
            <ac:spMk id="3" creationId="{7937E423-FC00-4196-81E7-752A2374DF2A}"/>
          </ac:spMkLst>
        </pc:spChg>
      </pc:sldChg>
      <pc:sldChg chg="modSp add mod">
        <pc:chgData name="植野 芳彦" userId="86ab4e6fb1040a80" providerId="LiveId" clId="{7EC28CE9-89CB-4848-8096-23D98520DDE2}" dt="2023-07-18T23:56:33.381" v="2052" actId="27636"/>
        <pc:sldMkLst>
          <pc:docMk/>
          <pc:sldMk cId="2951926267" sldId="1801"/>
        </pc:sldMkLst>
        <pc:spChg chg="mod">
          <ac:chgData name="植野 芳彦" userId="86ab4e6fb1040a80" providerId="LiveId" clId="{7EC28CE9-89CB-4848-8096-23D98520DDE2}" dt="2023-07-18T23:56:33.381" v="2052" actId="27636"/>
          <ac:spMkLst>
            <pc:docMk/>
            <pc:sldMk cId="2951926267" sldId="1801"/>
            <ac:spMk id="3" creationId="{80A47311-EFBF-4C06-87A5-047E78197FE9}"/>
          </ac:spMkLst>
        </pc:spChg>
      </pc:sldChg>
      <pc:sldChg chg="del">
        <pc:chgData name="植野 芳彦" userId="86ab4e6fb1040a80" providerId="LiveId" clId="{7EC28CE9-89CB-4848-8096-23D98520DDE2}" dt="2023-03-12T00:57:50.651" v="10" actId="2696"/>
        <pc:sldMkLst>
          <pc:docMk/>
          <pc:sldMk cId="2066333370" sldId="1806"/>
        </pc:sldMkLst>
      </pc:sldChg>
      <pc:sldChg chg="del">
        <pc:chgData name="植野 芳彦" userId="86ab4e6fb1040a80" providerId="LiveId" clId="{7EC28CE9-89CB-4848-8096-23D98520DDE2}" dt="2023-03-12T00:57:52.600" v="11" actId="2696"/>
        <pc:sldMkLst>
          <pc:docMk/>
          <pc:sldMk cId="3570106078" sldId="1815"/>
        </pc:sldMkLst>
      </pc:sldChg>
      <pc:sldChg chg="addSp delSp modSp add mod">
        <pc:chgData name="植野 芳彦" userId="86ab4e6fb1040a80" providerId="LiveId" clId="{7EC28CE9-89CB-4848-8096-23D98520DDE2}" dt="2023-07-19T06:26:08.661" v="2649" actId="113"/>
        <pc:sldMkLst>
          <pc:docMk/>
          <pc:sldMk cId="2732712902" sldId="1817"/>
        </pc:sldMkLst>
        <pc:spChg chg="del mod">
          <ac:chgData name="植野 芳彦" userId="86ab4e6fb1040a80" providerId="LiveId" clId="{7EC28CE9-89CB-4848-8096-23D98520DDE2}" dt="2023-06-26T20:22:08.555" v="836" actId="21"/>
          <ac:spMkLst>
            <pc:docMk/>
            <pc:sldMk cId="2732712902" sldId="1817"/>
            <ac:spMk id="6" creationId="{5885453B-8021-6B5C-A41F-EFDCF75C02F0}"/>
          </ac:spMkLst>
        </pc:spChg>
        <pc:spChg chg="add mod">
          <ac:chgData name="植野 芳彦" userId="86ab4e6fb1040a80" providerId="LiveId" clId="{7EC28CE9-89CB-4848-8096-23D98520DDE2}" dt="2023-07-19T06:26:08.661" v="2649" actId="113"/>
          <ac:spMkLst>
            <pc:docMk/>
            <pc:sldMk cId="2732712902" sldId="1817"/>
            <ac:spMk id="7" creationId="{A2734A20-46F6-C049-B5AB-5DDAF6419D4A}"/>
          </ac:spMkLst>
        </pc:spChg>
        <pc:spChg chg="mod">
          <ac:chgData name="植野 芳彦" userId="86ab4e6fb1040a80" providerId="LiveId" clId="{7EC28CE9-89CB-4848-8096-23D98520DDE2}" dt="2023-07-19T06:25:50.055" v="2647" actId="1076"/>
          <ac:spMkLst>
            <pc:docMk/>
            <pc:sldMk cId="2732712902" sldId="1817"/>
            <ac:spMk id="8" creationId="{7B4BCC26-6D7B-2B90-F4AA-D71D44D9A232}"/>
          </ac:spMkLst>
        </pc:spChg>
        <pc:picChg chg="del mod">
          <ac:chgData name="植野 芳彦" userId="86ab4e6fb1040a80" providerId="LiveId" clId="{7EC28CE9-89CB-4848-8096-23D98520DDE2}" dt="2023-07-19T06:25:31.610" v="2644" actId="21"/>
          <ac:picMkLst>
            <pc:docMk/>
            <pc:sldMk cId="2732712902" sldId="1817"/>
            <ac:picMk id="4" creationId="{19BA35EC-13DB-9A99-14F6-4BA822CE96F6}"/>
          </ac:picMkLst>
        </pc:picChg>
      </pc:sldChg>
      <pc:sldChg chg="delSp modSp add del mod">
        <pc:chgData name="植野 芳彦" userId="86ab4e6fb1040a80" providerId="LiveId" clId="{7EC28CE9-89CB-4848-8096-23D98520DDE2}" dt="2023-07-19T00:50:58.428" v="2310" actId="120"/>
        <pc:sldMkLst>
          <pc:docMk/>
          <pc:sldMk cId="2184136888" sldId="1840"/>
        </pc:sldMkLst>
        <pc:spChg chg="mod">
          <ac:chgData name="植野 芳彦" userId="86ab4e6fb1040a80" providerId="LiveId" clId="{7EC28CE9-89CB-4848-8096-23D98520DDE2}" dt="2023-07-19T00:50:58.428" v="2310" actId="120"/>
          <ac:spMkLst>
            <pc:docMk/>
            <pc:sldMk cId="2184136888" sldId="1840"/>
            <ac:spMk id="6" creationId="{93667513-1B48-4516-889D-2762B0A2073F}"/>
          </ac:spMkLst>
        </pc:spChg>
        <pc:picChg chg="del">
          <ac:chgData name="植野 芳彦" userId="86ab4e6fb1040a80" providerId="LiveId" clId="{7EC28CE9-89CB-4848-8096-23D98520DDE2}" dt="2023-03-12T01:01:25.743" v="21" actId="21"/>
          <ac:picMkLst>
            <pc:docMk/>
            <pc:sldMk cId="2184136888" sldId="1840"/>
            <ac:picMk id="2" creationId="{0EC96D51-125F-43B5-9E0C-9B221C42973C}"/>
          </ac:picMkLst>
        </pc:picChg>
      </pc:sldChg>
      <pc:sldChg chg="delSp modSp add del mod">
        <pc:chgData name="植野 芳彦" userId="86ab4e6fb1040a80" providerId="LiveId" clId="{7EC28CE9-89CB-4848-8096-23D98520DDE2}" dt="2023-07-19T00:01:38.900" v="2061" actId="27636"/>
        <pc:sldMkLst>
          <pc:docMk/>
          <pc:sldMk cId="3387509190" sldId="1850"/>
        </pc:sldMkLst>
        <pc:spChg chg="mod">
          <ac:chgData name="植野 芳彦" userId="86ab4e6fb1040a80" providerId="LiveId" clId="{7EC28CE9-89CB-4848-8096-23D98520DDE2}" dt="2023-07-19T00:01:38.900" v="2061" actId="27636"/>
          <ac:spMkLst>
            <pc:docMk/>
            <pc:sldMk cId="3387509190" sldId="1850"/>
            <ac:spMk id="6" creationId="{93667513-1B48-4516-889D-2762B0A2073F}"/>
          </ac:spMkLst>
        </pc:spChg>
        <pc:picChg chg="del">
          <ac:chgData name="植野 芳彦" userId="86ab4e6fb1040a80" providerId="LiveId" clId="{7EC28CE9-89CB-4848-8096-23D98520DDE2}" dt="2023-03-12T01:01:32.043" v="22" actId="21"/>
          <ac:picMkLst>
            <pc:docMk/>
            <pc:sldMk cId="3387509190" sldId="1850"/>
            <ac:picMk id="18" creationId="{0A60938D-688D-479F-B2CA-0EC9782FA4FA}"/>
          </ac:picMkLst>
        </pc:picChg>
      </pc:sldChg>
      <pc:sldChg chg="delSp modSp add del mod">
        <pc:chgData name="植野 芳彦" userId="86ab4e6fb1040a80" providerId="LiveId" clId="{7EC28CE9-89CB-4848-8096-23D98520DDE2}" dt="2023-07-19T00:50:21.708" v="2307" actId="20577"/>
        <pc:sldMkLst>
          <pc:docMk/>
          <pc:sldMk cId="320848209" sldId="1873"/>
        </pc:sldMkLst>
        <pc:spChg chg="mod">
          <ac:chgData name="植野 芳彦" userId="86ab4e6fb1040a80" providerId="LiveId" clId="{7EC28CE9-89CB-4848-8096-23D98520DDE2}" dt="2023-07-19T00:47:05.945" v="2070" actId="1076"/>
          <ac:spMkLst>
            <pc:docMk/>
            <pc:sldMk cId="320848209" sldId="1873"/>
            <ac:spMk id="6" creationId="{93667513-1B48-4516-889D-2762B0A2073F}"/>
          </ac:spMkLst>
        </pc:spChg>
        <pc:spChg chg="mod">
          <ac:chgData name="植野 芳彦" userId="86ab4e6fb1040a80" providerId="LiveId" clId="{7EC28CE9-89CB-4848-8096-23D98520DDE2}" dt="2023-07-19T00:50:21.708" v="2307" actId="20577"/>
          <ac:spMkLst>
            <pc:docMk/>
            <pc:sldMk cId="320848209" sldId="1873"/>
            <ac:spMk id="7" creationId="{55F2D800-5BDB-4F31-972C-68417D3C0BA1}"/>
          </ac:spMkLst>
        </pc:spChg>
        <pc:picChg chg="del">
          <ac:chgData name="植野 芳彦" userId="86ab4e6fb1040a80" providerId="LiveId" clId="{7EC28CE9-89CB-4848-8096-23D98520DDE2}" dt="2023-03-12T01:02:32.202" v="30" actId="21"/>
          <ac:picMkLst>
            <pc:docMk/>
            <pc:sldMk cId="320848209" sldId="1873"/>
            <ac:picMk id="9" creationId="{CD1BB07F-84B3-41FA-B973-2C4DA452D242}"/>
          </ac:picMkLst>
        </pc:picChg>
      </pc:sldChg>
      <pc:sldChg chg="delSp modSp add del mod">
        <pc:chgData name="植野 芳彦" userId="86ab4e6fb1040a80" providerId="LiveId" clId="{7EC28CE9-89CB-4848-8096-23D98520DDE2}" dt="2023-07-19T00:51:06.567" v="2311" actId="1076"/>
        <pc:sldMkLst>
          <pc:docMk/>
          <pc:sldMk cId="1258031974" sldId="1880"/>
        </pc:sldMkLst>
        <pc:spChg chg="mod">
          <ac:chgData name="植野 芳彦" userId="86ab4e6fb1040a80" providerId="LiveId" clId="{7EC28CE9-89CB-4848-8096-23D98520DDE2}" dt="2023-07-19T00:51:06.567" v="2311" actId="1076"/>
          <ac:spMkLst>
            <pc:docMk/>
            <pc:sldMk cId="1258031974" sldId="1880"/>
            <ac:spMk id="6" creationId="{93667513-1B48-4516-889D-2762B0A2073F}"/>
          </ac:spMkLst>
        </pc:spChg>
        <pc:picChg chg="del">
          <ac:chgData name="植野 芳彦" userId="86ab4e6fb1040a80" providerId="LiveId" clId="{7EC28CE9-89CB-4848-8096-23D98520DDE2}" dt="2023-03-12T01:00:34.245" v="15" actId="21"/>
          <ac:picMkLst>
            <pc:docMk/>
            <pc:sldMk cId="1258031974" sldId="1880"/>
            <ac:picMk id="13" creationId="{36FB44CA-DA68-4A29-AE3F-C98053EB36D7}"/>
          </ac:picMkLst>
        </pc:picChg>
      </pc:sldChg>
      <pc:sldChg chg="delSp mod">
        <pc:chgData name="植野 芳彦" userId="86ab4e6fb1040a80" providerId="LiveId" clId="{7EC28CE9-89CB-4848-8096-23D98520DDE2}" dt="2023-03-12T01:02:38.918" v="31" actId="21"/>
        <pc:sldMkLst>
          <pc:docMk/>
          <pc:sldMk cId="873576933" sldId="1883"/>
        </pc:sldMkLst>
        <pc:picChg chg="del">
          <ac:chgData name="植野 芳彦" userId="86ab4e6fb1040a80" providerId="LiveId" clId="{7EC28CE9-89CB-4848-8096-23D98520DDE2}" dt="2023-03-12T01:02:38.918" v="31" actId="21"/>
          <ac:picMkLst>
            <pc:docMk/>
            <pc:sldMk cId="873576933" sldId="1883"/>
            <ac:picMk id="5" creationId="{3F0E30B3-B9E9-4A4C-9F8C-4C5B189F7924}"/>
          </ac:picMkLst>
        </pc:picChg>
      </pc:sldChg>
      <pc:sldChg chg="delSp del mod">
        <pc:chgData name="植野 芳彦" userId="86ab4e6fb1040a80" providerId="LiveId" clId="{7EC28CE9-89CB-4848-8096-23D98520DDE2}" dt="2023-05-01T23:10:27.165" v="218" actId="2696"/>
        <pc:sldMkLst>
          <pc:docMk/>
          <pc:sldMk cId="2152814743" sldId="1885"/>
        </pc:sldMkLst>
        <pc:picChg chg="del">
          <ac:chgData name="植野 芳彦" userId="86ab4e6fb1040a80" providerId="LiveId" clId="{7EC28CE9-89CB-4848-8096-23D98520DDE2}" dt="2023-03-12T01:02:15.585" v="29" actId="21"/>
          <ac:picMkLst>
            <pc:docMk/>
            <pc:sldMk cId="2152814743" sldId="1885"/>
            <ac:picMk id="5" creationId="{A649B041-B181-47E5-BC23-D725E0D9A6CA}"/>
          </ac:picMkLst>
        </pc:picChg>
      </pc:sldChg>
      <pc:sldChg chg="delSp del mod">
        <pc:chgData name="植野 芳彦" userId="86ab4e6fb1040a80" providerId="LiveId" clId="{7EC28CE9-89CB-4848-8096-23D98520DDE2}" dt="2023-05-01T23:10:27.975" v="219" actId="2696"/>
        <pc:sldMkLst>
          <pc:docMk/>
          <pc:sldMk cId="4160069017" sldId="1886"/>
        </pc:sldMkLst>
        <pc:picChg chg="del">
          <ac:chgData name="植野 芳彦" userId="86ab4e6fb1040a80" providerId="LiveId" clId="{7EC28CE9-89CB-4848-8096-23D98520DDE2}" dt="2023-03-12T01:02:07.450" v="28" actId="21"/>
          <ac:picMkLst>
            <pc:docMk/>
            <pc:sldMk cId="4160069017" sldId="1886"/>
            <ac:picMk id="5" creationId="{0ACD9CDA-2B1D-4EFE-BF24-F6DD82238713}"/>
          </ac:picMkLst>
        </pc:picChg>
      </pc:sldChg>
      <pc:sldChg chg="delSp del mod">
        <pc:chgData name="植野 芳彦" userId="86ab4e6fb1040a80" providerId="LiveId" clId="{7EC28CE9-89CB-4848-8096-23D98520DDE2}" dt="2023-05-01T23:10:28.705" v="220" actId="2696"/>
        <pc:sldMkLst>
          <pc:docMk/>
          <pc:sldMk cId="2349378730" sldId="1887"/>
        </pc:sldMkLst>
        <pc:picChg chg="del">
          <ac:chgData name="植野 芳彦" userId="86ab4e6fb1040a80" providerId="LiveId" clId="{7EC28CE9-89CB-4848-8096-23D98520DDE2}" dt="2023-03-12T01:02:00.206" v="27" actId="21"/>
          <ac:picMkLst>
            <pc:docMk/>
            <pc:sldMk cId="2349378730" sldId="1887"/>
            <ac:picMk id="5" creationId="{27E1E719-E160-47E3-A842-8FB91358CEE5}"/>
          </ac:picMkLst>
        </pc:picChg>
      </pc:sldChg>
      <pc:sldChg chg="delSp del mod">
        <pc:chgData name="植野 芳彦" userId="86ab4e6fb1040a80" providerId="LiveId" clId="{7EC28CE9-89CB-4848-8096-23D98520DDE2}" dt="2023-05-01T23:10:29.569" v="221" actId="2696"/>
        <pc:sldMkLst>
          <pc:docMk/>
          <pc:sldMk cId="3673321734" sldId="1888"/>
        </pc:sldMkLst>
        <pc:picChg chg="del">
          <ac:chgData name="植野 芳彦" userId="86ab4e6fb1040a80" providerId="LiveId" clId="{7EC28CE9-89CB-4848-8096-23D98520DDE2}" dt="2023-03-12T01:01:55.453" v="26" actId="21"/>
          <ac:picMkLst>
            <pc:docMk/>
            <pc:sldMk cId="3673321734" sldId="1888"/>
            <ac:picMk id="5" creationId="{27EB5F80-A465-42A0-927B-0F42F157089D}"/>
          </ac:picMkLst>
        </pc:picChg>
      </pc:sldChg>
      <pc:sldChg chg="delSp modSp del mod">
        <pc:chgData name="植野 芳彦" userId="86ab4e6fb1040a80" providerId="LiveId" clId="{7EC28CE9-89CB-4848-8096-23D98520DDE2}" dt="2023-05-01T23:10:31.496" v="222" actId="2696"/>
        <pc:sldMkLst>
          <pc:docMk/>
          <pc:sldMk cId="1688588538" sldId="1889"/>
        </pc:sldMkLst>
        <pc:spChg chg="mod">
          <ac:chgData name="植野 芳彦" userId="86ab4e6fb1040a80" providerId="LiveId" clId="{7EC28CE9-89CB-4848-8096-23D98520DDE2}" dt="2023-03-12T07:13:27.052" v="72" actId="6549"/>
          <ac:spMkLst>
            <pc:docMk/>
            <pc:sldMk cId="1688588538" sldId="1889"/>
            <ac:spMk id="6" creationId="{93667513-1B48-4516-889D-2762B0A2073F}"/>
          </ac:spMkLst>
        </pc:spChg>
        <pc:picChg chg="del">
          <ac:chgData name="植野 芳彦" userId="86ab4e6fb1040a80" providerId="LiveId" clId="{7EC28CE9-89CB-4848-8096-23D98520DDE2}" dt="2023-03-12T01:01:49.316" v="25" actId="21"/>
          <ac:picMkLst>
            <pc:docMk/>
            <pc:sldMk cId="1688588538" sldId="1889"/>
            <ac:picMk id="5" creationId="{A2FC4F1F-BAF8-4716-A3B0-00AF78B7D5CD}"/>
          </ac:picMkLst>
        </pc:picChg>
      </pc:sldChg>
      <pc:sldChg chg="delSp modSp del mod">
        <pc:chgData name="植野 芳彦" userId="86ab4e6fb1040a80" providerId="LiveId" clId="{7EC28CE9-89CB-4848-8096-23D98520DDE2}" dt="2023-05-01T23:10:44.851" v="223" actId="2696"/>
        <pc:sldMkLst>
          <pc:docMk/>
          <pc:sldMk cId="3328589009" sldId="1890"/>
        </pc:sldMkLst>
        <pc:spChg chg="mod">
          <ac:chgData name="植野 芳彦" userId="86ab4e6fb1040a80" providerId="LiveId" clId="{7EC28CE9-89CB-4848-8096-23D98520DDE2}" dt="2023-03-12T07:28:52.219" v="76" actId="6549"/>
          <ac:spMkLst>
            <pc:docMk/>
            <pc:sldMk cId="3328589009" sldId="1890"/>
            <ac:spMk id="2" creationId="{CFE27B7A-1187-4CD9-8142-3F78C391A0B5}"/>
          </ac:spMkLst>
        </pc:spChg>
        <pc:picChg chg="del">
          <ac:chgData name="植野 芳彦" userId="86ab4e6fb1040a80" providerId="LiveId" clId="{7EC28CE9-89CB-4848-8096-23D98520DDE2}" dt="2023-03-12T01:01:41.794" v="24" actId="21"/>
          <ac:picMkLst>
            <pc:docMk/>
            <pc:sldMk cId="3328589009" sldId="1890"/>
            <ac:picMk id="5" creationId="{17474AA4-EBAA-4A00-A935-6CA618047F13}"/>
          </ac:picMkLst>
        </pc:picChg>
      </pc:sldChg>
      <pc:sldChg chg="delSp modSp add del mod">
        <pc:chgData name="植野 芳彦" userId="86ab4e6fb1040a80" providerId="LiveId" clId="{7EC28CE9-89CB-4848-8096-23D98520DDE2}" dt="2023-07-19T00:50:39.773" v="2308" actId="1076"/>
        <pc:sldMkLst>
          <pc:docMk/>
          <pc:sldMk cId="712169364" sldId="1891"/>
        </pc:sldMkLst>
        <pc:spChg chg="mod">
          <ac:chgData name="植野 芳彦" userId="86ab4e6fb1040a80" providerId="LiveId" clId="{7EC28CE9-89CB-4848-8096-23D98520DDE2}" dt="2023-07-19T00:50:39.773" v="2308" actId="1076"/>
          <ac:spMkLst>
            <pc:docMk/>
            <pc:sldMk cId="712169364" sldId="1891"/>
            <ac:spMk id="6" creationId="{93667513-1B48-4516-889D-2762B0A2073F}"/>
          </ac:spMkLst>
        </pc:spChg>
        <pc:picChg chg="del">
          <ac:chgData name="植野 芳彦" userId="86ab4e6fb1040a80" providerId="LiveId" clId="{7EC28CE9-89CB-4848-8096-23D98520DDE2}" dt="2023-03-12T01:01:37.659" v="23" actId="21"/>
          <ac:picMkLst>
            <pc:docMk/>
            <pc:sldMk cId="712169364" sldId="1891"/>
            <ac:picMk id="5" creationId="{B8D47B6D-B569-4A3C-8023-834AEE83C47C}"/>
          </ac:picMkLst>
        </pc:picChg>
      </pc:sldChg>
      <pc:sldChg chg="delSp del mod">
        <pc:chgData name="植野 芳彦" userId="86ab4e6fb1040a80" providerId="LiveId" clId="{7EC28CE9-89CB-4848-8096-23D98520DDE2}" dt="2023-05-01T23:10:53.253" v="228" actId="2696"/>
        <pc:sldMkLst>
          <pc:docMk/>
          <pc:sldMk cId="727192104" sldId="1892"/>
        </pc:sldMkLst>
        <pc:picChg chg="del">
          <ac:chgData name="植野 芳彦" userId="86ab4e6fb1040a80" providerId="LiveId" clId="{7EC28CE9-89CB-4848-8096-23D98520DDE2}" dt="2023-03-12T01:00:39.616" v="16" actId="21"/>
          <ac:picMkLst>
            <pc:docMk/>
            <pc:sldMk cId="727192104" sldId="1892"/>
            <ac:picMk id="13" creationId="{36FB44CA-DA68-4A29-AE3F-C98053EB36D7}"/>
          </ac:picMkLst>
        </pc:picChg>
      </pc:sldChg>
      <pc:sldChg chg="del">
        <pc:chgData name="植野 芳彦" userId="86ab4e6fb1040a80" providerId="LiveId" clId="{7EC28CE9-89CB-4848-8096-23D98520DDE2}" dt="2023-03-12T00:57:53.791" v="12" actId="2696"/>
        <pc:sldMkLst>
          <pc:docMk/>
          <pc:sldMk cId="611671734" sldId="1893"/>
        </pc:sldMkLst>
      </pc:sldChg>
      <pc:sldChg chg="del">
        <pc:chgData name="植野 芳彦" userId="86ab4e6fb1040a80" providerId="LiveId" clId="{7EC28CE9-89CB-4848-8096-23D98520DDE2}" dt="2023-03-12T01:03:20.089" v="34" actId="2696"/>
        <pc:sldMkLst>
          <pc:docMk/>
          <pc:sldMk cId="2752899269" sldId="1894"/>
        </pc:sldMkLst>
      </pc:sldChg>
      <pc:sldChg chg="del">
        <pc:chgData name="植野 芳彦" userId="86ab4e6fb1040a80" providerId="LiveId" clId="{7EC28CE9-89CB-4848-8096-23D98520DDE2}" dt="2023-03-12T00:57:38.596" v="9" actId="2696"/>
        <pc:sldMkLst>
          <pc:docMk/>
          <pc:sldMk cId="1848747957" sldId="1896"/>
        </pc:sldMkLst>
      </pc:sldChg>
      <pc:sldChg chg="delSp del mod">
        <pc:chgData name="植野 芳彦" userId="86ab4e6fb1040a80" providerId="LiveId" clId="{7EC28CE9-89CB-4848-8096-23D98520DDE2}" dt="2023-05-01T23:10:24.545" v="216" actId="2696"/>
        <pc:sldMkLst>
          <pc:docMk/>
          <pc:sldMk cId="2989580019" sldId="1897"/>
        </pc:sldMkLst>
        <pc:picChg chg="del">
          <ac:chgData name="植野 芳彦" userId="86ab4e6fb1040a80" providerId="LiveId" clId="{7EC28CE9-89CB-4848-8096-23D98520DDE2}" dt="2023-03-12T01:03:10.714" v="33" actId="21"/>
          <ac:picMkLst>
            <pc:docMk/>
            <pc:sldMk cId="2989580019" sldId="1897"/>
            <ac:picMk id="13" creationId="{36FB44CA-DA68-4A29-AE3F-C98053EB36D7}"/>
          </ac:picMkLst>
        </pc:picChg>
      </pc:sldChg>
      <pc:sldChg chg="del">
        <pc:chgData name="植野 芳彦" userId="86ab4e6fb1040a80" providerId="LiveId" clId="{7EC28CE9-89CB-4848-8096-23D98520DDE2}" dt="2023-03-12T00:57:54.595" v="13" actId="2696"/>
        <pc:sldMkLst>
          <pc:docMk/>
          <pc:sldMk cId="1643975924" sldId="1899"/>
        </pc:sldMkLst>
      </pc:sldChg>
      <pc:sldChg chg="delSp del mod">
        <pc:chgData name="植野 芳彦" userId="86ab4e6fb1040a80" providerId="LiveId" clId="{7EC28CE9-89CB-4848-8096-23D98520DDE2}" dt="2023-05-01T23:09:58.108" v="212" actId="2696"/>
        <pc:sldMkLst>
          <pc:docMk/>
          <pc:sldMk cId="2084564008" sldId="1901"/>
        </pc:sldMkLst>
        <pc:picChg chg="del">
          <ac:chgData name="植野 芳彦" userId="86ab4e6fb1040a80" providerId="LiveId" clId="{7EC28CE9-89CB-4848-8096-23D98520DDE2}" dt="2023-03-12T01:01:13.186" v="19" actId="21"/>
          <ac:picMkLst>
            <pc:docMk/>
            <pc:sldMk cId="2084564008" sldId="1901"/>
            <ac:picMk id="7" creationId="{B6602EA1-B624-453D-B987-A0356703DA30}"/>
          </ac:picMkLst>
        </pc:picChg>
      </pc:sldChg>
      <pc:sldChg chg="add">
        <pc:chgData name="植野 芳彦" userId="86ab4e6fb1040a80" providerId="LiveId" clId="{7EC28CE9-89CB-4848-8096-23D98520DDE2}" dt="2023-05-01T23:10:04.019" v="213"/>
        <pc:sldMkLst>
          <pc:docMk/>
          <pc:sldMk cId="2974058297" sldId="1901"/>
        </pc:sldMkLst>
      </pc:sldChg>
      <pc:sldChg chg="delSp del mod">
        <pc:chgData name="植野 芳彦" userId="86ab4e6fb1040a80" providerId="LiveId" clId="{7EC28CE9-89CB-4848-8096-23D98520DDE2}" dt="2023-05-01T23:09:42.064" v="210" actId="2696"/>
        <pc:sldMkLst>
          <pc:docMk/>
          <pc:sldMk cId="54445637" sldId="1902"/>
        </pc:sldMkLst>
        <pc:picChg chg="del">
          <ac:chgData name="植野 芳彦" userId="86ab4e6fb1040a80" providerId="LiveId" clId="{7EC28CE9-89CB-4848-8096-23D98520DDE2}" dt="2023-03-12T01:01:17.766" v="20" actId="21"/>
          <ac:picMkLst>
            <pc:docMk/>
            <pc:sldMk cId="54445637" sldId="1902"/>
            <ac:picMk id="7" creationId="{B6602EA1-B624-453D-B987-A0356703DA30}"/>
          </ac:picMkLst>
        </pc:picChg>
      </pc:sldChg>
      <pc:sldChg chg="add">
        <pc:chgData name="植野 芳彦" userId="86ab4e6fb1040a80" providerId="LiveId" clId="{7EC28CE9-89CB-4848-8096-23D98520DDE2}" dt="2023-05-01T23:09:48.995" v="211"/>
        <pc:sldMkLst>
          <pc:docMk/>
          <pc:sldMk cId="3412391579" sldId="1902"/>
        </pc:sldMkLst>
      </pc:sldChg>
      <pc:sldChg chg="del">
        <pc:chgData name="植野 芳彦" userId="86ab4e6fb1040a80" providerId="LiveId" clId="{7EC28CE9-89CB-4848-8096-23D98520DDE2}" dt="2023-03-12T00:57:55.753" v="14" actId="2696"/>
        <pc:sldMkLst>
          <pc:docMk/>
          <pc:sldMk cId="1990914863" sldId="1903"/>
        </pc:sldMkLst>
      </pc:sldChg>
      <pc:sldChg chg="delSp mod">
        <pc:chgData name="植野 芳彦" userId="86ab4e6fb1040a80" providerId="LiveId" clId="{7EC28CE9-89CB-4848-8096-23D98520DDE2}" dt="2023-03-12T01:03:05.554" v="32" actId="21"/>
        <pc:sldMkLst>
          <pc:docMk/>
          <pc:sldMk cId="3364415536" sldId="1904"/>
        </pc:sldMkLst>
        <pc:picChg chg="del">
          <ac:chgData name="植野 芳彦" userId="86ab4e6fb1040a80" providerId="LiveId" clId="{7EC28CE9-89CB-4848-8096-23D98520DDE2}" dt="2023-03-12T01:03:05.554" v="32" actId="21"/>
          <ac:picMkLst>
            <pc:docMk/>
            <pc:sldMk cId="3364415536" sldId="1904"/>
            <ac:picMk id="7" creationId="{C4D5F5C3-5D34-44DC-BADF-A2B3C40D155A}"/>
          </ac:picMkLst>
        </pc:picChg>
      </pc:sldChg>
      <pc:sldChg chg="del">
        <pc:chgData name="植野 芳彦" userId="86ab4e6fb1040a80" providerId="LiveId" clId="{7EC28CE9-89CB-4848-8096-23D98520DDE2}" dt="2023-03-12T00:56:52.560" v="1" actId="2696"/>
        <pc:sldMkLst>
          <pc:docMk/>
          <pc:sldMk cId="3843579124" sldId="1905"/>
        </pc:sldMkLst>
      </pc:sldChg>
      <pc:sldChg chg="del">
        <pc:chgData name="植野 芳彦" userId="86ab4e6fb1040a80" providerId="LiveId" clId="{7EC28CE9-89CB-4848-8096-23D98520DDE2}" dt="2023-03-12T00:56:54.418" v="2" actId="2696"/>
        <pc:sldMkLst>
          <pc:docMk/>
          <pc:sldMk cId="2475881632" sldId="1906"/>
        </pc:sldMkLst>
      </pc:sldChg>
      <pc:sldChg chg="del">
        <pc:chgData name="植野 芳彦" userId="86ab4e6fb1040a80" providerId="LiveId" clId="{7EC28CE9-89CB-4848-8096-23D98520DDE2}" dt="2023-03-12T00:56:55.122" v="3" actId="2696"/>
        <pc:sldMkLst>
          <pc:docMk/>
          <pc:sldMk cId="3369244771" sldId="1907"/>
        </pc:sldMkLst>
      </pc:sldChg>
      <pc:sldChg chg="del">
        <pc:chgData name="植野 芳彦" userId="86ab4e6fb1040a80" providerId="LiveId" clId="{7EC28CE9-89CB-4848-8096-23D98520DDE2}" dt="2023-03-12T00:56:55.987" v="4" actId="2696"/>
        <pc:sldMkLst>
          <pc:docMk/>
          <pc:sldMk cId="3844607098" sldId="1908"/>
        </pc:sldMkLst>
      </pc:sldChg>
      <pc:sldChg chg="del">
        <pc:chgData name="植野 芳彦" userId="86ab4e6fb1040a80" providerId="LiveId" clId="{7EC28CE9-89CB-4848-8096-23D98520DDE2}" dt="2023-03-12T00:56:56.715" v="5" actId="2696"/>
        <pc:sldMkLst>
          <pc:docMk/>
          <pc:sldMk cId="2140993912" sldId="1909"/>
        </pc:sldMkLst>
      </pc:sldChg>
      <pc:sldChg chg="del">
        <pc:chgData name="植野 芳彦" userId="86ab4e6fb1040a80" providerId="LiveId" clId="{7EC28CE9-89CB-4848-8096-23D98520DDE2}" dt="2023-03-12T00:56:58.420" v="7" actId="2696"/>
        <pc:sldMkLst>
          <pc:docMk/>
          <pc:sldMk cId="3851756565" sldId="1910"/>
        </pc:sldMkLst>
      </pc:sldChg>
      <pc:sldChg chg="del">
        <pc:chgData name="植野 芳彦" userId="86ab4e6fb1040a80" providerId="LiveId" clId="{7EC28CE9-89CB-4848-8096-23D98520DDE2}" dt="2023-03-12T04:00:53.972" v="36" actId="2696"/>
        <pc:sldMkLst>
          <pc:docMk/>
          <pc:sldMk cId="267227261" sldId="1911"/>
        </pc:sldMkLst>
      </pc:sldChg>
      <pc:sldChg chg="add del">
        <pc:chgData name="植野 芳彦" userId="86ab4e6fb1040a80" providerId="LiveId" clId="{7EC28CE9-89CB-4848-8096-23D98520DDE2}" dt="2023-03-12T07:11:53.804" v="51" actId="2696"/>
        <pc:sldMkLst>
          <pc:docMk/>
          <pc:sldMk cId="2077911524" sldId="1911"/>
        </pc:sldMkLst>
      </pc:sldChg>
      <pc:sldChg chg="del">
        <pc:chgData name="植野 芳彦" userId="86ab4e6fb1040a80" providerId="LiveId" clId="{7EC28CE9-89CB-4848-8096-23D98520DDE2}" dt="2023-03-12T00:57:18.184" v="8" actId="2696"/>
        <pc:sldMkLst>
          <pc:docMk/>
          <pc:sldMk cId="31118351" sldId="1912"/>
        </pc:sldMkLst>
      </pc:sldChg>
      <pc:sldChg chg="delSp del mod">
        <pc:chgData name="植野 芳彦" userId="86ab4e6fb1040a80" providerId="LiveId" clId="{7EC28CE9-89CB-4848-8096-23D98520DDE2}" dt="2023-05-01T23:10:11.936" v="214" actId="2696"/>
        <pc:sldMkLst>
          <pc:docMk/>
          <pc:sldMk cId="2534076626" sldId="1913"/>
        </pc:sldMkLst>
        <pc:picChg chg="del">
          <ac:chgData name="植野 芳彦" userId="86ab4e6fb1040a80" providerId="LiveId" clId="{7EC28CE9-89CB-4848-8096-23D98520DDE2}" dt="2023-03-12T01:01:09.171" v="18" actId="21"/>
          <ac:picMkLst>
            <pc:docMk/>
            <pc:sldMk cId="2534076626" sldId="1913"/>
            <ac:picMk id="7" creationId="{B6602EA1-B624-453D-B987-A0356703DA30}"/>
          </ac:picMkLst>
        </pc:picChg>
      </pc:sldChg>
      <pc:sldChg chg="add">
        <pc:chgData name="植野 芳彦" userId="86ab4e6fb1040a80" providerId="LiveId" clId="{7EC28CE9-89CB-4848-8096-23D98520DDE2}" dt="2023-05-01T23:10:16.782" v="215"/>
        <pc:sldMkLst>
          <pc:docMk/>
          <pc:sldMk cId="4158056633" sldId="1913"/>
        </pc:sldMkLst>
      </pc:sldChg>
      <pc:sldChg chg="del">
        <pc:chgData name="植野 芳彦" userId="86ab4e6fb1040a80" providerId="LiveId" clId="{7EC28CE9-89CB-4848-8096-23D98520DDE2}" dt="2023-03-12T00:56:57.469" v="6" actId="2696"/>
        <pc:sldMkLst>
          <pc:docMk/>
          <pc:sldMk cId="3076258914" sldId="1916"/>
        </pc:sldMkLst>
      </pc:sldChg>
      <pc:sldChg chg="modSp add mod">
        <pc:chgData name="植野 芳彦" userId="86ab4e6fb1040a80" providerId="LiveId" clId="{7EC28CE9-89CB-4848-8096-23D98520DDE2}" dt="2023-03-12T07:44:24.956" v="173" actId="14100"/>
        <pc:sldMkLst>
          <pc:docMk/>
          <pc:sldMk cId="3850338047" sldId="1916"/>
        </pc:sldMkLst>
        <pc:spChg chg="mod">
          <ac:chgData name="植野 芳彦" userId="86ab4e6fb1040a80" providerId="LiveId" clId="{7EC28CE9-89CB-4848-8096-23D98520DDE2}" dt="2023-03-12T07:44:24.956" v="173" actId="14100"/>
          <ac:spMkLst>
            <pc:docMk/>
            <pc:sldMk cId="3850338047" sldId="1916"/>
            <ac:spMk id="6" creationId="{93667513-1B48-4516-889D-2762B0A2073F}"/>
          </ac:spMkLst>
        </pc:spChg>
      </pc:sldChg>
      <pc:sldChg chg="add del">
        <pc:chgData name="植野 芳彦" userId="86ab4e6fb1040a80" providerId="LiveId" clId="{7EC28CE9-89CB-4848-8096-23D98520DDE2}" dt="2023-06-26T22:49:34.766" v="894" actId="2696"/>
        <pc:sldMkLst>
          <pc:docMk/>
          <pc:sldMk cId="1961281913" sldId="1917"/>
        </pc:sldMkLst>
      </pc:sldChg>
      <pc:sldChg chg="add">
        <pc:chgData name="植野 芳彦" userId="86ab4e6fb1040a80" providerId="LiveId" clId="{7EC28CE9-89CB-4848-8096-23D98520DDE2}" dt="2023-03-12T07:46:07.738" v="189"/>
        <pc:sldMkLst>
          <pc:docMk/>
          <pc:sldMk cId="1560934184" sldId="1918"/>
        </pc:sldMkLst>
      </pc:sldChg>
      <pc:sldChg chg="modSp new mod">
        <pc:chgData name="植野 芳彦" userId="86ab4e6fb1040a80" providerId="LiveId" clId="{7EC28CE9-89CB-4848-8096-23D98520DDE2}" dt="2023-03-12T07:48:49.734" v="208" actId="20577"/>
        <pc:sldMkLst>
          <pc:docMk/>
          <pc:sldMk cId="3169086653" sldId="1919"/>
        </pc:sldMkLst>
        <pc:spChg chg="mod">
          <ac:chgData name="植野 芳彦" userId="86ab4e6fb1040a80" providerId="LiveId" clId="{7EC28CE9-89CB-4848-8096-23D98520DDE2}" dt="2023-03-12T07:48:49.734" v="208" actId="20577"/>
          <ac:spMkLst>
            <pc:docMk/>
            <pc:sldMk cId="3169086653" sldId="1919"/>
            <ac:spMk id="2" creationId="{A1ECFB34-2750-290F-4A3D-882FF0A44C0A}"/>
          </ac:spMkLst>
        </pc:spChg>
      </pc:sldChg>
      <pc:sldChg chg="del">
        <pc:chgData name="植野 芳彦" userId="86ab4e6fb1040a80" providerId="LiveId" clId="{7EC28CE9-89CB-4848-8096-23D98520DDE2}" dt="2023-06-29T23:14:12.234" v="910" actId="2696"/>
        <pc:sldMkLst>
          <pc:docMk/>
          <pc:sldMk cId="588392011" sldId="2759"/>
        </pc:sldMkLst>
      </pc:sldChg>
      <pc:sldChg chg="del">
        <pc:chgData name="植野 芳彦" userId="86ab4e6fb1040a80" providerId="LiveId" clId="{7EC28CE9-89CB-4848-8096-23D98520DDE2}" dt="2023-07-18T08:27:46.325" v="1186" actId="2696"/>
        <pc:sldMkLst>
          <pc:docMk/>
          <pc:sldMk cId="3438407741" sldId="2777"/>
        </pc:sldMkLst>
      </pc:sldChg>
      <pc:sldChg chg="del">
        <pc:chgData name="植野 芳彦" userId="86ab4e6fb1040a80" providerId="LiveId" clId="{7EC28CE9-89CB-4848-8096-23D98520DDE2}" dt="2023-07-18T08:27:45.563" v="1185" actId="2696"/>
        <pc:sldMkLst>
          <pc:docMk/>
          <pc:sldMk cId="3285538707" sldId="2785"/>
        </pc:sldMkLst>
      </pc:sldChg>
      <pc:sldChg chg="del">
        <pc:chgData name="植野 芳彦" userId="86ab4e6fb1040a80" providerId="LiveId" clId="{7EC28CE9-89CB-4848-8096-23D98520DDE2}" dt="2023-07-18T08:27:47.140" v="1187" actId="2696"/>
        <pc:sldMkLst>
          <pc:docMk/>
          <pc:sldMk cId="1633019847" sldId="2787"/>
        </pc:sldMkLst>
      </pc:sldChg>
      <pc:sldChg chg="modSp add mod">
        <pc:chgData name="植野 芳彦" userId="86ab4e6fb1040a80" providerId="LiveId" clId="{7EC28CE9-89CB-4848-8096-23D98520DDE2}" dt="2023-07-21T03:24:13.727" v="3444" actId="20577"/>
        <pc:sldMkLst>
          <pc:docMk/>
          <pc:sldMk cId="3695556768" sldId="2796"/>
        </pc:sldMkLst>
        <pc:spChg chg="mod">
          <ac:chgData name="植野 芳彦" userId="86ab4e6fb1040a80" providerId="LiveId" clId="{7EC28CE9-89CB-4848-8096-23D98520DDE2}" dt="2023-07-21T03:24:13.727" v="3444" actId="20577"/>
          <ac:spMkLst>
            <pc:docMk/>
            <pc:sldMk cId="3695556768" sldId="2796"/>
            <ac:spMk id="5" creationId="{409D399B-0C32-43BD-BE27-742B51A2865E}"/>
          </ac:spMkLst>
        </pc:spChg>
      </pc:sldChg>
      <pc:sldChg chg="modSp mod">
        <pc:chgData name="植野 芳彦" userId="86ab4e6fb1040a80" providerId="LiveId" clId="{7EC28CE9-89CB-4848-8096-23D98520DDE2}" dt="2023-07-23T22:12:56.619" v="3550" actId="20577"/>
        <pc:sldMkLst>
          <pc:docMk/>
          <pc:sldMk cId="329933421" sldId="2800"/>
        </pc:sldMkLst>
        <pc:spChg chg="mod">
          <ac:chgData name="植野 芳彦" userId="86ab4e6fb1040a80" providerId="LiveId" clId="{7EC28CE9-89CB-4848-8096-23D98520DDE2}" dt="2023-07-23T22:12:56.619" v="3550" actId="20577"/>
          <ac:spMkLst>
            <pc:docMk/>
            <pc:sldMk cId="329933421" sldId="2800"/>
            <ac:spMk id="2" creationId="{88282689-3CCA-DF53-69E7-12E8A1D16D94}"/>
          </ac:spMkLst>
        </pc:spChg>
      </pc:sldChg>
      <pc:sldChg chg="del">
        <pc:chgData name="植野 芳彦" userId="86ab4e6fb1040a80" providerId="LiveId" clId="{7EC28CE9-89CB-4848-8096-23D98520DDE2}" dt="2023-07-21T00:42:02.806" v="3210" actId="2696"/>
        <pc:sldMkLst>
          <pc:docMk/>
          <pc:sldMk cId="0" sldId="2802"/>
        </pc:sldMkLst>
      </pc:sldChg>
      <pc:sldChg chg="del">
        <pc:chgData name="植野 芳彦" userId="86ab4e6fb1040a80" providerId="LiveId" clId="{7EC28CE9-89CB-4848-8096-23D98520DDE2}" dt="2023-07-21T00:41:50.529" v="3209" actId="2696"/>
        <pc:sldMkLst>
          <pc:docMk/>
          <pc:sldMk cId="0" sldId="2803"/>
        </pc:sldMkLst>
      </pc:sldChg>
      <pc:sldChg chg="add">
        <pc:chgData name="植野 芳彦" userId="86ab4e6fb1040a80" providerId="LiveId" clId="{7EC28CE9-89CB-4848-8096-23D98520DDE2}" dt="2023-07-18T23:58:57.917" v="2057"/>
        <pc:sldMkLst>
          <pc:docMk/>
          <pc:sldMk cId="2601013702" sldId="2804"/>
        </pc:sldMkLst>
      </pc:sldChg>
      <pc:sldChg chg="del">
        <pc:chgData name="植野 芳彦" userId="86ab4e6fb1040a80" providerId="LiveId" clId="{7EC28CE9-89CB-4848-8096-23D98520DDE2}" dt="2023-07-21T00:41:47.952" v="3208" actId="2696"/>
        <pc:sldMkLst>
          <pc:docMk/>
          <pc:sldMk cId="0" sldId="2806"/>
        </pc:sldMkLst>
      </pc:sldChg>
      <pc:sldChg chg="del">
        <pc:chgData name="植野 芳彦" userId="86ab4e6fb1040a80" providerId="LiveId" clId="{7EC28CE9-89CB-4848-8096-23D98520DDE2}" dt="2023-07-21T00:41:43.882" v="3207" actId="2696"/>
        <pc:sldMkLst>
          <pc:docMk/>
          <pc:sldMk cId="0" sldId="2807"/>
        </pc:sldMkLst>
      </pc:sldChg>
      <pc:sldChg chg="del">
        <pc:chgData name="植野 芳彦" userId="86ab4e6fb1040a80" providerId="LiveId" clId="{7EC28CE9-89CB-4848-8096-23D98520DDE2}" dt="2023-07-18T08:27:48.184" v="1188" actId="2696"/>
        <pc:sldMkLst>
          <pc:docMk/>
          <pc:sldMk cId="4165403584" sldId="2812"/>
        </pc:sldMkLst>
      </pc:sldChg>
      <pc:sldChg chg="del">
        <pc:chgData name="植野 芳彦" userId="86ab4e6fb1040a80" providerId="LiveId" clId="{7EC28CE9-89CB-4848-8096-23D98520DDE2}" dt="2023-07-18T08:27:44.687" v="1184" actId="2696"/>
        <pc:sldMkLst>
          <pc:docMk/>
          <pc:sldMk cId="932093271" sldId="2818"/>
        </pc:sldMkLst>
      </pc:sldChg>
      <pc:sldChg chg="del">
        <pc:chgData name="植野 芳彦" userId="86ab4e6fb1040a80" providerId="LiveId" clId="{7EC28CE9-89CB-4848-8096-23D98520DDE2}" dt="2023-06-29T23:13:02.271" v="903" actId="2696"/>
        <pc:sldMkLst>
          <pc:docMk/>
          <pc:sldMk cId="1036248159" sldId="2819"/>
        </pc:sldMkLst>
      </pc:sldChg>
      <pc:sldChg chg="del">
        <pc:chgData name="植野 芳彦" userId="86ab4e6fb1040a80" providerId="LiveId" clId="{7EC28CE9-89CB-4848-8096-23D98520DDE2}" dt="2023-06-29T23:13:08.736" v="904" actId="2696"/>
        <pc:sldMkLst>
          <pc:docMk/>
          <pc:sldMk cId="696246196" sldId="2820"/>
        </pc:sldMkLst>
      </pc:sldChg>
      <pc:sldChg chg="addSp new del mod">
        <pc:chgData name="植野 芳彦" userId="86ab4e6fb1040a80" providerId="LiveId" clId="{7EC28CE9-89CB-4848-8096-23D98520DDE2}" dt="2023-05-03T06:26:29.509" v="271" actId="2696"/>
        <pc:sldMkLst>
          <pc:docMk/>
          <pc:sldMk cId="917267660" sldId="2820"/>
        </pc:sldMkLst>
        <pc:picChg chg="add">
          <ac:chgData name="植野 芳彦" userId="86ab4e6fb1040a80" providerId="LiveId" clId="{7EC28CE9-89CB-4848-8096-23D98520DDE2}" dt="2023-05-03T05:46:22.699" v="231" actId="22"/>
          <ac:picMkLst>
            <pc:docMk/>
            <pc:sldMk cId="917267660" sldId="2820"/>
            <ac:picMk id="4" creationId="{3B18B359-BF22-CE6A-349F-7EF0C4BC953E}"/>
          </ac:picMkLst>
        </pc:picChg>
      </pc:sldChg>
      <pc:sldChg chg="addSp new del mod">
        <pc:chgData name="植野 芳彦" userId="86ab4e6fb1040a80" providerId="LiveId" clId="{7EC28CE9-89CB-4848-8096-23D98520DDE2}" dt="2023-05-03T06:26:30.256" v="272" actId="2696"/>
        <pc:sldMkLst>
          <pc:docMk/>
          <pc:sldMk cId="1146537180" sldId="2821"/>
        </pc:sldMkLst>
        <pc:picChg chg="add">
          <ac:chgData name="植野 芳彦" userId="86ab4e6fb1040a80" providerId="LiveId" clId="{7EC28CE9-89CB-4848-8096-23D98520DDE2}" dt="2023-05-03T05:47:09.285" v="233" actId="22"/>
          <ac:picMkLst>
            <pc:docMk/>
            <pc:sldMk cId="1146537180" sldId="2821"/>
            <ac:picMk id="4" creationId="{4E39319D-C0B1-CAE2-6189-1B9E34660B0C}"/>
          </ac:picMkLst>
        </pc:picChg>
      </pc:sldChg>
      <pc:sldChg chg="del">
        <pc:chgData name="植野 芳彦" userId="86ab4e6fb1040a80" providerId="LiveId" clId="{7EC28CE9-89CB-4848-8096-23D98520DDE2}" dt="2023-06-29T23:13:10.509" v="905" actId="2696"/>
        <pc:sldMkLst>
          <pc:docMk/>
          <pc:sldMk cId="1020981591" sldId="2822"/>
        </pc:sldMkLst>
      </pc:sldChg>
      <pc:sldChg chg="addSp modSp new del mod">
        <pc:chgData name="植野 芳彦" userId="86ab4e6fb1040a80" providerId="LiveId" clId="{7EC28CE9-89CB-4848-8096-23D98520DDE2}" dt="2023-05-03T06:26:31.115" v="273" actId="2696"/>
        <pc:sldMkLst>
          <pc:docMk/>
          <pc:sldMk cId="3706066299" sldId="2822"/>
        </pc:sldMkLst>
        <pc:picChg chg="add mod">
          <ac:chgData name="植野 芳彦" userId="86ab4e6fb1040a80" providerId="LiveId" clId="{7EC28CE9-89CB-4848-8096-23D98520DDE2}" dt="2023-05-03T05:48:13.075" v="237" actId="14100"/>
          <ac:picMkLst>
            <pc:docMk/>
            <pc:sldMk cId="3706066299" sldId="2822"/>
            <ac:picMk id="4" creationId="{F44A30FE-471D-6BFB-6C7B-D6B73B8AE4E5}"/>
          </ac:picMkLst>
        </pc:picChg>
      </pc:sldChg>
      <pc:sldChg chg="addSp new del mod">
        <pc:chgData name="植野 芳彦" userId="86ab4e6fb1040a80" providerId="LiveId" clId="{7EC28CE9-89CB-4848-8096-23D98520DDE2}" dt="2023-05-03T06:26:31.937" v="274" actId="2696"/>
        <pc:sldMkLst>
          <pc:docMk/>
          <pc:sldMk cId="4002406684" sldId="2823"/>
        </pc:sldMkLst>
        <pc:picChg chg="add">
          <ac:chgData name="植野 芳彦" userId="86ab4e6fb1040a80" providerId="LiveId" clId="{7EC28CE9-89CB-4848-8096-23D98520DDE2}" dt="2023-05-03T05:49:01.286" v="239" actId="22"/>
          <ac:picMkLst>
            <pc:docMk/>
            <pc:sldMk cId="4002406684" sldId="2823"/>
            <ac:picMk id="4" creationId="{68E1D217-30C7-EDBE-FA82-0298FF170537}"/>
          </ac:picMkLst>
        </pc:picChg>
      </pc:sldChg>
      <pc:sldChg chg="addSp new del mod">
        <pc:chgData name="植野 芳彦" userId="86ab4e6fb1040a80" providerId="LiveId" clId="{7EC28CE9-89CB-4848-8096-23D98520DDE2}" dt="2023-05-03T06:26:32.667" v="275" actId="2696"/>
        <pc:sldMkLst>
          <pc:docMk/>
          <pc:sldMk cId="2334029403" sldId="2824"/>
        </pc:sldMkLst>
        <pc:picChg chg="add">
          <ac:chgData name="植野 芳彦" userId="86ab4e6fb1040a80" providerId="LiveId" clId="{7EC28CE9-89CB-4848-8096-23D98520DDE2}" dt="2023-05-03T05:49:40.134" v="241" actId="22"/>
          <ac:picMkLst>
            <pc:docMk/>
            <pc:sldMk cId="2334029403" sldId="2824"/>
            <ac:picMk id="4" creationId="{265BDD65-3EBA-5610-E3E6-F319CB0929D8}"/>
          </ac:picMkLst>
        </pc:picChg>
      </pc:sldChg>
      <pc:sldChg chg="del">
        <pc:chgData name="植野 芳彦" userId="86ab4e6fb1040a80" providerId="LiveId" clId="{7EC28CE9-89CB-4848-8096-23D98520DDE2}" dt="2023-06-29T23:13:11.794" v="906" actId="2696"/>
        <pc:sldMkLst>
          <pc:docMk/>
          <pc:sldMk cId="3551993403" sldId="2824"/>
        </pc:sldMkLst>
      </pc:sldChg>
      <pc:sldChg chg="addSp new del mod">
        <pc:chgData name="植野 芳彦" userId="86ab4e6fb1040a80" providerId="LiveId" clId="{7EC28CE9-89CB-4848-8096-23D98520DDE2}" dt="2023-05-03T06:26:33.572" v="276" actId="2696"/>
        <pc:sldMkLst>
          <pc:docMk/>
          <pc:sldMk cId="2476889151" sldId="2825"/>
        </pc:sldMkLst>
        <pc:picChg chg="add">
          <ac:chgData name="植野 芳彦" userId="86ab4e6fb1040a80" providerId="LiveId" clId="{7EC28CE9-89CB-4848-8096-23D98520DDE2}" dt="2023-05-03T05:50:39.518" v="243" actId="22"/>
          <ac:picMkLst>
            <pc:docMk/>
            <pc:sldMk cId="2476889151" sldId="2825"/>
            <ac:picMk id="4" creationId="{CDA811AD-4935-7C2A-4B3F-D424D64CA621}"/>
          </ac:picMkLst>
        </pc:picChg>
      </pc:sldChg>
      <pc:sldChg chg="del">
        <pc:chgData name="植野 芳彦" userId="86ab4e6fb1040a80" providerId="LiveId" clId="{7EC28CE9-89CB-4848-8096-23D98520DDE2}" dt="2023-06-29T23:13:14.101" v="907" actId="2696"/>
        <pc:sldMkLst>
          <pc:docMk/>
          <pc:sldMk cId="1522074106" sldId="2826"/>
        </pc:sldMkLst>
      </pc:sldChg>
      <pc:sldChg chg="addSp new del mod">
        <pc:chgData name="植野 芳彦" userId="86ab4e6fb1040a80" providerId="LiveId" clId="{7EC28CE9-89CB-4848-8096-23D98520DDE2}" dt="2023-05-03T06:26:34.292" v="277" actId="2696"/>
        <pc:sldMkLst>
          <pc:docMk/>
          <pc:sldMk cId="1673011438" sldId="2826"/>
        </pc:sldMkLst>
        <pc:picChg chg="add">
          <ac:chgData name="植野 芳彦" userId="86ab4e6fb1040a80" providerId="LiveId" clId="{7EC28CE9-89CB-4848-8096-23D98520DDE2}" dt="2023-05-03T05:51:07.810" v="245" actId="22"/>
          <ac:picMkLst>
            <pc:docMk/>
            <pc:sldMk cId="1673011438" sldId="2826"/>
            <ac:picMk id="4" creationId="{F05E48AF-8156-F462-F862-DAC9C89F25B9}"/>
          </ac:picMkLst>
        </pc:picChg>
      </pc:sldChg>
      <pc:sldChg chg="del">
        <pc:chgData name="植野 芳彦" userId="86ab4e6fb1040a80" providerId="LiveId" clId="{7EC28CE9-89CB-4848-8096-23D98520DDE2}" dt="2023-06-29T23:13:17.879" v="908" actId="2696"/>
        <pc:sldMkLst>
          <pc:docMk/>
          <pc:sldMk cId="1412489183" sldId="2827"/>
        </pc:sldMkLst>
      </pc:sldChg>
      <pc:sldChg chg="addSp new del mod">
        <pc:chgData name="植野 芳彦" userId="86ab4e6fb1040a80" providerId="LiveId" clId="{7EC28CE9-89CB-4848-8096-23D98520DDE2}" dt="2023-05-03T06:26:34.990" v="278" actId="2696"/>
        <pc:sldMkLst>
          <pc:docMk/>
          <pc:sldMk cId="3518284894" sldId="2827"/>
        </pc:sldMkLst>
        <pc:picChg chg="add">
          <ac:chgData name="植野 芳彦" userId="86ab4e6fb1040a80" providerId="LiveId" clId="{7EC28CE9-89CB-4848-8096-23D98520DDE2}" dt="2023-05-03T05:51:37.315" v="247" actId="22"/>
          <ac:picMkLst>
            <pc:docMk/>
            <pc:sldMk cId="3518284894" sldId="2827"/>
            <ac:picMk id="4" creationId="{4EF1CA85-2CB0-3801-94F7-5DA9ED2E2B4F}"/>
          </ac:picMkLst>
        </pc:picChg>
      </pc:sldChg>
      <pc:sldChg chg="addSp new del mod">
        <pc:chgData name="植野 芳彦" userId="86ab4e6fb1040a80" providerId="LiveId" clId="{7EC28CE9-89CB-4848-8096-23D98520DDE2}" dt="2023-05-03T06:26:36.136" v="279" actId="2696"/>
        <pc:sldMkLst>
          <pc:docMk/>
          <pc:sldMk cId="686756043" sldId="2828"/>
        </pc:sldMkLst>
        <pc:picChg chg="add">
          <ac:chgData name="植野 芳彦" userId="86ab4e6fb1040a80" providerId="LiveId" clId="{7EC28CE9-89CB-4848-8096-23D98520DDE2}" dt="2023-05-03T05:52:13.447" v="249" actId="22"/>
          <ac:picMkLst>
            <pc:docMk/>
            <pc:sldMk cId="686756043" sldId="2828"/>
            <ac:picMk id="4" creationId="{0FF44917-1037-9AE7-B242-A2C12115063B}"/>
          </ac:picMkLst>
        </pc:picChg>
      </pc:sldChg>
      <pc:sldChg chg="addSp modSp new del mod">
        <pc:chgData name="植野 芳彦" userId="86ab4e6fb1040a80" providerId="LiveId" clId="{7EC28CE9-89CB-4848-8096-23D98520DDE2}" dt="2023-07-10T06:23:12.995" v="944" actId="2696"/>
        <pc:sldMkLst>
          <pc:docMk/>
          <pc:sldMk cId="1942229375" sldId="2828"/>
        </pc:sldMkLst>
        <pc:spChg chg="add mod">
          <ac:chgData name="植野 芳彦" userId="86ab4e6fb1040a80" providerId="LiveId" clId="{7EC28CE9-89CB-4848-8096-23D98520DDE2}" dt="2023-06-26T20:23:36.591" v="854" actId="1076"/>
          <ac:spMkLst>
            <pc:docMk/>
            <pc:sldMk cId="1942229375" sldId="2828"/>
            <ac:spMk id="4" creationId="{4F8C1D2C-8796-F67E-8BE1-EB23AB291B8A}"/>
          </ac:spMkLst>
        </pc:spChg>
      </pc:sldChg>
      <pc:sldChg chg="addSp new del mod">
        <pc:chgData name="植野 芳彦" userId="86ab4e6fb1040a80" providerId="LiveId" clId="{7EC28CE9-89CB-4848-8096-23D98520DDE2}" dt="2023-05-03T06:26:37.229" v="280" actId="2696"/>
        <pc:sldMkLst>
          <pc:docMk/>
          <pc:sldMk cId="2089367619" sldId="2829"/>
        </pc:sldMkLst>
        <pc:picChg chg="add">
          <ac:chgData name="植野 芳彦" userId="86ab4e6fb1040a80" providerId="LiveId" clId="{7EC28CE9-89CB-4848-8096-23D98520DDE2}" dt="2023-05-03T05:52:36.225" v="251" actId="22"/>
          <ac:picMkLst>
            <pc:docMk/>
            <pc:sldMk cId="2089367619" sldId="2829"/>
            <ac:picMk id="4" creationId="{D3AA1830-732A-A07C-843F-6AE5C4E11A16}"/>
          </ac:picMkLst>
        </pc:picChg>
      </pc:sldChg>
      <pc:sldChg chg="addSp delSp modSp new mod">
        <pc:chgData name="植野 芳彦" userId="86ab4e6fb1040a80" providerId="LiveId" clId="{7EC28CE9-89CB-4848-8096-23D98520DDE2}" dt="2023-06-26T22:48:59.138" v="892" actId="14100"/>
        <pc:sldMkLst>
          <pc:docMk/>
          <pc:sldMk cId="2333586955" sldId="2829"/>
        </pc:sldMkLst>
        <pc:spChg chg="add del mod">
          <ac:chgData name="植野 芳彦" userId="86ab4e6fb1040a80" providerId="LiveId" clId="{7EC28CE9-89CB-4848-8096-23D98520DDE2}" dt="2023-06-26T22:48:50.173" v="890" actId="21"/>
          <ac:spMkLst>
            <pc:docMk/>
            <pc:sldMk cId="2333586955" sldId="2829"/>
            <ac:spMk id="4" creationId="{635EF803-63E4-6B4F-4A9F-C083B0183426}"/>
          </ac:spMkLst>
        </pc:spChg>
        <pc:picChg chg="add mod">
          <ac:chgData name="植野 芳彦" userId="86ab4e6fb1040a80" providerId="LiveId" clId="{7EC28CE9-89CB-4848-8096-23D98520DDE2}" dt="2023-06-26T22:48:59.138" v="892" actId="14100"/>
          <ac:picMkLst>
            <pc:docMk/>
            <pc:sldMk cId="2333586955" sldId="2829"/>
            <ac:picMk id="3" creationId="{584CD658-C4DC-8681-04E0-653563291BE3}"/>
          </ac:picMkLst>
        </pc:picChg>
      </pc:sldChg>
      <pc:sldChg chg="addSp modSp new mod setBg">
        <pc:chgData name="植野 芳彦" userId="86ab4e6fb1040a80" providerId="LiveId" clId="{7EC28CE9-89CB-4848-8096-23D98520DDE2}" dt="2023-07-04T06:22:37.631" v="917" actId="26606"/>
        <pc:sldMkLst>
          <pc:docMk/>
          <pc:sldMk cId="2388008981" sldId="2830"/>
        </pc:sldMkLst>
        <pc:spChg chg="mod">
          <ac:chgData name="植野 芳彦" userId="86ab4e6fb1040a80" providerId="LiveId" clId="{7EC28CE9-89CB-4848-8096-23D98520DDE2}" dt="2023-07-04T06:22:37.631" v="917" actId="26606"/>
          <ac:spMkLst>
            <pc:docMk/>
            <pc:sldMk cId="2388008981" sldId="2830"/>
            <ac:spMk id="2" creationId="{3D0AD6F0-94CC-FDD2-D4A1-C9653CAEFC03}"/>
          </ac:spMkLst>
        </pc:spChg>
        <pc:spChg chg="add">
          <ac:chgData name="植野 芳彦" userId="86ab4e6fb1040a80" providerId="LiveId" clId="{7EC28CE9-89CB-4848-8096-23D98520DDE2}" dt="2023-07-04T06:22:37.631" v="917" actId="26606"/>
          <ac:spMkLst>
            <pc:docMk/>
            <pc:sldMk cId="2388008981" sldId="2830"/>
            <ac:spMk id="8" creationId="{F3060C83-F051-4F0E-ABAD-AA0DFC48B218}"/>
          </ac:spMkLst>
        </pc:spChg>
        <pc:spChg chg="add">
          <ac:chgData name="植野 芳彦" userId="86ab4e6fb1040a80" providerId="LiveId" clId="{7EC28CE9-89CB-4848-8096-23D98520DDE2}" dt="2023-07-04T06:22:37.631" v="917" actId="26606"/>
          <ac:spMkLst>
            <pc:docMk/>
            <pc:sldMk cId="2388008981" sldId="2830"/>
            <ac:spMk id="10" creationId="{83C98ABE-055B-441F-B07E-44F97F083C39}"/>
          </ac:spMkLst>
        </pc:spChg>
        <pc:spChg chg="add">
          <ac:chgData name="植野 芳彦" userId="86ab4e6fb1040a80" providerId="LiveId" clId="{7EC28CE9-89CB-4848-8096-23D98520DDE2}" dt="2023-07-04T06:22:37.631" v="917" actId="26606"/>
          <ac:spMkLst>
            <pc:docMk/>
            <pc:sldMk cId="2388008981" sldId="2830"/>
            <ac:spMk id="12" creationId="{29FDB030-9B49-4CED-8CCD-4D99382388AC}"/>
          </ac:spMkLst>
        </pc:spChg>
        <pc:spChg chg="add">
          <ac:chgData name="植野 芳彦" userId="86ab4e6fb1040a80" providerId="LiveId" clId="{7EC28CE9-89CB-4848-8096-23D98520DDE2}" dt="2023-07-04T06:22:37.631" v="917" actId="26606"/>
          <ac:spMkLst>
            <pc:docMk/>
            <pc:sldMk cId="2388008981" sldId="2830"/>
            <ac:spMk id="14" creationId="{3783CA14-24A1-485C-8B30-D6A5D87987AD}"/>
          </ac:spMkLst>
        </pc:spChg>
        <pc:spChg chg="add">
          <ac:chgData name="植野 芳彦" userId="86ab4e6fb1040a80" providerId="LiveId" clId="{7EC28CE9-89CB-4848-8096-23D98520DDE2}" dt="2023-07-04T06:22:37.631" v="917" actId="26606"/>
          <ac:spMkLst>
            <pc:docMk/>
            <pc:sldMk cId="2388008981" sldId="2830"/>
            <ac:spMk id="16" creationId="{9A97C86A-04D6-40F7-AE84-31AB43E6A846}"/>
          </ac:spMkLst>
        </pc:spChg>
        <pc:spChg chg="add">
          <ac:chgData name="植野 芳彦" userId="86ab4e6fb1040a80" providerId="LiveId" clId="{7EC28CE9-89CB-4848-8096-23D98520DDE2}" dt="2023-07-04T06:22:37.631" v="917" actId="26606"/>
          <ac:spMkLst>
            <pc:docMk/>
            <pc:sldMk cId="2388008981" sldId="2830"/>
            <ac:spMk id="18" creationId="{FF9F2414-84E8-453E-B1F3-389FDE8192D9}"/>
          </ac:spMkLst>
        </pc:spChg>
        <pc:spChg chg="add">
          <ac:chgData name="植野 芳彦" userId="86ab4e6fb1040a80" providerId="LiveId" clId="{7EC28CE9-89CB-4848-8096-23D98520DDE2}" dt="2023-07-04T06:22:37.631" v="917" actId="26606"/>
          <ac:spMkLst>
            <pc:docMk/>
            <pc:sldMk cId="2388008981" sldId="2830"/>
            <ac:spMk id="20" creationId="{3ECA69A1-7536-43AC-85EF-C7106179F5ED}"/>
          </ac:spMkLst>
        </pc:spChg>
        <pc:graphicFrameChg chg="add mod modGraphic">
          <ac:chgData name="植野 芳彦" userId="86ab4e6fb1040a80" providerId="LiveId" clId="{7EC28CE9-89CB-4848-8096-23D98520DDE2}" dt="2023-07-04T06:22:37.631" v="917" actId="26606"/>
          <ac:graphicFrameMkLst>
            <pc:docMk/>
            <pc:sldMk cId="2388008981" sldId="2830"/>
            <ac:graphicFrameMk id="3" creationId="{2977286D-2CA8-93FD-57F7-B295C2956F7A}"/>
          </ac:graphicFrameMkLst>
        </pc:graphicFrameChg>
      </pc:sldChg>
      <pc:sldChg chg="addSp new del mod">
        <pc:chgData name="植野 芳彦" userId="86ab4e6fb1040a80" providerId="LiveId" clId="{7EC28CE9-89CB-4848-8096-23D98520DDE2}" dt="2023-05-03T06:26:38.114" v="281" actId="2696"/>
        <pc:sldMkLst>
          <pc:docMk/>
          <pc:sldMk cId="3925018091" sldId="2830"/>
        </pc:sldMkLst>
        <pc:picChg chg="add">
          <ac:chgData name="植野 芳彦" userId="86ab4e6fb1040a80" providerId="LiveId" clId="{7EC28CE9-89CB-4848-8096-23D98520DDE2}" dt="2023-05-03T05:53:34.475" v="253" actId="22"/>
          <ac:picMkLst>
            <pc:docMk/>
            <pc:sldMk cId="3925018091" sldId="2830"/>
            <ac:picMk id="4" creationId="{44E1059A-B51F-3B74-AEF3-07B937221768}"/>
          </ac:picMkLst>
        </pc:picChg>
      </pc:sldChg>
      <pc:sldChg chg="addSp delSp modSp new mod setBg">
        <pc:chgData name="植野 芳彦" userId="86ab4e6fb1040a80" providerId="LiveId" clId="{7EC28CE9-89CB-4848-8096-23D98520DDE2}" dt="2023-07-04T06:23:54.808" v="927" actId="14100"/>
        <pc:sldMkLst>
          <pc:docMk/>
          <pc:sldMk cId="2177793583" sldId="2831"/>
        </pc:sldMkLst>
        <pc:spChg chg="mod">
          <ac:chgData name="植野 芳彦" userId="86ab4e6fb1040a80" providerId="LiveId" clId="{7EC28CE9-89CB-4848-8096-23D98520DDE2}" dt="2023-07-04T06:23:46.399" v="926" actId="26606"/>
          <ac:spMkLst>
            <pc:docMk/>
            <pc:sldMk cId="2177793583" sldId="2831"/>
            <ac:spMk id="2" creationId="{1E70A7F9-8DCB-2197-2346-62EE85BB1F91}"/>
          </ac:spMkLst>
        </pc:spChg>
        <pc:spChg chg="add del">
          <ac:chgData name="植野 芳彦" userId="86ab4e6fb1040a80" providerId="LiveId" clId="{7EC28CE9-89CB-4848-8096-23D98520DDE2}" dt="2023-07-04T06:23:38.532" v="921" actId="26606"/>
          <ac:spMkLst>
            <pc:docMk/>
            <pc:sldMk cId="2177793583" sldId="2831"/>
            <ac:spMk id="8" creationId="{2D2B266D-3625-4584-A5C3-7D3F672CFF30}"/>
          </ac:spMkLst>
        </pc:spChg>
        <pc:spChg chg="add del">
          <ac:chgData name="植野 芳彦" userId="86ab4e6fb1040a80" providerId="LiveId" clId="{7EC28CE9-89CB-4848-8096-23D98520DDE2}" dt="2023-07-04T06:23:38.532" v="921" actId="26606"/>
          <ac:spMkLst>
            <pc:docMk/>
            <pc:sldMk cId="2177793583" sldId="2831"/>
            <ac:spMk id="10" creationId="{C463B99A-73EE-4FBB-B7C4-F9F9BCC25C65}"/>
          </ac:spMkLst>
        </pc:spChg>
        <pc:spChg chg="add del">
          <ac:chgData name="植野 芳彦" userId="86ab4e6fb1040a80" providerId="LiveId" clId="{7EC28CE9-89CB-4848-8096-23D98520DDE2}" dt="2023-07-04T06:23:38.532" v="921" actId="26606"/>
          <ac:spMkLst>
            <pc:docMk/>
            <pc:sldMk cId="2177793583" sldId="2831"/>
            <ac:spMk id="12" creationId="{A5D2A5D1-BA0D-47D3-B051-DA7743C46E28}"/>
          </ac:spMkLst>
        </pc:spChg>
        <pc:spChg chg="add del">
          <ac:chgData name="植野 芳彦" userId="86ab4e6fb1040a80" providerId="LiveId" clId="{7EC28CE9-89CB-4848-8096-23D98520DDE2}" dt="2023-07-04T06:23:43.104" v="923" actId="26606"/>
          <ac:spMkLst>
            <pc:docMk/>
            <pc:sldMk cId="2177793583" sldId="2831"/>
            <ac:spMk id="14" creationId="{B9FF99BD-075F-4761-A995-6FC574BD25EA}"/>
          </ac:spMkLst>
        </pc:spChg>
        <pc:spChg chg="add del">
          <ac:chgData name="植野 芳彦" userId="86ab4e6fb1040a80" providerId="LiveId" clId="{7EC28CE9-89CB-4848-8096-23D98520DDE2}" dt="2023-07-04T06:23:43.104" v="923" actId="26606"/>
          <ac:spMkLst>
            <pc:docMk/>
            <pc:sldMk cId="2177793583" sldId="2831"/>
            <ac:spMk id="15" creationId="{A7B21A54-9BA3-4EA9-B460-5A829ADD9051}"/>
          </ac:spMkLst>
        </pc:spChg>
        <pc:spChg chg="add del">
          <ac:chgData name="植野 芳彦" userId="86ab4e6fb1040a80" providerId="LiveId" clId="{7EC28CE9-89CB-4848-8096-23D98520DDE2}" dt="2023-07-04T06:23:43.104" v="923" actId="26606"/>
          <ac:spMkLst>
            <pc:docMk/>
            <pc:sldMk cId="2177793583" sldId="2831"/>
            <ac:spMk id="16" creationId="{6FA8F714-B9D8-488A-8CCA-E9948FF913A9}"/>
          </ac:spMkLst>
        </pc:spChg>
        <pc:spChg chg="add del">
          <ac:chgData name="植野 芳彦" userId="86ab4e6fb1040a80" providerId="LiveId" clId="{7EC28CE9-89CB-4848-8096-23D98520DDE2}" dt="2023-07-04T06:23:46.343" v="925" actId="26606"/>
          <ac:spMkLst>
            <pc:docMk/>
            <pc:sldMk cId="2177793583" sldId="2831"/>
            <ac:spMk id="18" creationId="{FF9F2414-84E8-453E-B1F3-389FDE8192D9}"/>
          </ac:spMkLst>
        </pc:spChg>
        <pc:spChg chg="add del">
          <ac:chgData name="植野 芳彦" userId="86ab4e6fb1040a80" providerId="LiveId" clId="{7EC28CE9-89CB-4848-8096-23D98520DDE2}" dt="2023-07-04T06:23:46.343" v="925" actId="26606"/>
          <ac:spMkLst>
            <pc:docMk/>
            <pc:sldMk cId="2177793583" sldId="2831"/>
            <ac:spMk id="19" creationId="{F3060C83-F051-4F0E-ABAD-AA0DFC48B218}"/>
          </ac:spMkLst>
        </pc:spChg>
        <pc:spChg chg="add del">
          <ac:chgData name="植野 芳彦" userId="86ab4e6fb1040a80" providerId="LiveId" clId="{7EC28CE9-89CB-4848-8096-23D98520DDE2}" dt="2023-07-04T06:23:46.343" v="925" actId="26606"/>
          <ac:spMkLst>
            <pc:docMk/>
            <pc:sldMk cId="2177793583" sldId="2831"/>
            <ac:spMk id="20" creationId="{3ECA69A1-7536-43AC-85EF-C7106179F5ED}"/>
          </ac:spMkLst>
        </pc:spChg>
        <pc:spChg chg="add del">
          <ac:chgData name="植野 芳彦" userId="86ab4e6fb1040a80" providerId="LiveId" clId="{7EC28CE9-89CB-4848-8096-23D98520DDE2}" dt="2023-07-04T06:23:46.343" v="925" actId="26606"/>
          <ac:spMkLst>
            <pc:docMk/>
            <pc:sldMk cId="2177793583" sldId="2831"/>
            <ac:spMk id="21" creationId="{83C98ABE-055B-441F-B07E-44F97F083C39}"/>
          </ac:spMkLst>
        </pc:spChg>
        <pc:spChg chg="add del">
          <ac:chgData name="植野 芳彦" userId="86ab4e6fb1040a80" providerId="LiveId" clId="{7EC28CE9-89CB-4848-8096-23D98520DDE2}" dt="2023-07-04T06:23:46.343" v="925" actId="26606"/>
          <ac:spMkLst>
            <pc:docMk/>
            <pc:sldMk cId="2177793583" sldId="2831"/>
            <ac:spMk id="22" creationId="{29FDB030-9B49-4CED-8CCD-4D99382388AC}"/>
          </ac:spMkLst>
        </pc:spChg>
        <pc:spChg chg="add del">
          <ac:chgData name="植野 芳彦" userId="86ab4e6fb1040a80" providerId="LiveId" clId="{7EC28CE9-89CB-4848-8096-23D98520DDE2}" dt="2023-07-04T06:23:46.343" v="925" actId="26606"/>
          <ac:spMkLst>
            <pc:docMk/>
            <pc:sldMk cId="2177793583" sldId="2831"/>
            <ac:spMk id="23" creationId="{3783CA14-24A1-485C-8B30-D6A5D87987AD}"/>
          </ac:spMkLst>
        </pc:spChg>
        <pc:spChg chg="add del">
          <ac:chgData name="植野 芳彦" userId="86ab4e6fb1040a80" providerId="LiveId" clId="{7EC28CE9-89CB-4848-8096-23D98520DDE2}" dt="2023-07-04T06:23:46.343" v="925" actId="26606"/>
          <ac:spMkLst>
            <pc:docMk/>
            <pc:sldMk cId="2177793583" sldId="2831"/>
            <ac:spMk id="24" creationId="{9A97C86A-04D6-40F7-AE84-31AB43E6A846}"/>
          </ac:spMkLst>
        </pc:spChg>
        <pc:spChg chg="add">
          <ac:chgData name="植野 芳彦" userId="86ab4e6fb1040a80" providerId="LiveId" clId="{7EC28CE9-89CB-4848-8096-23D98520DDE2}" dt="2023-07-04T06:23:46.399" v="926" actId="26606"/>
          <ac:spMkLst>
            <pc:docMk/>
            <pc:sldMk cId="2177793583" sldId="2831"/>
            <ac:spMk id="26" creationId="{F3060C83-F051-4F0E-ABAD-AA0DFC48B218}"/>
          </ac:spMkLst>
        </pc:spChg>
        <pc:spChg chg="add">
          <ac:chgData name="植野 芳彦" userId="86ab4e6fb1040a80" providerId="LiveId" clId="{7EC28CE9-89CB-4848-8096-23D98520DDE2}" dt="2023-07-04T06:23:46.399" v="926" actId="26606"/>
          <ac:spMkLst>
            <pc:docMk/>
            <pc:sldMk cId="2177793583" sldId="2831"/>
            <ac:spMk id="27" creationId="{83C98ABE-055B-441F-B07E-44F97F083C39}"/>
          </ac:spMkLst>
        </pc:spChg>
        <pc:spChg chg="add">
          <ac:chgData name="植野 芳彦" userId="86ab4e6fb1040a80" providerId="LiveId" clId="{7EC28CE9-89CB-4848-8096-23D98520DDE2}" dt="2023-07-04T06:23:46.399" v="926" actId="26606"/>
          <ac:spMkLst>
            <pc:docMk/>
            <pc:sldMk cId="2177793583" sldId="2831"/>
            <ac:spMk id="28" creationId="{29FDB030-9B49-4CED-8CCD-4D99382388AC}"/>
          </ac:spMkLst>
        </pc:spChg>
        <pc:spChg chg="add">
          <ac:chgData name="植野 芳彦" userId="86ab4e6fb1040a80" providerId="LiveId" clId="{7EC28CE9-89CB-4848-8096-23D98520DDE2}" dt="2023-07-04T06:23:46.399" v="926" actId="26606"/>
          <ac:spMkLst>
            <pc:docMk/>
            <pc:sldMk cId="2177793583" sldId="2831"/>
            <ac:spMk id="29" creationId="{3783CA14-24A1-485C-8B30-D6A5D87987AD}"/>
          </ac:spMkLst>
        </pc:spChg>
        <pc:spChg chg="add">
          <ac:chgData name="植野 芳彦" userId="86ab4e6fb1040a80" providerId="LiveId" clId="{7EC28CE9-89CB-4848-8096-23D98520DDE2}" dt="2023-07-04T06:23:46.399" v="926" actId="26606"/>
          <ac:spMkLst>
            <pc:docMk/>
            <pc:sldMk cId="2177793583" sldId="2831"/>
            <ac:spMk id="30" creationId="{9A97C86A-04D6-40F7-AE84-31AB43E6A846}"/>
          </ac:spMkLst>
        </pc:spChg>
        <pc:spChg chg="add">
          <ac:chgData name="植野 芳彦" userId="86ab4e6fb1040a80" providerId="LiveId" clId="{7EC28CE9-89CB-4848-8096-23D98520DDE2}" dt="2023-07-04T06:23:46.399" v="926" actId="26606"/>
          <ac:spMkLst>
            <pc:docMk/>
            <pc:sldMk cId="2177793583" sldId="2831"/>
            <ac:spMk id="31" creationId="{FF9F2414-84E8-453E-B1F3-389FDE8192D9}"/>
          </ac:spMkLst>
        </pc:spChg>
        <pc:spChg chg="add">
          <ac:chgData name="植野 芳彦" userId="86ab4e6fb1040a80" providerId="LiveId" clId="{7EC28CE9-89CB-4848-8096-23D98520DDE2}" dt="2023-07-04T06:23:46.399" v="926" actId="26606"/>
          <ac:spMkLst>
            <pc:docMk/>
            <pc:sldMk cId="2177793583" sldId="2831"/>
            <ac:spMk id="32" creationId="{3ECA69A1-7536-43AC-85EF-C7106179F5ED}"/>
          </ac:spMkLst>
        </pc:spChg>
        <pc:graphicFrameChg chg="add mod modGraphic">
          <ac:chgData name="植野 芳彦" userId="86ab4e6fb1040a80" providerId="LiveId" clId="{7EC28CE9-89CB-4848-8096-23D98520DDE2}" dt="2023-07-04T06:23:54.808" v="927" actId="14100"/>
          <ac:graphicFrameMkLst>
            <pc:docMk/>
            <pc:sldMk cId="2177793583" sldId="2831"/>
            <ac:graphicFrameMk id="3" creationId="{06E8C82C-A8A6-E218-669C-AF0FA3EBB386}"/>
          </ac:graphicFrameMkLst>
        </pc:graphicFrameChg>
      </pc:sldChg>
      <pc:sldChg chg="addSp new del mod">
        <pc:chgData name="植野 芳彦" userId="86ab4e6fb1040a80" providerId="LiveId" clId="{7EC28CE9-89CB-4848-8096-23D98520DDE2}" dt="2023-05-03T06:26:39.197" v="282" actId="2696"/>
        <pc:sldMkLst>
          <pc:docMk/>
          <pc:sldMk cId="4008640782" sldId="2831"/>
        </pc:sldMkLst>
        <pc:picChg chg="add">
          <ac:chgData name="植野 芳彦" userId="86ab4e6fb1040a80" providerId="LiveId" clId="{7EC28CE9-89CB-4848-8096-23D98520DDE2}" dt="2023-05-03T05:54:06.958" v="255" actId="22"/>
          <ac:picMkLst>
            <pc:docMk/>
            <pc:sldMk cId="4008640782" sldId="2831"/>
            <ac:picMk id="4" creationId="{5C7EBC11-16EE-4C71-00BE-559636305FD2}"/>
          </ac:picMkLst>
        </pc:picChg>
      </pc:sldChg>
      <pc:sldChg chg="addSp modSp new mod">
        <pc:chgData name="植野 芳彦" userId="86ab4e6fb1040a80" providerId="LiveId" clId="{7EC28CE9-89CB-4848-8096-23D98520DDE2}" dt="2023-07-10T00:48:29.192" v="939" actId="14100"/>
        <pc:sldMkLst>
          <pc:docMk/>
          <pc:sldMk cId="2703778690" sldId="2832"/>
        </pc:sldMkLst>
        <pc:graphicFrameChg chg="add mod modGraphic">
          <ac:chgData name="植野 芳彦" userId="86ab4e6fb1040a80" providerId="LiveId" clId="{7EC28CE9-89CB-4848-8096-23D98520DDE2}" dt="2023-07-10T00:48:29.192" v="939" actId="14100"/>
          <ac:graphicFrameMkLst>
            <pc:docMk/>
            <pc:sldMk cId="2703778690" sldId="2832"/>
            <ac:graphicFrameMk id="3" creationId="{4CE71CC8-1486-FF7A-D580-E2EFE88880E0}"/>
          </ac:graphicFrameMkLst>
        </pc:graphicFrameChg>
        <pc:graphicFrameChg chg="add mod modGraphic">
          <ac:chgData name="植野 芳彦" userId="86ab4e6fb1040a80" providerId="LiveId" clId="{7EC28CE9-89CB-4848-8096-23D98520DDE2}" dt="2023-07-10T00:48:21.929" v="938" actId="14100"/>
          <ac:graphicFrameMkLst>
            <pc:docMk/>
            <pc:sldMk cId="2703778690" sldId="2832"/>
            <ac:graphicFrameMk id="4" creationId="{084BDED0-1DD7-74C6-D521-C25711DEEE1E}"/>
          </ac:graphicFrameMkLst>
        </pc:graphicFrameChg>
        <pc:graphicFrameChg chg="add mod modGraphic">
          <ac:chgData name="植野 芳彦" userId="86ab4e6fb1040a80" providerId="LiveId" clId="{7EC28CE9-89CB-4848-8096-23D98520DDE2}" dt="2023-07-10T00:48:14.481" v="937" actId="14100"/>
          <ac:graphicFrameMkLst>
            <pc:docMk/>
            <pc:sldMk cId="2703778690" sldId="2832"/>
            <ac:graphicFrameMk id="5" creationId="{8291C417-3803-2D86-AAC8-75FAD69CEC3B}"/>
          </ac:graphicFrameMkLst>
        </pc:graphicFrameChg>
      </pc:sldChg>
      <pc:sldChg chg="addSp new del mod">
        <pc:chgData name="植野 芳彦" userId="86ab4e6fb1040a80" providerId="LiveId" clId="{7EC28CE9-89CB-4848-8096-23D98520DDE2}" dt="2023-05-03T06:26:40.477" v="283" actId="2696"/>
        <pc:sldMkLst>
          <pc:docMk/>
          <pc:sldMk cId="4039835722" sldId="2832"/>
        </pc:sldMkLst>
        <pc:picChg chg="add">
          <ac:chgData name="植野 芳彦" userId="86ab4e6fb1040a80" providerId="LiveId" clId="{7EC28CE9-89CB-4848-8096-23D98520DDE2}" dt="2023-05-03T05:54:53.525" v="257" actId="22"/>
          <ac:picMkLst>
            <pc:docMk/>
            <pc:sldMk cId="4039835722" sldId="2832"/>
            <ac:picMk id="4" creationId="{866756C6-5E3F-B1DC-EC17-B98DC6E3B404}"/>
          </ac:picMkLst>
        </pc:picChg>
      </pc:sldChg>
      <pc:sldChg chg="addSp modSp new mod">
        <pc:chgData name="植野 芳彦" userId="86ab4e6fb1040a80" providerId="LiveId" clId="{7EC28CE9-89CB-4848-8096-23D98520DDE2}" dt="2023-07-19T06:28:25.516" v="2823" actId="6549"/>
        <pc:sldMkLst>
          <pc:docMk/>
          <pc:sldMk cId="599153944" sldId="2833"/>
        </pc:sldMkLst>
        <pc:spChg chg="add mod">
          <ac:chgData name="植野 芳彦" userId="86ab4e6fb1040a80" providerId="LiveId" clId="{7EC28CE9-89CB-4848-8096-23D98520DDE2}" dt="2023-07-19T06:28:25.516" v="2823" actId="6549"/>
          <ac:spMkLst>
            <pc:docMk/>
            <pc:sldMk cId="599153944" sldId="2833"/>
            <ac:spMk id="4" creationId="{E5FCB163-9530-8C29-750C-C43CE8AA0D9B}"/>
          </ac:spMkLst>
        </pc:spChg>
      </pc:sldChg>
      <pc:sldChg chg="addSp new del mod">
        <pc:chgData name="植野 芳彦" userId="86ab4e6fb1040a80" providerId="LiveId" clId="{7EC28CE9-89CB-4848-8096-23D98520DDE2}" dt="2023-05-03T06:26:41.388" v="284" actId="2696"/>
        <pc:sldMkLst>
          <pc:docMk/>
          <pc:sldMk cId="1990541063" sldId="2833"/>
        </pc:sldMkLst>
        <pc:picChg chg="add">
          <ac:chgData name="植野 芳彦" userId="86ab4e6fb1040a80" providerId="LiveId" clId="{7EC28CE9-89CB-4848-8096-23D98520DDE2}" dt="2023-05-03T05:55:19.133" v="259" actId="22"/>
          <ac:picMkLst>
            <pc:docMk/>
            <pc:sldMk cId="1990541063" sldId="2833"/>
            <ac:picMk id="4" creationId="{32D180B4-43A7-6EA8-5952-863FB1E3E40B}"/>
          </ac:picMkLst>
        </pc:picChg>
      </pc:sldChg>
      <pc:sldChg chg="addSp new del mod">
        <pc:chgData name="植野 芳彦" userId="86ab4e6fb1040a80" providerId="LiveId" clId="{7EC28CE9-89CB-4848-8096-23D98520DDE2}" dt="2023-05-03T06:26:42.238" v="285" actId="2696"/>
        <pc:sldMkLst>
          <pc:docMk/>
          <pc:sldMk cId="1238666893" sldId="2834"/>
        </pc:sldMkLst>
        <pc:picChg chg="add">
          <ac:chgData name="植野 芳彦" userId="86ab4e6fb1040a80" providerId="LiveId" clId="{7EC28CE9-89CB-4848-8096-23D98520DDE2}" dt="2023-05-03T05:55:49.382" v="261" actId="22"/>
          <ac:picMkLst>
            <pc:docMk/>
            <pc:sldMk cId="1238666893" sldId="2834"/>
            <ac:picMk id="4" creationId="{E920D004-CAEF-1696-92C7-2FE1CDBC1E88}"/>
          </ac:picMkLst>
        </pc:picChg>
      </pc:sldChg>
      <pc:sldChg chg="addSp new mod">
        <pc:chgData name="植野 芳彦" userId="86ab4e6fb1040a80" providerId="LiveId" clId="{7EC28CE9-89CB-4848-8096-23D98520DDE2}" dt="2023-07-15T22:20:50.676" v="948" actId="22"/>
        <pc:sldMkLst>
          <pc:docMk/>
          <pc:sldMk cId="2261068966" sldId="2834"/>
        </pc:sldMkLst>
        <pc:picChg chg="add">
          <ac:chgData name="植野 芳彦" userId="86ab4e6fb1040a80" providerId="LiveId" clId="{7EC28CE9-89CB-4848-8096-23D98520DDE2}" dt="2023-07-15T22:20:50.676" v="948" actId="22"/>
          <ac:picMkLst>
            <pc:docMk/>
            <pc:sldMk cId="2261068966" sldId="2834"/>
            <ac:picMk id="3" creationId="{DECA5630-9A1A-A325-ED87-029C3C1CC46F}"/>
          </ac:picMkLst>
        </pc:picChg>
      </pc:sldChg>
      <pc:sldChg chg="addSp modSp new del mod">
        <pc:chgData name="植野 芳彦" userId="86ab4e6fb1040a80" providerId="LiveId" clId="{7EC28CE9-89CB-4848-8096-23D98520DDE2}" dt="2023-07-18T08:28:49.975" v="1189" actId="2696"/>
        <pc:sldMkLst>
          <pc:docMk/>
          <pc:sldMk cId="2393524505" sldId="2835"/>
        </pc:sldMkLst>
        <pc:picChg chg="add mod">
          <ac:chgData name="植野 芳彦" userId="86ab4e6fb1040a80" providerId="LiveId" clId="{7EC28CE9-89CB-4848-8096-23D98520DDE2}" dt="2023-07-18T01:42:06.247" v="1035" actId="14100"/>
          <ac:picMkLst>
            <pc:docMk/>
            <pc:sldMk cId="2393524505" sldId="2835"/>
            <ac:picMk id="3" creationId="{BF2AABA6-E5AB-1BB5-A1E7-2EA55BA5480F}"/>
          </ac:picMkLst>
        </pc:picChg>
      </pc:sldChg>
      <pc:sldChg chg="new">
        <pc:chgData name="植野 芳彦" userId="86ab4e6fb1040a80" providerId="LiveId" clId="{7EC28CE9-89CB-4848-8096-23D98520DDE2}" dt="2023-05-03T05:55:59.472" v="262" actId="680"/>
        <pc:sldMkLst>
          <pc:docMk/>
          <pc:sldMk cId="4008411034" sldId="2835"/>
        </pc:sldMkLst>
      </pc:sldChg>
      <pc:sldChg chg="addSp modSp new del mod">
        <pc:chgData name="植野 芳彦" userId="86ab4e6fb1040a80" providerId="LiveId" clId="{7EC28CE9-89CB-4848-8096-23D98520DDE2}" dt="2023-07-18T08:28:51.088" v="1190" actId="2696"/>
        <pc:sldMkLst>
          <pc:docMk/>
          <pc:sldMk cId="814988806" sldId="2836"/>
        </pc:sldMkLst>
        <pc:picChg chg="add mod">
          <ac:chgData name="植野 芳彦" userId="86ab4e6fb1040a80" providerId="LiveId" clId="{7EC28CE9-89CB-4848-8096-23D98520DDE2}" dt="2023-07-18T01:42:20.727" v="1037" actId="14100"/>
          <ac:picMkLst>
            <pc:docMk/>
            <pc:sldMk cId="814988806" sldId="2836"/>
            <ac:picMk id="3" creationId="{95967373-6BFD-FE5B-F32F-D548D70E02F0}"/>
          </ac:picMkLst>
        </pc:picChg>
      </pc:sldChg>
      <pc:sldChg chg="addSp delSp modSp new mod">
        <pc:chgData name="植野 芳彦" userId="86ab4e6fb1040a80" providerId="LiveId" clId="{7EC28CE9-89CB-4848-8096-23D98520DDE2}" dt="2023-05-03T06:31:17.599" v="292" actId="21"/>
        <pc:sldMkLst>
          <pc:docMk/>
          <pc:sldMk cId="4229161292" sldId="2836"/>
        </pc:sldMkLst>
        <pc:picChg chg="add del mod">
          <ac:chgData name="植野 芳彦" userId="86ab4e6fb1040a80" providerId="LiveId" clId="{7EC28CE9-89CB-4848-8096-23D98520DDE2}" dt="2023-05-03T06:31:17.599" v="292" actId="21"/>
          <ac:picMkLst>
            <pc:docMk/>
            <pc:sldMk cId="4229161292" sldId="2836"/>
            <ac:picMk id="3" creationId="{1EC8CB3B-05B3-2783-5EE2-CF74726474D3}"/>
          </ac:picMkLst>
        </pc:picChg>
      </pc:sldChg>
      <pc:sldChg chg="addSp new mod">
        <pc:chgData name="植野 芳彦" userId="86ab4e6fb1040a80" providerId="LiveId" clId="{7EC28CE9-89CB-4848-8096-23D98520DDE2}" dt="2023-07-15T22:23:01.061" v="954" actId="22"/>
        <pc:sldMkLst>
          <pc:docMk/>
          <pc:sldMk cId="685863631" sldId="2837"/>
        </pc:sldMkLst>
        <pc:picChg chg="add">
          <ac:chgData name="植野 芳彦" userId="86ab4e6fb1040a80" providerId="LiveId" clId="{7EC28CE9-89CB-4848-8096-23D98520DDE2}" dt="2023-07-15T22:23:01.061" v="954" actId="22"/>
          <ac:picMkLst>
            <pc:docMk/>
            <pc:sldMk cId="685863631" sldId="2837"/>
            <ac:picMk id="3" creationId="{CA02571B-D567-368C-3F25-124A5D9F7247}"/>
          </ac:picMkLst>
        </pc:picChg>
      </pc:sldChg>
      <pc:sldChg chg="addSp new mod">
        <pc:chgData name="植野 芳彦" userId="86ab4e6fb1040a80" providerId="LiveId" clId="{7EC28CE9-89CB-4848-8096-23D98520DDE2}" dt="2023-07-15T22:23:27.306" v="956" actId="22"/>
        <pc:sldMkLst>
          <pc:docMk/>
          <pc:sldMk cId="2316998052" sldId="2838"/>
        </pc:sldMkLst>
        <pc:picChg chg="add">
          <ac:chgData name="植野 芳彦" userId="86ab4e6fb1040a80" providerId="LiveId" clId="{7EC28CE9-89CB-4848-8096-23D98520DDE2}" dt="2023-07-15T22:23:27.306" v="956" actId="22"/>
          <ac:picMkLst>
            <pc:docMk/>
            <pc:sldMk cId="2316998052" sldId="2838"/>
            <ac:picMk id="3" creationId="{ED12BE2B-7DB9-BC09-E6B8-A123E36E679A}"/>
          </ac:picMkLst>
        </pc:picChg>
      </pc:sldChg>
      <pc:sldChg chg="addSp new del mod">
        <pc:chgData name="植野 芳彦" userId="86ab4e6fb1040a80" providerId="LiveId" clId="{7EC28CE9-89CB-4848-8096-23D98520DDE2}" dt="2023-07-15T22:24:34.660" v="962" actId="2696"/>
        <pc:sldMkLst>
          <pc:docMk/>
          <pc:sldMk cId="172860860" sldId="2839"/>
        </pc:sldMkLst>
        <pc:picChg chg="add">
          <ac:chgData name="植野 芳彦" userId="86ab4e6fb1040a80" providerId="LiveId" clId="{7EC28CE9-89CB-4848-8096-23D98520DDE2}" dt="2023-07-15T22:24:00.498" v="958" actId="22"/>
          <ac:picMkLst>
            <pc:docMk/>
            <pc:sldMk cId="172860860" sldId="2839"/>
            <ac:picMk id="3" creationId="{BB53DF95-A371-E29A-F394-2C9E749EC970}"/>
          </ac:picMkLst>
        </pc:picChg>
      </pc:sldChg>
      <pc:sldChg chg="addSp new mod">
        <pc:chgData name="植野 芳彦" userId="86ab4e6fb1040a80" providerId="LiveId" clId="{7EC28CE9-89CB-4848-8096-23D98520DDE2}" dt="2023-07-15T22:24:56.702" v="964" actId="22"/>
        <pc:sldMkLst>
          <pc:docMk/>
          <pc:sldMk cId="2801747111" sldId="2839"/>
        </pc:sldMkLst>
        <pc:picChg chg="add">
          <ac:chgData name="植野 芳彦" userId="86ab4e6fb1040a80" providerId="LiveId" clId="{7EC28CE9-89CB-4848-8096-23D98520DDE2}" dt="2023-07-15T22:24:56.702" v="964" actId="22"/>
          <ac:picMkLst>
            <pc:docMk/>
            <pc:sldMk cId="2801747111" sldId="2839"/>
            <ac:picMk id="3" creationId="{97426F30-BF9A-B326-399B-89B9B6DF8CEE}"/>
          </ac:picMkLst>
        </pc:picChg>
      </pc:sldChg>
      <pc:sldChg chg="addSp new del mod">
        <pc:chgData name="植野 芳彦" userId="86ab4e6fb1040a80" providerId="LiveId" clId="{7EC28CE9-89CB-4848-8096-23D98520DDE2}" dt="2023-07-15T22:24:33.737" v="961" actId="2696"/>
        <pc:sldMkLst>
          <pc:docMk/>
          <pc:sldMk cId="3809683288" sldId="2840"/>
        </pc:sldMkLst>
        <pc:picChg chg="add">
          <ac:chgData name="植野 芳彦" userId="86ab4e6fb1040a80" providerId="LiveId" clId="{7EC28CE9-89CB-4848-8096-23D98520DDE2}" dt="2023-07-15T22:24:27.629" v="960" actId="22"/>
          <ac:picMkLst>
            <pc:docMk/>
            <pc:sldMk cId="3809683288" sldId="2840"/>
            <ac:picMk id="3" creationId="{DF89D795-B17E-EABC-8D41-8727B0F9CD44}"/>
          </ac:picMkLst>
        </pc:picChg>
      </pc:sldChg>
      <pc:sldChg chg="addSp modSp new mod">
        <pc:chgData name="植野 芳彦" userId="86ab4e6fb1040a80" providerId="LiveId" clId="{7EC28CE9-89CB-4848-8096-23D98520DDE2}" dt="2023-07-18T08:29:18.914" v="1191" actId="1076"/>
        <pc:sldMkLst>
          <pc:docMk/>
          <pc:sldMk cId="4193263561" sldId="2840"/>
        </pc:sldMkLst>
        <pc:picChg chg="add mod">
          <ac:chgData name="植野 芳彦" userId="86ab4e6fb1040a80" providerId="LiveId" clId="{7EC28CE9-89CB-4848-8096-23D98520DDE2}" dt="2023-07-18T08:29:18.914" v="1191" actId="1076"/>
          <ac:picMkLst>
            <pc:docMk/>
            <pc:sldMk cId="4193263561" sldId="2840"/>
            <ac:picMk id="3" creationId="{476F2C55-559C-6E37-CE9B-52FA9996A380}"/>
          </ac:picMkLst>
        </pc:picChg>
      </pc:sldChg>
      <pc:sldChg chg="addSp modSp new mod">
        <pc:chgData name="植野 芳彦" userId="86ab4e6fb1040a80" providerId="LiveId" clId="{7EC28CE9-89CB-4848-8096-23D98520DDE2}" dt="2023-07-19T06:15:44.339" v="2553" actId="1076"/>
        <pc:sldMkLst>
          <pc:docMk/>
          <pc:sldMk cId="1569304747" sldId="2841"/>
        </pc:sldMkLst>
        <pc:spChg chg="add mod">
          <ac:chgData name="植野 芳彦" userId="86ab4e6fb1040a80" providerId="LiveId" clId="{7EC28CE9-89CB-4848-8096-23D98520DDE2}" dt="2023-07-19T06:15:44.339" v="2553" actId="1076"/>
          <ac:spMkLst>
            <pc:docMk/>
            <pc:sldMk cId="1569304747" sldId="2841"/>
            <ac:spMk id="3" creationId="{C8A8E4EE-67E4-B232-02CB-A40BDDE92711}"/>
          </ac:spMkLst>
        </pc:spChg>
      </pc:sldChg>
      <pc:sldChg chg="addSp modSp new mod">
        <pc:chgData name="植野 芳彦" userId="86ab4e6fb1040a80" providerId="LiveId" clId="{7EC28CE9-89CB-4848-8096-23D98520DDE2}" dt="2023-07-19T06:13:19.927" v="2530" actId="20577"/>
        <pc:sldMkLst>
          <pc:docMk/>
          <pc:sldMk cId="380661135" sldId="2842"/>
        </pc:sldMkLst>
        <pc:spChg chg="add mod">
          <ac:chgData name="植野 芳彦" userId="86ab4e6fb1040a80" providerId="LiveId" clId="{7EC28CE9-89CB-4848-8096-23D98520DDE2}" dt="2023-07-19T06:13:19.927" v="2530" actId="20577"/>
          <ac:spMkLst>
            <pc:docMk/>
            <pc:sldMk cId="380661135" sldId="2842"/>
            <ac:spMk id="3" creationId="{5A56615B-F07C-7675-E002-4BC0CA6A1998}"/>
          </ac:spMkLst>
        </pc:spChg>
      </pc:sldChg>
      <pc:sldChg chg="new del">
        <pc:chgData name="植野 芳彦" userId="86ab4e6fb1040a80" providerId="LiveId" clId="{7EC28CE9-89CB-4848-8096-23D98520DDE2}" dt="2023-07-18T10:39:37.938" v="1236" actId="2696"/>
        <pc:sldMkLst>
          <pc:docMk/>
          <pc:sldMk cId="2445681773" sldId="2843"/>
        </pc:sldMkLst>
      </pc:sldChg>
      <pc:sldChg chg="modSp add mod">
        <pc:chgData name="植野 芳彦" userId="86ab4e6fb1040a80" providerId="LiveId" clId="{7EC28CE9-89CB-4848-8096-23D98520DDE2}" dt="2023-07-17T07:27:44.253" v="1008" actId="1076"/>
        <pc:sldMkLst>
          <pc:docMk/>
          <pc:sldMk cId="0" sldId="2844"/>
        </pc:sldMkLst>
        <pc:spChg chg="mod">
          <ac:chgData name="植野 芳彦" userId="86ab4e6fb1040a80" providerId="LiveId" clId="{7EC28CE9-89CB-4848-8096-23D98520DDE2}" dt="2023-07-17T07:27:44.253" v="1008" actId="1076"/>
          <ac:spMkLst>
            <pc:docMk/>
            <pc:sldMk cId="0" sldId="2844"/>
            <ac:spMk id="3" creationId="{00000000-0000-0000-0000-000000000000}"/>
          </ac:spMkLst>
        </pc:spChg>
        <pc:spChg chg="mod">
          <ac:chgData name="植野 芳彦" userId="86ab4e6fb1040a80" providerId="LiveId" clId="{7EC28CE9-89CB-4848-8096-23D98520DDE2}" dt="2023-07-17T07:24:39.717" v="988"/>
          <ac:spMkLst>
            <pc:docMk/>
            <pc:sldMk cId="0" sldId="2844"/>
            <ac:spMk id="12" creationId="{00000000-0000-0000-0000-000000000000}"/>
          </ac:spMkLst>
        </pc:spChg>
        <pc:graphicFrameChg chg="modGraphic">
          <ac:chgData name="植野 芳彦" userId="86ab4e6fb1040a80" providerId="LiveId" clId="{7EC28CE9-89CB-4848-8096-23D98520DDE2}" dt="2023-07-17T07:27:31.568" v="1006" actId="14734"/>
          <ac:graphicFrameMkLst>
            <pc:docMk/>
            <pc:sldMk cId="0" sldId="2844"/>
            <ac:graphicFrameMk id="4" creationId="{00000000-0000-0000-0000-000000000000}"/>
          </ac:graphicFrameMkLst>
        </pc:graphicFrameChg>
      </pc:sldChg>
      <pc:sldChg chg="modSp add del mod">
        <pc:chgData name="植野 芳彦" userId="86ab4e6fb1040a80" providerId="LiveId" clId="{7EC28CE9-89CB-4848-8096-23D98520DDE2}" dt="2023-07-18T06:42:53.242" v="1143" actId="2696"/>
        <pc:sldMkLst>
          <pc:docMk/>
          <pc:sldMk cId="0" sldId="2845"/>
        </pc:sldMkLst>
        <pc:spChg chg="mod">
          <ac:chgData name="植野 芳彦" userId="86ab4e6fb1040a80" providerId="LiveId" clId="{7EC28CE9-89CB-4848-8096-23D98520DDE2}" dt="2023-07-18T06:42:35.194" v="1142" actId="1076"/>
          <ac:spMkLst>
            <pc:docMk/>
            <pc:sldMk cId="0" sldId="2845"/>
            <ac:spMk id="2" creationId="{00000000-0000-0000-0000-000000000000}"/>
          </ac:spMkLst>
        </pc:spChg>
        <pc:spChg chg="mod">
          <ac:chgData name="植野 芳彦" userId="86ab4e6fb1040a80" providerId="LiveId" clId="{7EC28CE9-89CB-4848-8096-23D98520DDE2}" dt="2023-07-18T06:42:32.443" v="1141" actId="1076"/>
          <ac:spMkLst>
            <pc:docMk/>
            <pc:sldMk cId="0" sldId="2845"/>
            <ac:spMk id="3" creationId="{00000000-0000-0000-0000-000000000000}"/>
          </ac:spMkLst>
        </pc:spChg>
      </pc:sldChg>
      <pc:sldChg chg="add del">
        <pc:chgData name="植野 芳彦" userId="86ab4e6fb1040a80" providerId="LiveId" clId="{7EC28CE9-89CB-4848-8096-23D98520DDE2}" dt="2023-07-18T06:42:54.030" v="1144" actId="2696"/>
        <pc:sldMkLst>
          <pc:docMk/>
          <pc:sldMk cId="0" sldId="2846"/>
        </pc:sldMkLst>
      </pc:sldChg>
      <pc:sldChg chg="delSp modSp add mod">
        <pc:chgData name="植野 芳彦" userId="86ab4e6fb1040a80" providerId="LiveId" clId="{7EC28CE9-89CB-4848-8096-23D98520DDE2}" dt="2023-07-19T06:23:00.873" v="2642" actId="1076"/>
        <pc:sldMkLst>
          <pc:docMk/>
          <pc:sldMk cId="0" sldId="2847"/>
        </pc:sldMkLst>
        <pc:spChg chg="del">
          <ac:chgData name="植野 芳彦" userId="86ab4e6fb1040a80" providerId="LiveId" clId="{7EC28CE9-89CB-4848-8096-23D98520DDE2}" dt="2023-07-19T06:20:35.969" v="2572" actId="21"/>
          <ac:spMkLst>
            <pc:docMk/>
            <pc:sldMk cId="0" sldId="2847"/>
            <ac:spMk id="2" creationId="{00000000-0000-0000-0000-000000000000}"/>
          </ac:spMkLst>
        </pc:spChg>
        <pc:spChg chg="mod">
          <ac:chgData name="植野 芳彦" userId="86ab4e6fb1040a80" providerId="LiveId" clId="{7EC28CE9-89CB-4848-8096-23D98520DDE2}" dt="2023-07-19T06:21:02.071" v="2576" actId="1076"/>
          <ac:spMkLst>
            <pc:docMk/>
            <pc:sldMk cId="0" sldId="2847"/>
            <ac:spMk id="3" creationId="{00000000-0000-0000-0000-000000000000}"/>
          </ac:spMkLst>
        </pc:spChg>
        <pc:spChg chg="mod">
          <ac:chgData name="植野 芳彦" userId="86ab4e6fb1040a80" providerId="LiveId" clId="{7EC28CE9-89CB-4848-8096-23D98520DDE2}" dt="2023-07-19T06:23:00.873" v="2642" actId="1076"/>
          <ac:spMkLst>
            <pc:docMk/>
            <pc:sldMk cId="0" sldId="2847"/>
            <ac:spMk id="4" creationId="{00000000-0000-0000-0000-000000000000}"/>
          </ac:spMkLst>
        </pc:spChg>
      </pc:sldChg>
      <pc:sldChg chg="add">
        <pc:chgData name="植野 芳彦" userId="86ab4e6fb1040a80" providerId="LiveId" clId="{7EC28CE9-89CB-4848-8096-23D98520DDE2}" dt="2023-07-17T08:37:45.676" v="1012"/>
        <pc:sldMkLst>
          <pc:docMk/>
          <pc:sldMk cId="0" sldId="2848"/>
        </pc:sldMkLst>
      </pc:sldChg>
      <pc:sldChg chg="add">
        <pc:chgData name="植野 芳彦" userId="86ab4e6fb1040a80" providerId="LiveId" clId="{7EC28CE9-89CB-4848-8096-23D98520DDE2}" dt="2023-07-17T08:38:01.933" v="1013"/>
        <pc:sldMkLst>
          <pc:docMk/>
          <pc:sldMk cId="0" sldId="2849"/>
        </pc:sldMkLst>
      </pc:sldChg>
      <pc:sldChg chg="add">
        <pc:chgData name="植野 芳彦" userId="86ab4e6fb1040a80" providerId="LiveId" clId="{7EC28CE9-89CB-4848-8096-23D98520DDE2}" dt="2023-07-17T08:38:21.380" v="1014"/>
        <pc:sldMkLst>
          <pc:docMk/>
          <pc:sldMk cId="0" sldId="2850"/>
        </pc:sldMkLst>
      </pc:sldChg>
      <pc:sldChg chg="modSp add mod">
        <pc:chgData name="植野 芳彦" userId="86ab4e6fb1040a80" providerId="LiveId" clId="{7EC28CE9-89CB-4848-8096-23D98520DDE2}" dt="2023-07-18T06:36:41.153" v="1093" actId="1076"/>
        <pc:sldMkLst>
          <pc:docMk/>
          <pc:sldMk cId="0" sldId="2851"/>
        </pc:sldMkLst>
        <pc:spChg chg="mod">
          <ac:chgData name="植野 芳彦" userId="86ab4e6fb1040a80" providerId="LiveId" clId="{7EC28CE9-89CB-4848-8096-23D98520DDE2}" dt="2023-07-18T06:36:41.153" v="1093" actId="1076"/>
          <ac:spMkLst>
            <pc:docMk/>
            <pc:sldMk cId="0" sldId="2851"/>
            <ac:spMk id="2" creationId="{00000000-0000-0000-0000-000000000000}"/>
          </ac:spMkLst>
        </pc:spChg>
      </pc:sldChg>
      <pc:sldChg chg="modSp add mod">
        <pc:chgData name="植野 芳彦" userId="86ab4e6fb1040a80" providerId="LiveId" clId="{7EC28CE9-89CB-4848-8096-23D98520DDE2}" dt="2023-07-18T06:37:09.777" v="1097" actId="1076"/>
        <pc:sldMkLst>
          <pc:docMk/>
          <pc:sldMk cId="0" sldId="2852"/>
        </pc:sldMkLst>
        <pc:spChg chg="mod">
          <ac:chgData name="植野 芳彦" userId="86ab4e6fb1040a80" providerId="LiveId" clId="{7EC28CE9-89CB-4848-8096-23D98520DDE2}" dt="2023-07-18T06:37:09.777" v="1097" actId="1076"/>
          <ac:spMkLst>
            <pc:docMk/>
            <pc:sldMk cId="0" sldId="2852"/>
            <ac:spMk id="3" creationId="{00000000-0000-0000-0000-000000000000}"/>
          </ac:spMkLst>
        </pc:spChg>
        <pc:spChg chg="mod">
          <ac:chgData name="植野 芳彦" userId="86ab4e6fb1040a80" providerId="LiveId" clId="{7EC28CE9-89CB-4848-8096-23D98520DDE2}" dt="2023-07-18T06:00:20.754" v="1063"/>
          <ac:spMkLst>
            <pc:docMk/>
            <pc:sldMk cId="0" sldId="2852"/>
            <ac:spMk id="33" creationId="{00000000-0000-0000-0000-000000000000}"/>
          </ac:spMkLst>
        </pc:spChg>
      </pc:sldChg>
      <pc:sldChg chg="modSp add mod">
        <pc:chgData name="植野 芳彦" userId="86ab4e6fb1040a80" providerId="LiveId" clId="{7EC28CE9-89CB-4848-8096-23D98520DDE2}" dt="2023-07-18T06:39:22.810" v="1121" actId="1076"/>
        <pc:sldMkLst>
          <pc:docMk/>
          <pc:sldMk cId="0" sldId="2853"/>
        </pc:sldMkLst>
        <pc:spChg chg="mod">
          <ac:chgData name="植野 芳彦" userId="86ab4e6fb1040a80" providerId="LiveId" clId="{7EC28CE9-89CB-4848-8096-23D98520DDE2}" dt="2023-07-18T06:37:37.311" v="1101" actId="1076"/>
          <ac:spMkLst>
            <pc:docMk/>
            <pc:sldMk cId="0" sldId="2853"/>
            <ac:spMk id="33" creationId="{00000000-0000-0000-0000-000000000000}"/>
          </ac:spMkLst>
        </pc:spChg>
        <pc:spChg chg="mod">
          <ac:chgData name="植野 芳彦" userId="86ab4e6fb1040a80" providerId="LiveId" clId="{7EC28CE9-89CB-4848-8096-23D98520DDE2}" dt="2023-07-18T06:39:22.810" v="1121" actId="1076"/>
          <ac:spMkLst>
            <pc:docMk/>
            <pc:sldMk cId="0" sldId="2853"/>
            <ac:spMk id="38" creationId="{00000000-0000-0000-0000-000000000000}"/>
          </ac:spMkLst>
        </pc:spChg>
        <pc:spChg chg="mod">
          <ac:chgData name="植野 芳彦" userId="86ab4e6fb1040a80" providerId="LiveId" clId="{7EC28CE9-89CB-4848-8096-23D98520DDE2}" dt="2023-07-18T06:00:32.358" v="1064"/>
          <ac:spMkLst>
            <pc:docMk/>
            <pc:sldMk cId="0" sldId="2853"/>
            <ac:spMk id="44" creationId="{00000000-0000-0000-0000-000000000000}"/>
          </ac:spMkLst>
        </pc:spChg>
      </pc:sldChg>
      <pc:sldChg chg="modSp add mod">
        <pc:chgData name="植野 芳彦" userId="86ab4e6fb1040a80" providerId="LiveId" clId="{7EC28CE9-89CB-4848-8096-23D98520DDE2}" dt="2023-07-18T06:39:50.284" v="1125" actId="1076"/>
        <pc:sldMkLst>
          <pc:docMk/>
          <pc:sldMk cId="0" sldId="2854"/>
        </pc:sldMkLst>
        <pc:spChg chg="mod">
          <ac:chgData name="植野 芳彦" userId="86ab4e6fb1040a80" providerId="LiveId" clId="{7EC28CE9-89CB-4848-8096-23D98520DDE2}" dt="2023-07-18T06:39:50.284" v="1125" actId="1076"/>
          <ac:spMkLst>
            <pc:docMk/>
            <pc:sldMk cId="0" sldId="2854"/>
            <ac:spMk id="10" creationId="{00000000-0000-0000-0000-000000000000}"/>
          </ac:spMkLst>
        </pc:spChg>
        <pc:picChg chg="mod">
          <ac:chgData name="植野 芳彦" userId="86ab4e6fb1040a80" providerId="LiveId" clId="{7EC28CE9-89CB-4848-8096-23D98520DDE2}" dt="2023-07-18T06:39:09.291" v="1113" actId="1076"/>
          <ac:picMkLst>
            <pc:docMk/>
            <pc:sldMk cId="0" sldId="2854"/>
            <ac:picMk id="9" creationId="{00000000-0000-0000-0000-000000000000}"/>
          </ac:picMkLst>
        </pc:picChg>
      </pc:sldChg>
      <pc:sldChg chg="modSp add mod">
        <pc:chgData name="植野 芳彦" userId="86ab4e6fb1040a80" providerId="LiveId" clId="{7EC28CE9-89CB-4848-8096-23D98520DDE2}" dt="2023-07-18T06:40:16.010" v="1129" actId="1076"/>
        <pc:sldMkLst>
          <pc:docMk/>
          <pc:sldMk cId="0" sldId="2855"/>
        </pc:sldMkLst>
        <pc:spChg chg="mod">
          <ac:chgData name="植野 芳彦" userId="86ab4e6fb1040a80" providerId="LiveId" clId="{7EC28CE9-89CB-4848-8096-23D98520DDE2}" dt="2023-07-18T06:40:16.010" v="1129" actId="1076"/>
          <ac:spMkLst>
            <pc:docMk/>
            <pc:sldMk cId="0" sldId="2855"/>
            <ac:spMk id="10" creationId="{00000000-0000-0000-0000-000000000000}"/>
          </ac:spMkLst>
        </pc:spChg>
      </pc:sldChg>
      <pc:sldChg chg="modSp add mod">
        <pc:chgData name="植野 芳彦" userId="86ab4e6fb1040a80" providerId="LiveId" clId="{7EC28CE9-89CB-4848-8096-23D98520DDE2}" dt="2023-07-18T06:41:20.013" v="1137" actId="255"/>
        <pc:sldMkLst>
          <pc:docMk/>
          <pc:sldMk cId="0" sldId="2856"/>
        </pc:sldMkLst>
        <pc:spChg chg="mod">
          <ac:chgData name="植野 芳彦" userId="86ab4e6fb1040a80" providerId="LiveId" clId="{7EC28CE9-89CB-4848-8096-23D98520DDE2}" dt="2023-07-18T06:41:20.013" v="1137" actId="255"/>
          <ac:spMkLst>
            <pc:docMk/>
            <pc:sldMk cId="0" sldId="2856"/>
            <ac:spMk id="4" creationId="{00000000-0000-0000-0000-000000000000}"/>
          </ac:spMkLst>
        </pc:spChg>
        <pc:spChg chg="mod">
          <ac:chgData name="植野 芳彦" userId="86ab4e6fb1040a80" providerId="LiveId" clId="{7EC28CE9-89CB-4848-8096-23D98520DDE2}" dt="2023-07-18T06:01:10.147" v="1067"/>
          <ac:spMkLst>
            <pc:docMk/>
            <pc:sldMk cId="0" sldId="2856"/>
            <ac:spMk id="6" creationId="{00000000-0000-0000-0000-000000000000}"/>
          </ac:spMkLst>
        </pc:spChg>
        <pc:graphicFrameChg chg="mod modGraphic">
          <ac:chgData name="植野 芳彦" userId="86ab4e6fb1040a80" providerId="LiveId" clId="{7EC28CE9-89CB-4848-8096-23D98520DDE2}" dt="2023-07-18T06:40:50.631" v="1132" actId="1076"/>
          <ac:graphicFrameMkLst>
            <pc:docMk/>
            <pc:sldMk cId="0" sldId="2856"/>
            <ac:graphicFrameMk id="5" creationId="{00000000-0000-0000-0000-000000000000}"/>
          </ac:graphicFrameMkLst>
        </pc:graphicFrameChg>
      </pc:sldChg>
      <pc:sldChg chg="modSp add mod">
        <pc:chgData name="植野 芳彦" userId="86ab4e6fb1040a80" providerId="LiveId" clId="{7EC28CE9-89CB-4848-8096-23D98520DDE2}" dt="2023-07-18T06:41:54.677" v="1140" actId="1076"/>
        <pc:sldMkLst>
          <pc:docMk/>
          <pc:sldMk cId="0" sldId="2857"/>
        </pc:sldMkLst>
        <pc:spChg chg="mod">
          <ac:chgData name="植野 芳彦" userId="86ab4e6fb1040a80" providerId="LiveId" clId="{7EC28CE9-89CB-4848-8096-23D98520DDE2}" dt="2023-07-18T06:41:54.677" v="1140" actId="1076"/>
          <ac:spMkLst>
            <pc:docMk/>
            <pc:sldMk cId="0" sldId="2857"/>
            <ac:spMk id="3" creationId="{00000000-0000-0000-0000-000000000000}"/>
          </ac:spMkLst>
        </pc:spChg>
        <pc:spChg chg="mod">
          <ac:chgData name="植野 芳彦" userId="86ab4e6fb1040a80" providerId="LiveId" clId="{7EC28CE9-89CB-4848-8096-23D98520DDE2}" dt="2023-07-18T06:01:22.388" v="1068"/>
          <ac:spMkLst>
            <pc:docMk/>
            <pc:sldMk cId="0" sldId="2857"/>
            <ac:spMk id="26" creationId="{00000000-0000-0000-0000-000000000000}"/>
          </ac:spMkLst>
        </pc:spChg>
      </pc:sldChg>
      <pc:sldChg chg="modSp add mod">
        <pc:chgData name="植野 芳彦" userId="86ab4e6fb1040a80" providerId="LiveId" clId="{7EC28CE9-89CB-4848-8096-23D98520DDE2}" dt="2023-07-19T06:20:09.582" v="2567" actId="14100"/>
        <pc:sldMkLst>
          <pc:docMk/>
          <pc:sldMk cId="0" sldId="2858"/>
        </pc:sldMkLst>
        <pc:spChg chg="mod">
          <ac:chgData name="植野 芳彦" userId="86ab4e6fb1040a80" providerId="LiveId" clId="{7EC28CE9-89CB-4848-8096-23D98520DDE2}" dt="2023-07-19T06:19:54.185" v="2564" actId="1076"/>
          <ac:spMkLst>
            <pc:docMk/>
            <pc:sldMk cId="0" sldId="2858"/>
            <ac:spMk id="2" creationId="{00000000-0000-0000-0000-000000000000}"/>
          </ac:spMkLst>
        </pc:spChg>
        <pc:spChg chg="mod">
          <ac:chgData name="植野 芳彦" userId="86ab4e6fb1040a80" providerId="LiveId" clId="{7EC28CE9-89CB-4848-8096-23D98520DDE2}" dt="2023-07-19T06:20:09.582" v="2567" actId="14100"/>
          <ac:spMkLst>
            <pc:docMk/>
            <pc:sldMk cId="0" sldId="2858"/>
            <ac:spMk id="3" creationId="{00000000-0000-0000-0000-000000000000}"/>
          </ac:spMkLst>
        </pc:spChg>
      </pc:sldChg>
      <pc:sldChg chg="modSp add del mod">
        <pc:chgData name="植野 芳彦" userId="86ab4e6fb1040a80" providerId="LiveId" clId="{7EC28CE9-89CB-4848-8096-23D98520DDE2}" dt="2023-07-18T06:35:12.963" v="1081" actId="1076"/>
        <pc:sldMkLst>
          <pc:docMk/>
          <pc:sldMk cId="0" sldId="2859"/>
        </pc:sldMkLst>
        <pc:spChg chg="mod">
          <ac:chgData name="植野 芳彦" userId="86ab4e6fb1040a80" providerId="LiveId" clId="{7EC28CE9-89CB-4848-8096-23D98520DDE2}" dt="2023-07-18T06:35:12.963" v="1081" actId="1076"/>
          <ac:spMkLst>
            <pc:docMk/>
            <pc:sldMk cId="0" sldId="2859"/>
            <ac:spMk id="3" creationId="{00000000-0000-0000-0000-000000000000}"/>
          </ac:spMkLst>
        </pc:spChg>
        <pc:spChg chg="mod">
          <ac:chgData name="植野 芳彦" userId="86ab4e6fb1040a80" providerId="LiveId" clId="{7EC28CE9-89CB-4848-8096-23D98520DDE2}" dt="2023-07-18T06:06:16.594" v="1074"/>
          <ac:spMkLst>
            <pc:docMk/>
            <pc:sldMk cId="0" sldId="2859"/>
            <ac:spMk id="12" creationId="{00000000-0000-0000-0000-000000000000}"/>
          </ac:spMkLst>
        </pc:spChg>
      </pc:sldChg>
      <pc:sldChg chg="modSp add mod">
        <pc:chgData name="植野 芳彦" userId="86ab4e6fb1040a80" providerId="LiveId" clId="{7EC28CE9-89CB-4848-8096-23D98520DDE2}" dt="2023-07-18T06:35:30.976" v="1083" actId="1076"/>
        <pc:sldMkLst>
          <pc:docMk/>
          <pc:sldMk cId="0" sldId="2860"/>
        </pc:sldMkLst>
        <pc:spChg chg="mod">
          <ac:chgData name="植野 芳彦" userId="86ab4e6fb1040a80" providerId="LiveId" clId="{7EC28CE9-89CB-4848-8096-23D98520DDE2}" dt="2023-07-18T06:35:30.976" v="1083" actId="1076"/>
          <ac:spMkLst>
            <pc:docMk/>
            <pc:sldMk cId="0" sldId="2860"/>
            <ac:spMk id="8" creationId="{00000000-0000-0000-0000-000000000000}"/>
          </ac:spMkLst>
        </pc:spChg>
        <pc:spChg chg="mod">
          <ac:chgData name="植野 芳彦" userId="86ab4e6fb1040a80" providerId="LiveId" clId="{7EC28CE9-89CB-4848-8096-23D98520DDE2}" dt="2023-07-18T06:06:33.049" v="1075"/>
          <ac:spMkLst>
            <pc:docMk/>
            <pc:sldMk cId="0" sldId="2860"/>
            <ac:spMk id="9" creationId="{00000000-0000-0000-0000-000000000000}"/>
          </ac:spMkLst>
        </pc:spChg>
      </pc:sldChg>
      <pc:sldChg chg="modSp add mod">
        <pc:chgData name="植野 芳彦" userId="86ab4e6fb1040a80" providerId="LiveId" clId="{7EC28CE9-89CB-4848-8096-23D98520DDE2}" dt="2023-07-18T06:35:53.421" v="1086" actId="1076"/>
        <pc:sldMkLst>
          <pc:docMk/>
          <pc:sldMk cId="0" sldId="2861"/>
        </pc:sldMkLst>
        <pc:spChg chg="mod">
          <ac:chgData name="植野 芳彦" userId="86ab4e6fb1040a80" providerId="LiveId" clId="{7EC28CE9-89CB-4848-8096-23D98520DDE2}" dt="2023-07-18T06:35:53.421" v="1086" actId="1076"/>
          <ac:spMkLst>
            <pc:docMk/>
            <pc:sldMk cId="0" sldId="2861"/>
            <ac:spMk id="19" creationId="{00000000-0000-0000-0000-000000000000}"/>
          </ac:spMkLst>
        </pc:spChg>
        <pc:spChg chg="mod">
          <ac:chgData name="植野 芳彦" userId="86ab4e6fb1040a80" providerId="LiveId" clId="{7EC28CE9-89CB-4848-8096-23D98520DDE2}" dt="2023-07-18T06:06:45.158" v="1076"/>
          <ac:spMkLst>
            <pc:docMk/>
            <pc:sldMk cId="0" sldId="2861"/>
            <ac:spMk id="71" creationId="{00000000-0000-0000-0000-000000000000}"/>
          </ac:spMkLst>
        </pc:spChg>
      </pc:sldChg>
      <pc:sldChg chg="modSp add mod">
        <pc:chgData name="植野 芳彦" userId="86ab4e6fb1040a80" providerId="LiveId" clId="{7EC28CE9-89CB-4848-8096-23D98520DDE2}" dt="2023-07-18T06:36:09.540" v="1088" actId="1076"/>
        <pc:sldMkLst>
          <pc:docMk/>
          <pc:sldMk cId="0" sldId="2862"/>
        </pc:sldMkLst>
        <pc:spChg chg="mod">
          <ac:chgData name="植野 芳彦" userId="86ab4e6fb1040a80" providerId="LiveId" clId="{7EC28CE9-89CB-4848-8096-23D98520DDE2}" dt="2023-07-18T06:36:09.540" v="1088" actId="1076"/>
          <ac:spMkLst>
            <pc:docMk/>
            <pc:sldMk cId="0" sldId="2862"/>
            <ac:spMk id="14" creationId="{00000000-0000-0000-0000-000000000000}"/>
          </ac:spMkLst>
        </pc:spChg>
      </pc:sldChg>
      <pc:sldChg chg="modSp add mod">
        <pc:chgData name="植野 芳彦" userId="86ab4e6fb1040a80" providerId="LiveId" clId="{7EC28CE9-89CB-4848-8096-23D98520DDE2}" dt="2023-07-18T06:36:20.670" v="1090" actId="1076"/>
        <pc:sldMkLst>
          <pc:docMk/>
          <pc:sldMk cId="0" sldId="2863"/>
        </pc:sldMkLst>
        <pc:spChg chg="mod">
          <ac:chgData name="植野 芳彦" userId="86ab4e6fb1040a80" providerId="LiveId" clId="{7EC28CE9-89CB-4848-8096-23D98520DDE2}" dt="2023-07-18T06:36:20.670" v="1090" actId="1076"/>
          <ac:spMkLst>
            <pc:docMk/>
            <pc:sldMk cId="0" sldId="2863"/>
            <ac:spMk id="2" creationId="{00000000-0000-0000-0000-000000000000}"/>
          </ac:spMkLst>
        </pc:spChg>
        <pc:spChg chg="mod">
          <ac:chgData name="植野 芳彦" userId="86ab4e6fb1040a80" providerId="LiveId" clId="{7EC28CE9-89CB-4848-8096-23D98520DDE2}" dt="2023-07-18T06:36:16.185" v="1089" actId="1076"/>
          <ac:spMkLst>
            <pc:docMk/>
            <pc:sldMk cId="0" sldId="2863"/>
            <ac:spMk id="3" creationId="{00000000-0000-0000-0000-000000000000}"/>
          </ac:spMkLst>
        </pc:spChg>
      </pc:sldChg>
      <pc:sldChg chg="modSp add mod">
        <pc:chgData name="植野 芳彦" userId="86ab4e6fb1040a80" providerId="LiveId" clId="{7EC28CE9-89CB-4848-8096-23D98520DDE2}" dt="2023-07-18T06:36:33.796" v="1092" actId="1076"/>
        <pc:sldMkLst>
          <pc:docMk/>
          <pc:sldMk cId="0" sldId="2864"/>
        </pc:sldMkLst>
        <pc:spChg chg="mod">
          <ac:chgData name="植野 芳彦" userId="86ab4e6fb1040a80" providerId="LiveId" clId="{7EC28CE9-89CB-4848-8096-23D98520DDE2}" dt="2023-07-18T06:36:33.796" v="1092" actId="1076"/>
          <ac:spMkLst>
            <pc:docMk/>
            <pc:sldMk cId="0" sldId="2864"/>
            <ac:spMk id="5" creationId="{00000000-0000-0000-0000-000000000000}"/>
          </ac:spMkLst>
        </pc:spChg>
      </pc:sldChg>
      <pc:sldChg chg="addSp modSp new mod modClrScheme chgLayout">
        <pc:chgData name="植野 芳彦" userId="86ab4e6fb1040a80" providerId="LiveId" clId="{7EC28CE9-89CB-4848-8096-23D98520DDE2}" dt="2023-07-18T10:19:04.003" v="1229" actId="1076"/>
        <pc:sldMkLst>
          <pc:docMk/>
          <pc:sldMk cId="2292129841" sldId="2865"/>
        </pc:sldMkLst>
        <pc:picChg chg="add mod">
          <ac:chgData name="植野 芳彦" userId="86ab4e6fb1040a80" providerId="LiveId" clId="{7EC28CE9-89CB-4848-8096-23D98520DDE2}" dt="2023-07-18T10:19:04.003" v="1229" actId="1076"/>
          <ac:picMkLst>
            <pc:docMk/>
            <pc:sldMk cId="2292129841" sldId="2865"/>
            <ac:picMk id="3" creationId="{E7645F5B-C827-2127-C499-F21BFBB960C8}"/>
          </ac:picMkLst>
        </pc:picChg>
      </pc:sldChg>
      <pc:sldChg chg="addSp modSp new mod">
        <pc:chgData name="植野 芳彦" userId="86ab4e6fb1040a80" providerId="LiveId" clId="{7EC28CE9-89CB-4848-8096-23D98520DDE2}" dt="2023-07-18T10:19:12.600" v="1231" actId="1076"/>
        <pc:sldMkLst>
          <pc:docMk/>
          <pc:sldMk cId="2390497359" sldId="2866"/>
        </pc:sldMkLst>
        <pc:picChg chg="add mod">
          <ac:chgData name="植野 芳彦" userId="86ab4e6fb1040a80" providerId="LiveId" clId="{7EC28CE9-89CB-4848-8096-23D98520DDE2}" dt="2023-07-18T10:19:12.600" v="1231" actId="1076"/>
          <ac:picMkLst>
            <pc:docMk/>
            <pc:sldMk cId="2390497359" sldId="2866"/>
            <ac:picMk id="3" creationId="{43917351-7713-33F4-01E1-4178C1182BAC}"/>
          </ac:picMkLst>
        </pc:picChg>
      </pc:sldChg>
      <pc:sldChg chg="addSp modSp new del mod modClrScheme chgLayout">
        <pc:chgData name="植野 芳彦" userId="86ab4e6fb1040a80" providerId="LiveId" clId="{7EC28CE9-89CB-4848-8096-23D98520DDE2}" dt="2023-07-18T08:35:39.078" v="1204" actId="2696"/>
        <pc:sldMkLst>
          <pc:docMk/>
          <pc:sldMk cId="4208969818" sldId="2867"/>
        </pc:sldMkLst>
        <pc:picChg chg="add mod">
          <ac:chgData name="植野 芳彦" userId="86ab4e6fb1040a80" providerId="LiveId" clId="{7EC28CE9-89CB-4848-8096-23D98520DDE2}" dt="2023-07-18T08:33:36.382" v="1200" actId="26606"/>
          <ac:picMkLst>
            <pc:docMk/>
            <pc:sldMk cId="4208969818" sldId="2867"/>
            <ac:picMk id="3" creationId="{4D7FAF0C-DC9F-6323-B5F3-727967597FA4}"/>
          </ac:picMkLst>
        </pc:picChg>
      </pc:sldChg>
      <pc:sldChg chg="addSp modSp new mod modClrScheme chgLayout">
        <pc:chgData name="植野 芳彦" userId="86ab4e6fb1040a80" providerId="LiveId" clId="{7EC28CE9-89CB-4848-8096-23D98520DDE2}" dt="2023-07-18T10:19:30.107" v="1233" actId="1076"/>
        <pc:sldMkLst>
          <pc:docMk/>
          <pc:sldMk cId="3710654328" sldId="2868"/>
        </pc:sldMkLst>
        <pc:picChg chg="add mod">
          <ac:chgData name="植野 芳彦" userId="86ab4e6fb1040a80" providerId="LiveId" clId="{7EC28CE9-89CB-4848-8096-23D98520DDE2}" dt="2023-07-18T10:19:30.107" v="1233" actId="1076"/>
          <ac:picMkLst>
            <pc:docMk/>
            <pc:sldMk cId="3710654328" sldId="2868"/>
            <ac:picMk id="3" creationId="{9015EA43-37C4-3978-445F-0A9FDD6C6B77}"/>
          </ac:picMkLst>
        </pc:picChg>
      </pc:sldChg>
      <pc:sldChg chg="addSp new mod">
        <pc:chgData name="植野 芳彦" userId="86ab4e6fb1040a80" providerId="LiveId" clId="{7EC28CE9-89CB-4848-8096-23D98520DDE2}" dt="2023-07-18T08:36:19.081" v="1206" actId="22"/>
        <pc:sldMkLst>
          <pc:docMk/>
          <pc:sldMk cId="2495981275" sldId="2869"/>
        </pc:sldMkLst>
        <pc:picChg chg="add">
          <ac:chgData name="植野 芳彦" userId="86ab4e6fb1040a80" providerId="LiveId" clId="{7EC28CE9-89CB-4848-8096-23D98520DDE2}" dt="2023-07-18T08:36:19.081" v="1206" actId="22"/>
          <ac:picMkLst>
            <pc:docMk/>
            <pc:sldMk cId="2495981275" sldId="2869"/>
            <ac:picMk id="3" creationId="{9D4F0310-EC32-849A-BFCD-29BF1F476472}"/>
          </ac:picMkLst>
        </pc:picChg>
      </pc:sldChg>
      <pc:sldChg chg="addSp modSp new del mod">
        <pc:chgData name="植野 芳彦" userId="86ab4e6fb1040a80" providerId="LiveId" clId="{7EC28CE9-89CB-4848-8096-23D98520DDE2}" dt="2023-07-18T08:42:42.853" v="1225" actId="2696"/>
        <pc:sldMkLst>
          <pc:docMk/>
          <pc:sldMk cId="3525612592" sldId="2870"/>
        </pc:sldMkLst>
        <pc:picChg chg="add mod">
          <ac:chgData name="植野 芳彦" userId="86ab4e6fb1040a80" providerId="LiveId" clId="{7EC28CE9-89CB-4848-8096-23D98520DDE2}" dt="2023-07-18T08:42:38.135" v="1224" actId="14100"/>
          <ac:picMkLst>
            <pc:docMk/>
            <pc:sldMk cId="3525612592" sldId="2870"/>
            <ac:picMk id="3" creationId="{A2C4546B-4EAF-D924-ECAF-837D36EDC44C}"/>
          </ac:picMkLst>
        </pc:picChg>
        <pc:picChg chg="add mod">
          <ac:chgData name="植野 芳彦" userId="86ab4e6fb1040a80" providerId="LiveId" clId="{7EC28CE9-89CB-4848-8096-23D98520DDE2}" dt="2023-07-18T08:41:19.199" v="1220"/>
          <ac:picMkLst>
            <pc:docMk/>
            <pc:sldMk cId="3525612592" sldId="2870"/>
            <ac:picMk id="4" creationId="{D72FDD76-8873-D1C2-A5AB-C5E199F45C28}"/>
          </ac:picMkLst>
        </pc:picChg>
      </pc:sldChg>
      <pc:sldChg chg="addSp modSp new mod">
        <pc:chgData name="植野 芳彦" userId="86ab4e6fb1040a80" providerId="LiveId" clId="{7EC28CE9-89CB-4848-8096-23D98520DDE2}" dt="2023-07-18T08:40:58.357" v="1219" actId="14100"/>
        <pc:sldMkLst>
          <pc:docMk/>
          <pc:sldMk cId="2220276814" sldId="2871"/>
        </pc:sldMkLst>
        <pc:picChg chg="add mod">
          <ac:chgData name="植野 芳彦" userId="86ab4e6fb1040a80" providerId="LiveId" clId="{7EC28CE9-89CB-4848-8096-23D98520DDE2}" dt="2023-07-18T08:40:58.357" v="1219" actId="14100"/>
          <ac:picMkLst>
            <pc:docMk/>
            <pc:sldMk cId="2220276814" sldId="2871"/>
            <ac:picMk id="3" creationId="{4B200769-DCEC-3F89-EE40-6F7AEC04C386}"/>
          </ac:picMkLst>
        </pc:picChg>
      </pc:sldChg>
      <pc:sldChg chg="addSp modSp new mod">
        <pc:chgData name="植野 芳彦" userId="86ab4e6fb1040a80" providerId="LiveId" clId="{7EC28CE9-89CB-4848-8096-23D98520DDE2}" dt="2023-07-18T08:40:39.904" v="1216" actId="14100"/>
        <pc:sldMkLst>
          <pc:docMk/>
          <pc:sldMk cId="2628416331" sldId="2872"/>
        </pc:sldMkLst>
        <pc:picChg chg="add mod">
          <ac:chgData name="植野 芳彦" userId="86ab4e6fb1040a80" providerId="LiveId" clId="{7EC28CE9-89CB-4848-8096-23D98520DDE2}" dt="2023-07-18T08:40:39.904" v="1216" actId="14100"/>
          <ac:picMkLst>
            <pc:docMk/>
            <pc:sldMk cId="2628416331" sldId="2872"/>
            <ac:picMk id="3" creationId="{AE5A777C-E0BA-29E4-6491-D146545CE558}"/>
          </ac:picMkLst>
        </pc:picChg>
      </pc:sldChg>
      <pc:sldChg chg="new del">
        <pc:chgData name="植野 芳彦" userId="86ab4e6fb1040a80" providerId="LiveId" clId="{7EC28CE9-89CB-4848-8096-23D98520DDE2}" dt="2023-07-18T23:26:12.317" v="1239" actId="2696"/>
        <pc:sldMkLst>
          <pc:docMk/>
          <pc:sldMk cId="2777855755" sldId="2873"/>
        </pc:sldMkLst>
      </pc:sldChg>
      <pc:sldChg chg="modSp add mod">
        <pc:chgData name="植野 芳彦" userId="86ab4e6fb1040a80" providerId="LiveId" clId="{7EC28CE9-89CB-4848-8096-23D98520DDE2}" dt="2023-07-18T08:41:54.762" v="1223" actId="1076"/>
        <pc:sldMkLst>
          <pc:docMk/>
          <pc:sldMk cId="3938022225" sldId="2874"/>
        </pc:sldMkLst>
        <pc:picChg chg="mod">
          <ac:chgData name="植野 芳彦" userId="86ab4e6fb1040a80" providerId="LiveId" clId="{7EC28CE9-89CB-4848-8096-23D98520DDE2}" dt="2023-07-18T08:41:54.762" v="1223" actId="1076"/>
          <ac:picMkLst>
            <pc:docMk/>
            <pc:sldMk cId="3938022225" sldId="2874"/>
            <ac:picMk id="3" creationId="{A2C4546B-4EAF-D924-ECAF-837D36EDC44C}"/>
          </ac:picMkLst>
        </pc:picChg>
      </pc:sldChg>
      <pc:sldChg chg="add">
        <pc:chgData name="植野 芳彦" userId="86ab4e6fb1040a80" providerId="LiveId" clId="{7EC28CE9-89CB-4848-8096-23D98520DDE2}" dt="2023-07-19T00:02:19.592" v="2064"/>
        <pc:sldMkLst>
          <pc:docMk/>
          <pc:sldMk cId="54445637" sldId="2875"/>
        </pc:sldMkLst>
      </pc:sldChg>
      <pc:sldChg chg="new del">
        <pc:chgData name="植野 芳彦" userId="86ab4e6fb1040a80" providerId="LiveId" clId="{7EC28CE9-89CB-4848-8096-23D98520DDE2}" dt="2023-07-18T10:39:54.487" v="1237" actId="2696"/>
        <pc:sldMkLst>
          <pc:docMk/>
          <pc:sldMk cId="1937151909" sldId="2875"/>
        </pc:sldMkLst>
      </pc:sldChg>
      <pc:sldChg chg="new del">
        <pc:chgData name="植野 芳彦" userId="86ab4e6fb1040a80" providerId="LiveId" clId="{7EC28CE9-89CB-4848-8096-23D98520DDE2}" dt="2023-07-18T10:39:55.976" v="1238" actId="2696"/>
        <pc:sldMkLst>
          <pc:docMk/>
          <pc:sldMk cId="1887455379" sldId="2876"/>
        </pc:sldMkLst>
      </pc:sldChg>
      <pc:sldChg chg="new del">
        <pc:chgData name="植野 芳彦" userId="86ab4e6fb1040a80" providerId="LiveId" clId="{7EC28CE9-89CB-4848-8096-23D98520DDE2}" dt="2023-07-19T06:12:44.782" v="2515" actId="2696"/>
        <pc:sldMkLst>
          <pc:docMk/>
          <pc:sldMk cId="3646148173" sldId="2876"/>
        </pc:sldMkLst>
      </pc:sldChg>
      <pc:sldChg chg="addSp modSp new mod">
        <pc:chgData name="植野 芳彦" userId="86ab4e6fb1040a80" providerId="LiveId" clId="{7EC28CE9-89CB-4848-8096-23D98520DDE2}" dt="2023-07-21T01:26:41.307" v="3435" actId="20577"/>
        <pc:sldMkLst>
          <pc:docMk/>
          <pc:sldMk cId="3103202891" sldId="2877"/>
        </pc:sldMkLst>
        <pc:spChg chg="mod">
          <ac:chgData name="植野 芳彦" userId="86ab4e6fb1040a80" providerId="LiveId" clId="{7EC28CE9-89CB-4848-8096-23D98520DDE2}" dt="2023-07-19T06:10:54.193" v="2335" actId="20577"/>
          <ac:spMkLst>
            <pc:docMk/>
            <pc:sldMk cId="3103202891" sldId="2877"/>
            <ac:spMk id="2" creationId="{31ABE97B-6F64-D681-E127-20A648AE8640}"/>
          </ac:spMkLst>
        </pc:spChg>
        <pc:spChg chg="add mod">
          <ac:chgData name="植野 芳彦" userId="86ab4e6fb1040a80" providerId="LiveId" clId="{7EC28CE9-89CB-4848-8096-23D98520DDE2}" dt="2023-07-21T01:26:41.307" v="3435" actId="20577"/>
          <ac:spMkLst>
            <pc:docMk/>
            <pc:sldMk cId="3103202891" sldId="2877"/>
            <ac:spMk id="3" creationId="{64E80DCB-9F8A-17D9-1D7E-CEC70AC8BA43}"/>
          </ac:spMkLst>
        </pc:spChg>
      </pc:sldChg>
      <pc:sldChg chg="addSp modSp new del mod">
        <pc:chgData name="植野 芳彦" userId="86ab4e6fb1040a80" providerId="LiveId" clId="{7EC28CE9-89CB-4848-8096-23D98520DDE2}" dt="2023-07-19T06:16:35.556" v="2560" actId="2696"/>
        <pc:sldMkLst>
          <pc:docMk/>
          <pc:sldMk cId="623465187" sldId="2878"/>
        </pc:sldMkLst>
        <pc:spChg chg="add mod">
          <ac:chgData name="植野 芳彦" userId="86ab4e6fb1040a80" providerId="LiveId" clId="{7EC28CE9-89CB-4848-8096-23D98520DDE2}" dt="2023-07-19T06:14:55.894" v="2547" actId="20577"/>
          <ac:spMkLst>
            <pc:docMk/>
            <pc:sldMk cId="623465187" sldId="2878"/>
            <ac:spMk id="3" creationId="{02AB08A1-AE34-A50A-47A6-6D1E286D571A}"/>
          </ac:spMkLst>
        </pc:spChg>
      </pc:sldChg>
      <pc:sldChg chg="addSp modSp new mod">
        <pc:chgData name="植野 芳彦" userId="86ab4e6fb1040a80" providerId="LiveId" clId="{7EC28CE9-89CB-4848-8096-23D98520DDE2}" dt="2023-07-19T06:16:29.792" v="2559" actId="1076"/>
        <pc:sldMkLst>
          <pc:docMk/>
          <pc:sldMk cId="3873834987" sldId="2879"/>
        </pc:sldMkLst>
        <pc:spChg chg="add mod">
          <ac:chgData name="植野 芳彦" userId="86ab4e6fb1040a80" providerId="LiveId" clId="{7EC28CE9-89CB-4848-8096-23D98520DDE2}" dt="2023-07-19T06:16:29.792" v="2559" actId="1076"/>
          <ac:spMkLst>
            <pc:docMk/>
            <pc:sldMk cId="3873834987" sldId="2879"/>
            <ac:spMk id="3" creationId="{7D688DD2-53EE-D0BB-DAE0-2B21099CAE11}"/>
          </ac:spMkLst>
        </pc:spChg>
      </pc:sldChg>
      <pc:sldChg chg="modSp add mod">
        <pc:chgData name="植野 芳彦" userId="86ab4e6fb1040a80" providerId="LiveId" clId="{7EC28CE9-89CB-4848-8096-23D98520DDE2}" dt="2023-07-21T00:41:29.745" v="3206" actId="20577"/>
        <pc:sldMkLst>
          <pc:docMk/>
          <pc:sldMk cId="2482283965" sldId="2880"/>
        </pc:sldMkLst>
        <pc:spChg chg="mod">
          <ac:chgData name="植野 芳彦" userId="86ab4e6fb1040a80" providerId="LiveId" clId="{7EC28CE9-89CB-4848-8096-23D98520DDE2}" dt="2023-07-21T00:38:13.743" v="2841" actId="6549"/>
          <ac:spMkLst>
            <pc:docMk/>
            <pc:sldMk cId="2482283965" sldId="2880"/>
            <ac:spMk id="5" creationId="{3040DE86-A2B8-4F0E-BE4E-8B8084F85585}"/>
          </ac:spMkLst>
        </pc:spChg>
        <pc:graphicFrameChg chg="mod">
          <ac:chgData name="植野 芳彦" userId="86ab4e6fb1040a80" providerId="LiveId" clId="{7EC28CE9-89CB-4848-8096-23D98520DDE2}" dt="2023-07-21T00:41:29.745" v="3206" actId="20577"/>
          <ac:graphicFrameMkLst>
            <pc:docMk/>
            <pc:sldMk cId="2482283965" sldId="2880"/>
            <ac:graphicFrameMk id="8" creationId="{9CDB68D8-B0FB-491E-94DC-41F2035ABB32}"/>
          </ac:graphicFrameMkLst>
        </pc:graphicFrameChg>
      </pc:sldChg>
      <pc:sldChg chg="modSp new mod">
        <pc:chgData name="植野 芳彦" userId="86ab4e6fb1040a80" providerId="LiveId" clId="{7EC28CE9-89CB-4848-8096-23D98520DDE2}" dt="2023-07-21T01:25:03.623" v="3269" actId="20577"/>
        <pc:sldMkLst>
          <pc:docMk/>
          <pc:sldMk cId="2542765529" sldId="2881"/>
        </pc:sldMkLst>
        <pc:spChg chg="mod">
          <ac:chgData name="植野 芳彦" userId="86ab4e6fb1040a80" providerId="LiveId" clId="{7EC28CE9-89CB-4848-8096-23D98520DDE2}" dt="2023-07-21T01:24:46.003" v="3238" actId="20577"/>
          <ac:spMkLst>
            <pc:docMk/>
            <pc:sldMk cId="2542765529" sldId="2881"/>
            <ac:spMk id="2" creationId="{7D13D88D-5BBE-0F8A-0379-D935F5A7CFE5}"/>
          </ac:spMkLst>
        </pc:spChg>
        <pc:spChg chg="mod">
          <ac:chgData name="植野 芳彦" userId="86ab4e6fb1040a80" providerId="LiveId" clId="{7EC28CE9-89CB-4848-8096-23D98520DDE2}" dt="2023-07-21T01:25:03.623" v="3269" actId="20577"/>
          <ac:spMkLst>
            <pc:docMk/>
            <pc:sldMk cId="2542765529" sldId="2881"/>
            <ac:spMk id="3" creationId="{519085A9-F195-C5F7-FC6B-45B18A9B6C70}"/>
          </ac:spMkLst>
        </pc:spChg>
      </pc:sldChg>
      <pc:sldChg chg="addSp modSp new mod">
        <pc:chgData name="植野 芳彦" userId="86ab4e6fb1040a80" providerId="LiveId" clId="{7EC28CE9-89CB-4848-8096-23D98520DDE2}" dt="2023-07-23T11:01:41.349" v="3448" actId="14100"/>
        <pc:sldMkLst>
          <pc:docMk/>
          <pc:sldMk cId="310589698" sldId="2882"/>
        </pc:sldMkLst>
        <pc:picChg chg="add mod">
          <ac:chgData name="植野 芳彦" userId="86ab4e6fb1040a80" providerId="LiveId" clId="{7EC28CE9-89CB-4848-8096-23D98520DDE2}" dt="2023-07-23T11:01:41.349" v="3448" actId="14100"/>
          <ac:picMkLst>
            <pc:docMk/>
            <pc:sldMk cId="310589698" sldId="2882"/>
            <ac:picMk id="3" creationId="{AB458F27-2703-6C28-5BBE-AC93CE3C93D1}"/>
          </ac:picMkLst>
        </pc:picChg>
      </pc:sldChg>
      <pc:sldChg chg="addSp modSp new mod">
        <pc:chgData name="植野 芳彦" userId="86ab4e6fb1040a80" providerId="LiveId" clId="{7EC28CE9-89CB-4848-8096-23D98520DDE2}" dt="2023-07-23T11:02:56.509" v="3452" actId="14100"/>
        <pc:sldMkLst>
          <pc:docMk/>
          <pc:sldMk cId="3681452824" sldId="2883"/>
        </pc:sldMkLst>
        <pc:picChg chg="add mod">
          <ac:chgData name="植野 芳彦" userId="86ab4e6fb1040a80" providerId="LiveId" clId="{7EC28CE9-89CB-4848-8096-23D98520DDE2}" dt="2023-07-23T11:02:56.509" v="3452" actId="14100"/>
          <ac:picMkLst>
            <pc:docMk/>
            <pc:sldMk cId="3681452824" sldId="2883"/>
            <ac:picMk id="3" creationId="{D9CDB8FA-E712-E993-7060-A378DB48CDCE}"/>
          </ac:picMkLst>
        </pc:picChg>
      </pc:sldChg>
      <pc:sldChg chg="addSp new mod">
        <pc:chgData name="植野 芳彦" userId="86ab4e6fb1040a80" providerId="LiveId" clId="{7EC28CE9-89CB-4848-8096-23D98520DDE2}" dt="2023-07-23T11:04:14.835" v="3454" actId="22"/>
        <pc:sldMkLst>
          <pc:docMk/>
          <pc:sldMk cId="163488092" sldId="2884"/>
        </pc:sldMkLst>
        <pc:picChg chg="add">
          <ac:chgData name="植野 芳彦" userId="86ab4e6fb1040a80" providerId="LiveId" clId="{7EC28CE9-89CB-4848-8096-23D98520DDE2}" dt="2023-07-23T11:04:14.835" v="3454" actId="22"/>
          <ac:picMkLst>
            <pc:docMk/>
            <pc:sldMk cId="163488092" sldId="2884"/>
            <ac:picMk id="3" creationId="{E64D8AA6-F66A-46F6-1DD0-E54649F6E08A}"/>
          </ac:picMkLst>
        </pc:picChg>
      </pc:sldChg>
      <pc:sldChg chg="addSp new mod">
        <pc:chgData name="植野 芳彦" userId="86ab4e6fb1040a80" providerId="LiveId" clId="{7EC28CE9-89CB-4848-8096-23D98520DDE2}" dt="2023-07-23T11:04:52.675" v="3456" actId="22"/>
        <pc:sldMkLst>
          <pc:docMk/>
          <pc:sldMk cId="1215252299" sldId="2885"/>
        </pc:sldMkLst>
        <pc:picChg chg="add">
          <ac:chgData name="植野 芳彦" userId="86ab4e6fb1040a80" providerId="LiveId" clId="{7EC28CE9-89CB-4848-8096-23D98520DDE2}" dt="2023-07-23T11:04:52.675" v="3456" actId="22"/>
          <ac:picMkLst>
            <pc:docMk/>
            <pc:sldMk cId="1215252299" sldId="2885"/>
            <ac:picMk id="3" creationId="{6435210E-2F3B-ED2A-8014-1E87F0812D2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B0C2B-4DF9-4348-978A-3B58DA1CADBB}">
      <dgm:prSet/>
      <dgm:spPr/>
      <dgm:t>
        <a:bodyPr/>
        <a:lstStyle/>
        <a:p>
          <a:r>
            <a:rPr lang="ja-JP" altLang="en-US" dirty="0"/>
            <a:t>審査基準にこたえてないなあ。</a:t>
          </a:r>
          <a:endParaRPr lang="en-US" dirty="0"/>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dirty="0"/>
            <a:t>ありきたりの提案で、</a:t>
          </a:r>
          <a:r>
            <a:rPr lang="ja-JP" altLang="en-US" dirty="0"/>
            <a:t>具体性がないなあ</a:t>
          </a:r>
          <a:r>
            <a:rPr lang="ja-JP" dirty="0"/>
            <a:t>。</a:t>
          </a:r>
          <a:endParaRPr lang="en-US" dirty="0"/>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t>余白が多く、提案作成に一生懸命さがみえないな。</a:t>
          </a:r>
          <a:endParaRPr lang="en-US"/>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ltLang="en-US" dirty="0"/>
            <a:t>一般論で誰でもやるような提案ばかりだな</a:t>
          </a:r>
          <a:r>
            <a:rPr lang="ja-JP" dirty="0"/>
            <a:t>。</a:t>
          </a:r>
          <a:endParaRPr lang="en-US" dirty="0"/>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ltLang="en-US" dirty="0"/>
            <a:t>いいこといっぱい書いてあるけど本当にやれるのかな。</a:t>
          </a:r>
          <a:endParaRPr lang="en-US" dirty="0"/>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ltLang="en-US" dirty="0"/>
            <a:t>個々の提案いいけど、あちこちの記載に矛盾がみえるな</a:t>
          </a:r>
          <a:r>
            <a:rPr lang="ja-JP" dirty="0"/>
            <a:t>。</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E9B0C2B-4DF9-4348-978A-3B58DA1CADBB}">
      <dgm:prSet/>
      <dgm:spPr/>
      <dgm:t>
        <a:bodyPr/>
        <a:lstStyle/>
        <a:p>
          <a:r>
            <a:rPr lang="ja-JP"/>
            <a:t>熱意が感じられないね。（多くはプレゼンの印象）</a:t>
          </a:r>
          <a:endParaRPr lang="en-US"/>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a:t>ありきたりの提案で、創意工夫の少ないチームかな。</a:t>
          </a:r>
          <a:endParaRPr lang="en-US"/>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t>余白が多く、提案作成に一生懸命さがみえないな。</a:t>
          </a:r>
          <a:endParaRPr lang="en-US"/>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t>誤記やケアレスミスが多く、時間なかったのか、そういうチームかな。</a:t>
          </a:r>
          <a:endParaRPr lang="en-US"/>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t>チームの役割分担や結束が。。。（プレゼンの回答でまごまご）</a:t>
          </a:r>
          <a:endParaRPr lang="en-US"/>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dirty="0"/>
            <a:t>チームの統率が一本化されてないな。</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B0C2B-4DF9-4348-978A-3B58DA1CADBB}">
      <dgm:prSet/>
      <dgm:spPr/>
      <dgm:t>
        <a:bodyPr/>
        <a:lstStyle/>
        <a:p>
          <a:r>
            <a:rPr lang="ja-JP" altLang="en-US" dirty="0"/>
            <a:t>提案内容：自分の提案理解してないね。質問でどぎまぎ、うろうろ</a:t>
          </a:r>
          <a:endParaRPr lang="en-US" dirty="0"/>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altLang="en-US" dirty="0"/>
            <a:t>情緒的で具体的でないなあ。</a:t>
          </a:r>
          <a:endParaRPr lang="en-US" dirty="0"/>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ltLang="en-US" dirty="0"/>
            <a:t>事業に使う金額（施設整備費。維持管理費）安いのに提案金額高い？</a:t>
          </a:r>
          <a:endParaRPr lang="en-US" dirty="0"/>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ltLang="en-US" dirty="0"/>
            <a:t>コンセプトとコンテンツ：整合性ないなあ。コンテンツ作る人の理解？</a:t>
          </a:r>
          <a:endParaRPr lang="en-US" dirty="0"/>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ltLang="en-US" dirty="0"/>
            <a:t>主張が強すぎて、自治体の意見聞いてくれなさそう！！職員委員</a:t>
          </a:r>
          <a:endParaRPr lang="en-US" dirty="0"/>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ltLang="en-US" dirty="0"/>
            <a:t>一般的でこの地域のことわかってるかなあ・・・</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custScaleX="100098" custScaleY="77729"/>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B0C2B-4DF9-4348-978A-3B58DA1CADBB}">
      <dgm:prSet/>
      <dgm:spPr/>
      <dgm:t>
        <a:bodyPr/>
        <a:lstStyle/>
        <a:p>
          <a:r>
            <a:rPr lang="ja-JP" altLang="en-US" dirty="0"/>
            <a:t>審査基準にこたえてないなあ。</a:t>
          </a:r>
          <a:endParaRPr lang="en-US" dirty="0"/>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dirty="0"/>
            <a:t>ありきたりの提案で、</a:t>
          </a:r>
          <a:r>
            <a:rPr lang="ja-JP" altLang="en-US" dirty="0"/>
            <a:t>具体性がないなあ</a:t>
          </a:r>
          <a:r>
            <a:rPr lang="ja-JP" dirty="0"/>
            <a:t>。</a:t>
          </a:r>
          <a:endParaRPr lang="en-US" dirty="0"/>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t>余白が多く、提案作成に一生懸命さがみえないな。</a:t>
          </a:r>
          <a:endParaRPr lang="en-US"/>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ltLang="en-US" dirty="0"/>
            <a:t>一般論で誰でもやるような提案ばかりだな</a:t>
          </a:r>
          <a:r>
            <a:rPr lang="ja-JP" dirty="0"/>
            <a:t>。</a:t>
          </a:r>
          <a:endParaRPr lang="en-US" dirty="0"/>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ltLang="en-US" dirty="0"/>
            <a:t>いいこといっぱい書いてあるけど本当にやれるのかな。</a:t>
          </a:r>
          <a:endParaRPr lang="en-US" dirty="0"/>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ltLang="en-US" dirty="0"/>
            <a:t>個々の提案いいけど、あちこちの記載に矛盾がみえるな</a:t>
          </a:r>
          <a:r>
            <a:rPr lang="ja-JP" dirty="0"/>
            <a:t>。</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B0C2B-4DF9-4348-978A-3B58DA1CADBB}">
      <dgm:prSet/>
      <dgm:spPr/>
      <dgm:t>
        <a:bodyPr/>
        <a:lstStyle/>
        <a:p>
          <a:r>
            <a:rPr lang="ja-JP" altLang="en-US" dirty="0"/>
            <a:t>自分の考えていなの？</a:t>
          </a:r>
          <a:endParaRPr lang="en-US" dirty="0"/>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altLang="en-US" dirty="0"/>
            <a:t>（事業を）一緒にやっていけるか？（誠意を見る）</a:t>
          </a:r>
          <a:endParaRPr lang="en-US" dirty="0"/>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ltLang="en-US" dirty="0"/>
            <a:t>説得力に欠ける</a:t>
          </a:r>
          <a:r>
            <a:rPr lang="ja-JP" dirty="0"/>
            <a:t>。</a:t>
          </a:r>
          <a:endParaRPr lang="en-US" dirty="0"/>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ltLang="en-US" dirty="0"/>
            <a:t>自己満足</a:t>
          </a:r>
          <a:r>
            <a:rPr lang="ja-JP" dirty="0"/>
            <a:t>。</a:t>
          </a:r>
          <a:endParaRPr lang="en-US" dirty="0"/>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ltLang="en-US" dirty="0"/>
            <a:t>実行性はあるのかな。</a:t>
          </a:r>
          <a:endParaRPr lang="en-US" dirty="0"/>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ltLang="en-US" dirty="0"/>
            <a:t>何が提案したいのか？売りは？</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審査基準にこたえてないなあ。</a:t>
          </a:r>
          <a:endParaRPr lang="en-US" sz="3400" kern="1200" dirty="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sz="3400" kern="1200" dirty="0"/>
            <a:t>ありきたりの提案で、</a:t>
          </a:r>
          <a:r>
            <a:rPr lang="ja-JP" altLang="en-US" sz="3400" kern="1200" dirty="0"/>
            <a:t>具体性がないなあ</a:t>
          </a:r>
          <a:r>
            <a:rPr lang="ja-JP" sz="3400" kern="1200" dirty="0"/>
            <a:t>。</a:t>
          </a:r>
          <a:endParaRPr lang="en-US" sz="3400" kern="1200" dirty="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sz="3400" kern="1200"/>
            <a:t>余白が多く、提案作成に一生懸命さがみえないな。</a:t>
          </a:r>
          <a:endParaRPr lang="en-US" sz="3400" kern="120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一般論で誰でもやるような提案ばかりだな</a:t>
          </a:r>
          <a:r>
            <a:rPr lang="ja-JP" sz="3400" kern="1200" dirty="0"/>
            <a:t>。</a:t>
          </a:r>
          <a:endParaRPr lang="en-US" sz="3400" kern="1200" dirty="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いいこといっぱい書いてあるけど本当にやれるのかな。</a:t>
          </a:r>
          <a:endParaRPr lang="en-US" sz="3400" kern="1200" dirty="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個々の提案いいけど、あちこちの記載に矛盾がみえるな</a:t>
          </a:r>
          <a:r>
            <a:rPr lang="ja-JP" sz="3400" kern="1200" dirty="0"/>
            <a:t>。</a:t>
          </a:r>
          <a:endParaRPr lang="en-US" sz="3400" kern="1200" dirty="0"/>
        </a:p>
      </dsp:txBody>
      <dsp:txXfrm>
        <a:off x="0" y="4082989"/>
        <a:ext cx="10515600" cy="816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熱意が感じられないね。（多くはプレゼンの印象）</a:t>
          </a:r>
          <a:endParaRPr lang="en-US" sz="2900" kern="120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ありきたりの提案で、創意工夫の少ないチームかな。</a:t>
          </a:r>
          <a:endParaRPr lang="en-US" sz="2900" kern="120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余白が多く、提案作成に一生懸命さがみえないな。</a:t>
          </a:r>
          <a:endParaRPr lang="en-US" sz="2900" kern="120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誤記やケアレスミスが多く、時間なかったのか、そういうチームかな。</a:t>
          </a:r>
          <a:endParaRPr lang="en-US" sz="2900" kern="120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チームの役割分担や結束が。。。（プレゼンの回答でまごまご）</a:t>
          </a:r>
          <a:endParaRPr lang="en-US" sz="2900" kern="120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dirty="0"/>
            <a:t>チームの統率が一本化されてないな。</a:t>
          </a:r>
          <a:endParaRPr lang="en-US" sz="2900" kern="1200" dirty="0"/>
        </a:p>
      </dsp:txBody>
      <dsp:txXfrm>
        <a:off x="0" y="4082989"/>
        <a:ext cx="10515600" cy="816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3397"/>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3397"/>
          <a:ext cx="10505346" cy="658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提案内容：自分の提案理解してないね。質問でどぎまぎ、うろうろ</a:t>
          </a:r>
          <a:endParaRPr lang="en-US" sz="2700" kern="1200" dirty="0"/>
        </a:p>
      </dsp:txBody>
      <dsp:txXfrm>
        <a:off x="0" y="3397"/>
        <a:ext cx="10505346" cy="658545"/>
      </dsp:txXfrm>
    </dsp:sp>
    <dsp:sp modelId="{B5E0EBDC-E813-4CCB-B007-47486A9F5979}">
      <dsp:nvSpPr>
        <dsp:cNvPr id="0" name=""/>
        <dsp:cNvSpPr/>
      </dsp:nvSpPr>
      <dsp:spPr>
        <a:xfrm>
          <a:off x="0" y="661942"/>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661942"/>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情緒的で具体的でないなあ。</a:t>
          </a:r>
          <a:endParaRPr lang="en-US" sz="2700" kern="1200" dirty="0"/>
        </a:p>
      </dsp:txBody>
      <dsp:txXfrm>
        <a:off x="0" y="661942"/>
        <a:ext cx="10515600" cy="847232"/>
      </dsp:txXfrm>
    </dsp:sp>
    <dsp:sp modelId="{8427DE5C-4E7D-4DA4-A8B3-80E405E78064}">
      <dsp:nvSpPr>
        <dsp:cNvPr id="0" name=""/>
        <dsp:cNvSpPr/>
      </dsp:nvSpPr>
      <dsp:spPr>
        <a:xfrm>
          <a:off x="0" y="1509175"/>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509175"/>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事業に使う金額（施設整備費。維持管理費）安いのに提案金額高い？</a:t>
          </a:r>
          <a:endParaRPr lang="en-US" sz="2700" kern="1200" dirty="0"/>
        </a:p>
      </dsp:txBody>
      <dsp:txXfrm>
        <a:off x="0" y="1509175"/>
        <a:ext cx="10515600" cy="847232"/>
      </dsp:txXfrm>
    </dsp:sp>
    <dsp:sp modelId="{5910FA28-7489-4BB1-92A9-23C389A75D41}">
      <dsp:nvSpPr>
        <dsp:cNvPr id="0" name=""/>
        <dsp:cNvSpPr/>
      </dsp:nvSpPr>
      <dsp:spPr>
        <a:xfrm>
          <a:off x="0" y="2356407"/>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356407"/>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コンセプトとコンテンツ：整合性ないなあ。コンテンツ作る人の理解？</a:t>
          </a:r>
          <a:endParaRPr lang="en-US" sz="2700" kern="1200" dirty="0"/>
        </a:p>
      </dsp:txBody>
      <dsp:txXfrm>
        <a:off x="0" y="2356407"/>
        <a:ext cx="10515600" cy="847232"/>
      </dsp:txXfrm>
    </dsp:sp>
    <dsp:sp modelId="{7E476EAC-01E3-401C-83CA-6D5C059DB933}">
      <dsp:nvSpPr>
        <dsp:cNvPr id="0" name=""/>
        <dsp:cNvSpPr/>
      </dsp:nvSpPr>
      <dsp:spPr>
        <a:xfrm>
          <a:off x="0" y="3203639"/>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03639"/>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主張が強すぎて、自治体の意見聞いてくれなさそう！！職員委員</a:t>
          </a:r>
          <a:endParaRPr lang="en-US" sz="2700" kern="1200" dirty="0"/>
        </a:p>
      </dsp:txBody>
      <dsp:txXfrm>
        <a:off x="0" y="3203639"/>
        <a:ext cx="10515600" cy="847232"/>
      </dsp:txXfrm>
    </dsp:sp>
    <dsp:sp modelId="{E1989253-9106-4F85-9C1C-737EF4C3FDAB}">
      <dsp:nvSpPr>
        <dsp:cNvPr id="0" name=""/>
        <dsp:cNvSpPr/>
      </dsp:nvSpPr>
      <dsp:spPr>
        <a:xfrm>
          <a:off x="0" y="4050872"/>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50872"/>
          <a:ext cx="10515600" cy="84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ja-JP" altLang="en-US" sz="2700" kern="1200" dirty="0"/>
            <a:t>一般的でこの地域のことわかってるかなあ・・・</a:t>
          </a:r>
          <a:endParaRPr lang="en-US" sz="2700" kern="1200" dirty="0"/>
        </a:p>
      </dsp:txBody>
      <dsp:txXfrm>
        <a:off x="0" y="4050872"/>
        <a:ext cx="10515600" cy="847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審査基準にこたえてないなあ。</a:t>
          </a:r>
          <a:endParaRPr lang="en-US" sz="3400" kern="1200" dirty="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sz="3400" kern="1200" dirty="0"/>
            <a:t>ありきたりの提案で、</a:t>
          </a:r>
          <a:r>
            <a:rPr lang="ja-JP" altLang="en-US" sz="3400" kern="1200" dirty="0"/>
            <a:t>具体性がないなあ</a:t>
          </a:r>
          <a:r>
            <a:rPr lang="ja-JP" sz="3400" kern="1200" dirty="0"/>
            <a:t>。</a:t>
          </a:r>
          <a:endParaRPr lang="en-US" sz="3400" kern="1200" dirty="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sz="3400" kern="1200"/>
            <a:t>余白が多く、提案作成に一生懸命さがみえないな。</a:t>
          </a:r>
          <a:endParaRPr lang="en-US" sz="3400" kern="120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一般論で誰でもやるような提案ばかりだな</a:t>
          </a:r>
          <a:r>
            <a:rPr lang="ja-JP" sz="3400" kern="1200" dirty="0"/>
            <a:t>。</a:t>
          </a:r>
          <a:endParaRPr lang="en-US" sz="3400" kern="1200" dirty="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いいこといっぱい書いてあるけど本当にやれるのかな。</a:t>
          </a:r>
          <a:endParaRPr lang="en-US" sz="3400" kern="1200" dirty="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ja-JP" altLang="en-US" sz="3400" kern="1200" dirty="0"/>
            <a:t>個々の提案いいけど、あちこちの記載に矛盾がみえるな</a:t>
          </a:r>
          <a:r>
            <a:rPr lang="ja-JP" sz="3400" kern="1200" dirty="0"/>
            <a:t>。</a:t>
          </a:r>
          <a:endParaRPr lang="en-US" sz="3400" kern="1200" dirty="0"/>
        </a:p>
      </dsp:txBody>
      <dsp:txXfrm>
        <a:off x="0" y="4082989"/>
        <a:ext cx="10515600" cy="816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ja-JP" altLang="en-US" sz="3600" kern="1200" dirty="0"/>
            <a:t>自分の考えていなの？</a:t>
          </a:r>
          <a:endParaRPr lang="en-US" sz="3600" kern="1200" dirty="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ja-JP" altLang="en-US" sz="3600" kern="1200" dirty="0"/>
            <a:t>（事業を）一緒にやっていけるか？（誠意を見る）</a:t>
          </a:r>
          <a:endParaRPr lang="en-US" sz="3600" kern="1200" dirty="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ja-JP" altLang="en-US" sz="3600" kern="1200" dirty="0"/>
            <a:t>説得力に欠ける</a:t>
          </a:r>
          <a:r>
            <a:rPr lang="ja-JP" sz="3600" kern="1200" dirty="0"/>
            <a:t>。</a:t>
          </a:r>
          <a:endParaRPr lang="en-US" sz="3600" kern="1200" dirty="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ja-JP" altLang="en-US" sz="3600" kern="1200" dirty="0"/>
            <a:t>自己満足</a:t>
          </a:r>
          <a:r>
            <a:rPr lang="ja-JP" sz="3600" kern="1200" dirty="0"/>
            <a:t>。</a:t>
          </a:r>
          <a:endParaRPr lang="en-US" sz="3600" kern="1200" dirty="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ja-JP" altLang="en-US" sz="3600" kern="1200" dirty="0"/>
            <a:t>実行性はあるのかな。</a:t>
          </a:r>
          <a:endParaRPr lang="en-US" sz="3600" kern="1200" dirty="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ja-JP" altLang="en-US" sz="3600" kern="1200" dirty="0"/>
            <a:t>何が提案したいのか？売りは？</a:t>
          </a:r>
          <a:endParaRPr lang="en-US" sz="3600" kern="1200" dirty="0"/>
        </a:p>
      </dsp:txBody>
      <dsp:txXfrm>
        <a:off x="0" y="4082989"/>
        <a:ext cx="10515600" cy="8161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2023/7/24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FFCFE3-B854-4D79-AFD7-2C42F8D29053}" type="datetime1">
              <a:rPr lang="ja-JP" altLang="en-US" smtClean="0">
                <a:solidFill>
                  <a:prstClr val="black">
                    <a:tint val="75000"/>
                  </a:prstClr>
                </a:solidFill>
              </a:rPr>
              <a:pPr/>
              <a:t>2023/7/24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9347200" y="1"/>
            <a:ext cx="2844800" cy="365125"/>
          </a:xfrm>
        </p:spPr>
        <p:txBody>
          <a:bodyPr/>
          <a:lstStyle>
            <a:lvl1pPr>
              <a:defRPr sz="1800">
                <a:solidFill>
                  <a:schemeClr val="bg1"/>
                </a:solidFill>
                <a:latin typeface="Arial" panose="020B0604020202020204" pitchFamily="34" charset="0"/>
                <a:cs typeface="Arial" panose="020B0604020202020204" pitchFamily="34" charset="0"/>
              </a:defRPr>
            </a:lvl1pPr>
          </a:lstStyle>
          <a:p>
            <a:fld id="{6AE0E212-646F-48B8-B764-A8C1C7FF508D}"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78187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A2EC11-F609-4800-B172-3B0060CE7DDA}" type="datetime1">
              <a:rPr kumimoji="1" lang="ja-JP" altLang="en-US" smtClean="0"/>
              <a:t>2023/7/24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020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AA90BC-8C28-43F8-9667-940C428F5C24}" type="datetime1">
              <a:rPr kumimoji="1" lang="ja-JP" altLang="en-US" smtClean="0"/>
              <a:t>2023/7/24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971868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A1E98E-49C1-4443-A0C2-B6B23D02547D}" type="datetime1">
              <a:rPr kumimoji="1" lang="ja-JP" altLang="en-US" smtClean="0"/>
              <a:t>2023/7/24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667234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F0708-8B1A-4211-9921-4CAF22326716}" type="datetime1">
              <a:rPr kumimoji="1" lang="ja-JP" altLang="en-US" smtClean="0"/>
              <a:t>2023/7/24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27698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F923E8-6F34-44BA-BA6B-F13918573776}" type="datetime1">
              <a:rPr kumimoji="1" lang="ja-JP" altLang="en-US" smtClean="0"/>
              <a:t>2023/7/24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851105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49FFA9-AC0E-49AE-8D76-70A67465F9E9}" type="datetime1">
              <a:rPr kumimoji="1" lang="ja-JP" altLang="en-US" smtClean="0"/>
              <a:t>2023/7/24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42622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71FD0F-ADFE-4FDB-91E2-FEFFF183E0E8}" type="datetime1">
              <a:rPr kumimoji="1" lang="ja-JP" altLang="en-US" smtClean="0"/>
              <a:t>2023/7/24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412533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8DB5F8-F3C6-49B9-A18F-6A72A8742605}" type="datetime1">
              <a:rPr kumimoji="1" lang="ja-JP" altLang="en-US" smtClean="0"/>
              <a:t>2023/7/24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28455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5981A04-53C2-470A-AABE-544F1D61156B}" type="datetime1">
              <a:rPr lang="ja-JP" altLang="en-US" smtClean="0">
                <a:solidFill>
                  <a:prstClr val="black">
                    <a:tint val="75000"/>
                  </a:prstClr>
                </a:solidFill>
              </a:rPr>
              <a:pPr/>
              <a:t>2023/7/24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9347200" y="1"/>
            <a:ext cx="2844800" cy="365125"/>
          </a:xfrm>
        </p:spPr>
        <p:txBody>
          <a:bodyPr/>
          <a:lstStyle>
            <a:lvl1pPr>
              <a:defRPr sz="1600">
                <a:solidFill>
                  <a:schemeClr val="bg1"/>
                </a:solidFill>
                <a:latin typeface="Arial" panose="020B0604020202020204" pitchFamily="34" charset="0"/>
                <a:cs typeface="Arial" panose="020B0604020202020204" pitchFamily="34" charset="0"/>
              </a:defRPr>
            </a:lvl1pPr>
          </a:lstStyle>
          <a:p>
            <a:fld id="{6AE0E212-646F-48B8-B764-A8C1C7FF508D}" type="slidenum">
              <a:rPr lang="ja-JP" altLang="en-US" smtClean="0">
                <a:solidFill>
                  <a:prstClr val="white"/>
                </a:solidFill>
              </a:rPr>
              <a:pPr/>
              <a:t>‹#›</a:t>
            </a:fld>
            <a:endParaRPr lang="ja-JP" altLang="en-US" dirty="0">
              <a:solidFill>
                <a:prstClr val="white"/>
              </a:solidFill>
            </a:endParaRPr>
          </a:p>
        </p:txBody>
      </p:sp>
    </p:spTree>
    <p:extLst>
      <p:ext uri="{BB962C8B-B14F-4D97-AF65-F5344CB8AC3E}">
        <p14:creationId xmlns:p14="http://schemas.microsoft.com/office/powerpoint/2010/main" val="232402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DA45B8A-13C4-4F34-8894-196B12BEA9C0}"/>
              </a:ext>
            </a:extLst>
          </p:cNvPr>
          <p:cNvSpPr>
            <a:spLocks noGrp="1"/>
          </p:cNvSpPr>
          <p:nvPr>
            <p:ph type="dt" sz="half" idx="10"/>
          </p:nvPr>
        </p:nvSpPr>
        <p:spPr/>
        <p:txBody>
          <a:bodyPr/>
          <a:lstStyle/>
          <a:p>
            <a:fld id="{94A7C7C5-B1AB-4378-AC9A-AF036CD2EA5B}" type="datetimeFigureOut">
              <a:rPr kumimoji="1" lang="ja-JP" altLang="en-US" smtClean="0"/>
              <a:t>2023/7/24</a:t>
            </a:fld>
            <a:endParaRPr kumimoji="1" lang="ja-JP" altLang="en-US"/>
          </a:p>
        </p:txBody>
      </p:sp>
      <p:sp>
        <p:nvSpPr>
          <p:cNvPr id="3" name="フッター プレースホルダー 2">
            <a:extLst>
              <a:ext uri="{FF2B5EF4-FFF2-40B4-BE49-F238E27FC236}">
                <a16:creationId xmlns:a16="http://schemas.microsoft.com/office/drawing/2014/main" id="{17F8D169-471F-4CCD-AB4B-CA25F69E35D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F45C373-FDAD-418E-A00D-068156FC61C9}"/>
              </a:ext>
            </a:extLst>
          </p:cNvPr>
          <p:cNvSpPr>
            <a:spLocks noGrp="1"/>
          </p:cNvSpPr>
          <p:nvPr>
            <p:ph type="sldNum" sz="quarter" idx="12"/>
          </p:nvPr>
        </p:nvSpPr>
        <p:spPr/>
        <p:txBody>
          <a:bodyPr/>
          <a:lstStyle/>
          <a:p>
            <a:fld id="{71899B42-1756-4894-9698-8ECC5838FE7A}" type="slidenum">
              <a:rPr kumimoji="1" lang="ja-JP" altLang="en-US" smtClean="0"/>
              <a:t>‹#›</a:t>
            </a:fld>
            <a:endParaRPr kumimoji="1" lang="ja-JP" altLang="en-US"/>
          </a:p>
        </p:txBody>
      </p:sp>
    </p:spTree>
    <p:extLst>
      <p:ext uri="{BB962C8B-B14F-4D97-AF65-F5344CB8AC3E}">
        <p14:creationId xmlns:p14="http://schemas.microsoft.com/office/powerpoint/2010/main" val="140125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8206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451099" y="2455479"/>
            <a:ext cx="7289800" cy="307777"/>
          </a:xfrm>
          <a:prstGeom prst="rect">
            <a:avLst/>
          </a:prstGeom>
        </p:spPr>
        <p:txBody>
          <a:bodyPr wrap="square" lIns="0" tIns="0" rIns="0" bIns="0">
            <a:spAutoFit/>
          </a:bodyPr>
          <a:lstStyle>
            <a:lvl1pPr>
              <a:defRPr sz="2000" b="0" i="0">
                <a:solidFill>
                  <a:schemeClr val="tx1"/>
                </a:solidFill>
                <a:latin typeface="HGP創英角ｺﾞｼｯｸUB"/>
                <a:cs typeface="HGP創英角ｺﾞｼｯｸUB"/>
              </a:defRPr>
            </a:lvl1pPr>
          </a:lstStyle>
          <a:p>
            <a:endParaRPr/>
          </a:p>
        </p:txBody>
      </p:sp>
      <p:sp>
        <p:nvSpPr>
          <p:cNvPr id="3" name="Holder 3"/>
          <p:cNvSpPr>
            <a:spLocks noGrp="1"/>
          </p:cNvSpPr>
          <p:nvPr>
            <p:ph type="subTitle" idx="4"/>
          </p:nvPr>
        </p:nvSpPr>
        <p:spPr>
          <a:xfrm>
            <a:off x="1828800" y="3840480"/>
            <a:ext cx="8534400" cy="492443"/>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7/24/2023</a:t>
            </a:fld>
            <a:endParaRPr lang="en-US"/>
          </a:p>
        </p:txBody>
      </p:sp>
      <p:sp>
        <p:nvSpPr>
          <p:cNvPr id="6" name="Holder 6"/>
          <p:cNvSpPr>
            <a:spLocks noGrp="1"/>
          </p:cNvSpPr>
          <p:nvPr>
            <p:ph type="sldNum" sz="quarter" idx="7"/>
          </p:nvPr>
        </p:nvSpPr>
        <p:spPr/>
        <p:txBody>
          <a:bodyPr lIns="0" tIns="0" rIns="0" bIns="0"/>
          <a:lstStyle>
            <a:lvl1pPr>
              <a:defRPr sz="1800" b="0" i="0">
                <a:solidFill>
                  <a:srgbClr val="888888"/>
                </a:solidFill>
                <a:latin typeface="Calibri"/>
                <a:cs typeface="Calibri"/>
              </a:defRPr>
            </a:lvl1pPr>
          </a:lstStyle>
          <a:p>
            <a:pPr marL="55880">
              <a:lnSpc>
                <a:spcPts val="2025"/>
              </a:lnSpc>
            </a:pPr>
            <a:fld id="{81D60167-4931-47E6-BA6A-407CBD079E47}" type="slidenum">
              <a:rPr lang="en-US" altLang="ja-JP" smtClean="0"/>
              <a:pPr marL="55880">
                <a:lnSpc>
                  <a:spcPts val="2025"/>
                </a:lnSpc>
              </a:pPr>
              <a:t>‹#›</a:t>
            </a:fld>
            <a:endParaRPr lang="en-US" altLang="ja-JP" dirty="0"/>
          </a:p>
        </p:txBody>
      </p:sp>
    </p:spTree>
    <p:extLst>
      <p:ext uri="{BB962C8B-B14F-4D97-AF65-F5344CB8AC3E}">
        <p14:creationId xmlns:p14="http://schemas.microsoft.com/office/powerpoint/2010/main" val="5532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115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85FF2A-8E53-4F41-8127-45D98A382F46}" type="datetime1">
              <a:rPr kumimoji="1" lang="ja-JP" altLang="en-US" smtClean="0"/>
              <a:t>2023/7/24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9187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87090-0927-4446-BC43-1317A5CFC1AF}" type="datetime1">
              <a:rPr kumimoji="1" lang="ja-JP" altLang="en-US" smtClean="0"/>
              <a:t>2023/7/24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6479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3D6A2E-6AD3-4CFA-962B-EC4FF071E679}" type="datetime1">
              <a:rPr kumimoji="1" lang="ja-JP" altLang="en-US" smtClean="0"/>
              <a:t>2023/7/24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221612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5D01D-F199-419D-9368-80EC92CF5907}" type="datetime1">
              <a:rPr kumimoji="1" lang="ja-JP" altLang="en-US" smtClean="0"/>
              <a:t>2023/7/24</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343273" y="-3709"/>
            <a:ext cx="2844800" cy="365125"/>
          </a:xfrm>
          <a:prstGeom prst="rect">
            <a:avLst/>
          </a:prstGeom>
        </p:spPr>
        <p:txBody>
          <a:bodyPr vert="horz" lIns="91440" tIns="45720" rIns="91440" bIns="45720" rtlCol="0" anchor="ctr"/>
          <a:lstStyle>
            <a:lvl1pPr algn="r">
              <a:defRPr sz="1800">
                <a:solidFill>
                  <a:schemeClr val="bg1"/>
                </a:solidFill>
                <a:latin typeface="Arial" panose="020B0604020202020204" pitchFamily="34" charset="0"/>
                <a:cs typeface="Arial" panose="020B0604020202020204" pitchFamily="34" charset="0"/>
              </a:defRPr>
            </a:lvl1pPr>
          </a:lstStyle>
          <a:p>
            <a:fld id="{6AE0E212-646F-48B8-B764-A8C1C7FF508D}" type="slidenum">
              <a:rPr lang="ja-JP" altLang="en-US" smtClean="0"/>
              <a:pPr/>
              <a:t>‹#›</a:t>
            </a:fld>
            <a:endParaRPr lang="ja-JP" altLang="en-US" dirty="0"/>
          </a:p>
        </p:txBody>
      </p:sp>
    </p:spTree>
    <p:extLst>
      <p:ext uri="{BB962C8B-B14F-4D97-AF65-F5344CB8AC3E}">
        <p14:creationId xmlns:p14="http://schemas.microsoft.com/office/powerpoint/2010/main" val="4595943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8" r:id="rId5"/>
    <p:sldLayoutId id="2147483679" r:id="rId6"/>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8ECBA-C932-4754-8DB1-5E75E5352340}" type="datetime1">
              <a:rPr kumimoji="1" lang="ja-JP" altLang="en-US" smtClean="0"/>
              <a:t>2023/7/24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8669364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5.png"/><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1.png"/><Relationship Id="rId1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31.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63.xml"/><Relationship Id="rId1" Type="http://schemas.openxmlformats.org/officeDocument/2006/relationships/slideLayout" Target="../slideLayouts/slideLayout4.xml"/><Relationship Id="rId5" Type="http://schemas.openxmlformats.org/officeDocument/2006/relationships/slide" Target="slide53.xml"/><Relationship Id="rId4" Type="http://schemas.openxmlformats.org/officeDocument/2006/relationships/slide" Target="slide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5.png"/><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1.png"/><Relationship Id="rId14" Type="http://schemas.openxmlformats.org/officeDocument/2006/relationships/image" Target="../media/image26.png"/></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66.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1D6E2-DC1D-4AC7-A794-4A1AB9517E0D}"/>
              </a:ext>
            </a:extLst>
          </p:cNvPr>
          <p:cNvSpPr>
            <a:spLocks noGrp="1"/>
          </p:cNvSpPr>
          <p:nvPr>
            <p:ph type="ctrTitle"/>
          </p:nvPr>
        </p:nvSpPr>
        <p:spPr>
          <a:xfrm>
            <a:off x="1524000" y="4370227"/>
            <a:ext cx="9144000" cy="1193138"/>
          </a:xfrm>
        </p:spPr>
        <p:txBody>
          <a:bodyPr>
            <a:normAutofit/>
          </a:bodyPr>
          <a:lstStyle/>
          <a:p>
            <a:br>
              <a:rPr kumimoji="1" lang="en-US" altLang="ja-JP" sz="1800" dirty="0"/>
            </a:br>
            <a:br>
              <a:rPr kumimoji="1" lang="en-US" altLang="ja-JP" sz="1800" dirty="0"/>
            </a:br>
            <a:br>
              <a:rPr kumimoji="1" lang="en-US" altLang="ja-JP" sz="1800" dirty="0"/>
            </a:br>
            <a:endParaRPr kumimoji="1" lang="ja-JP" altLang="en-US" sz="1800" dirty="0"/>
          </a:p>
        </p:txBody>
      </p:sp>
      <p:sp>
        <p:nvSpPr>
          <p:cNvPr id="3" name="字幕 2">
            <a:extLst>
              <a:ext uri="{FF2B5EF4-FFF2-40B4-BE49-F238E27FC236}">
                <a16:creationId xmlns:a16="http://schemas.microsoft.com/office/drawing/2014/main" id="{C0ABB488-32DF-4026-97F1-56FB27B3558A}"/>
              </a:ext>
            </a:extLst>
          </p:cNvPr>
          <p:cNvSpPr>
            <a:spLocks noGrp="1"/>
          </p:cNvSpPr>
          <p:nvPr>
            <p:ph type="subTitle" idx="1"/>
          </p:nvPr>
        </p:nvSpPr>
        <p:spPr>
          <a:xfrm>
            <a:off x="2804160" y="5484177"/>
            <a:ext cx="9144000" cy="646785"/>
          </a:xfrm>
        </p:spPr>
        <p:txBody>
          <a:bodyPr>
            <a:noAutofit/>
          </a:bodyPr>
          <a:lstStyle/>
          <a:p>
            <a:r>
              <a:rPr kumimoji="1" lang="ja-JP" altLang="en-US" b="1" dirty="0"/>
              <a:t>植野インフラマネジメントオフィス　代表</a:t>
            </a:r>
            <a:endParaRPr kumimoji="1" lang="en-US" altLang="ja-JP" b="1" dirty="0"/>
          </a:p>
          <a:p>
            <a:r>
              <a:rPr lang="ja-JP" altLang="en-US" b="1" dirty="0"/>
              <a:t>（富山市政策参与）</a:t>
            </a:r>
            <a:endParaRPr kumimoji="1" lang="en-US" altLang="ja-JP" b="1" dirty="0"/>
          </a:p>
          <a:p>
            <a:r>
              <a:rPr lang="ja-JP" altLang="en-US" b="1" dirty="0"/>
              <a:t>植野　芳彦</a:t>
            </a:r>
            <a:endParaRPr lang="en-US" altLang="ja-JP" b="1" dirty="0"/>
          </a:p>
        </p:txBody>
      </p:sp>
      <p:sp>
        <p:nvSpPr>
          <p:cNvPr id="8" name="テキスト ボックス 7">
            <a:extLst>
              <a:ext uri="{FF2B5EF4-FFF2-40B4-BE49-F238E27FC236}">
                <a16:creationId xmlns:a16="http://schemas.microsoft.com/office/drawing/2014/main" id="{7B4BCC26-6D7B-2B90-F4AA-D71D44D9A232}"/>
              </a:ext>
            </a:extLst>
          </p:cNvPr>
          <p:cNvSpPr txBox="1"/>
          <p:nvPr/>
        </p:nvSpPr>
        <p:spPr>
          <a:xfrm>
            <a:off x="9006840" y="624964"/>
            <a:ext cx="2727960" cy="669671"/>
          </a:xfrm>
          <a:prstGeom prst="rect">
            <a:avLst/>
          </a:prstGeom>
          <a:noFill/>
        </p:spPr>
        <p:txBody>
          <a:bodyPr wrap="square">
            <a:spAutoFit/>
          </a:bodyPr>
          <a:lstStyle/>
          <a:p>
            <a:pPr algn="ctr">
              <a:lnSpc>
                <a:spcPct val="90000"/>
              </a:lnSpc>
              <a:spcBef>
                <a:spcPct val="0"/>
              </a:spcBef>
              <a:spcAft>
                <a:spcPts val="600"/>
              </a:spcAft>
              <a:buNone/>
            </a:pPr>
            <a:r>
              <a:rPr lang="en-US" altLang="ja-JP" sz="1800" b="1" dirty="0">
                <a:effectLst/>
                <a:latin typeface="+mj-lt"/>
                <a:ea typeface="+mj-ea"/>
                <a:cs typeface="+mj-cs"/>
              </a:rPr>
              <a:t>2023.0</a:t>
            </a:r>
            <a:r>
              <a:rPr lang="ja-JP" altLang="en-US" sz="1800" b="1" dirty="0">
                <a:effectLst/>
                <a:latin typeface="+mj-lt"/>
                <a:ea typeface="+mj-ea"/>
                <a:cs typeface="+mj-cs"/>
              </a:rPr>
              <a:t>８</a:t>
            </a:r>
            <a:r>
              <a:rPr lang="en-US" altLang="ja-JP" sz="1800" b="1" dirty="0">
                <a:effectLst/>
                <a:latin typeface="+mj-lt"/>
                <a:ea typeface="+mj-ea"/>
                <a:cs typeface="+mj-cs"/>
              </a:rPr>
              <a:t>.0</a:t>
            </a:r>
            <a:r>
              <a:rPr lang="ja-JP" altLang="en-US" sz="1800" b="1" dirty="0">
                <a:effectLst/>
                <a:latin typeface="+mj-lt"/>
                <a:ea typeface="+mj-ea"/>
                <a:cs typeface="+mj-cs"/>
              </a:rPr>
              <a:t>１</a:t>
            </a:r>
            <a:endParaRPr lang="en-US" altLang="ja-JP" sz="1800" b="1" dirty="0">
              <a:effectLst/>
              <a:latin typeface="+mj-lt"/>
              <a:ea typeface="+mj-ea"/>
              <a:cs typeface="+mj-cs"/>
            </a:endParaRPr>
          </a:p>
          <a:p>
            <a:pPr algn="ctr">
              <a:lnSpc>
                <a:spcPct val="90000"/>
              </a:lnSpc>
              <a:spcBef>
                <a:spcPct val="0"/>
              </a:spcBef>
              <a:spcAft>
                <a:spcPts val="600"/>
              </a:spcAft>
              <a:buNone/>
            </a:pPr>
            <a:r>
              <a:rPr lang="ja-JP" altLang="en-US" sz="1800" b="1" dirty="0">
                <a:effectLst/>
                <a:latin typeface="+mj-lt"/>
                <a:ea typeface="+mj-ea"/>
                <a:cs typeface="+mj-cs"/>
              </a:rPr>
              <a:t>こうきょうセミナー</a:t>
            </a:r>
            <a:endParaRPr lang="en-US" altLang="ja-JP" sz="1800" b="1" dirty="0">
              <a:effectLst/>
              <a:latin typeface="+mj-lt"/>
              <a:ea typeface="+mj-ea"/>
              <a:cs typeface="+mj-cs"/>
            </a:endParaRPr>
          </a:p>
        </p:txBody>
      </p:sp>
      <p:sp>
        <p:nvSpPr>
          <p:cNvPr id="7" name="テキスト ボックス 6">
            <a:extLst>
              <a:ext uri="{FF2B5EF4-FFF2-40B4-BE49-F238E27FC236}">
                <a16:creationId xmlns:a16="http://schemas.microsoft.com/office/drawing/2014/main" id="{A2734A20-46F6-C049-B5AB-5DDAF6419D4A}"/>
              </a:ext>
            </a:extLst>
          </p:cNvPr>
          <p:cNvSpPr txBox="1"/>
          <p:nvPr/>
        </p:nvSpPr>
        <p:spPr>
          <a:xfrm>
            <a:off x="1903312" y="2232266"/>
            <a:ext cx="9511447" cy="1200329"/>
          </a:xfrm>
          <a:prstGeom prst="rect">
            <a:avLst/>
          </a:prstGeom>
          <a:noFill/>
        </p:spPr>
        <p:txBody>
          <a:bodyPr wrap="square">
            <a:spAutoFit/>
          </a:bodyPr>
          <a:lstStyle/>
          <a:p>
            <a:pPr algn="just"/>
            <a:r>
              <a:rPr lang="ja-JP" altLang="ja-JP" sz="3600" b="1" kern="0" dirty="0">
                <a:effectLst/>
                <a:latin typeface="Yu Gothic" panose="020B0400000000000000" pitchFamily="50" charset="-128"/>
                <a:ea typeface="Yu Gothic" panose="020B0400000000000000" pitchFamily="50" charset="-128"/>
                <a:cs typeface="MS PGothic" panose="020B0600070205080204" pitchFamily="50" charset="-128"/>
              </a:rPr>
              <a:t>「プロポーザル案件参加のポイント」</a:t>
            </a:r>
            <a:endParaRPr lang="ja-JP" altLang="ja-JP" sz="36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79400" algn="just"/>
            <a:r>
              <a:rPr lang="ja-JP" altLang="ja-JP" sz="3600" b="1" kern="0" dirty="0">
                <a:effectLst/>
                <a:latin typeface="Yu Gothic" panose="020B0400000000000000" pitchFamily="50" charset="-128"/>
                <a:ea typeface="Yu Gothic" panose="020B0400000000000000" pitchFamily="50" charset="-128"/>
                <a:cs typeface="MS PGothic" panose="020B0600070205080204" pitchFamily="50" charset="-128"/>
              </a:rPr>
              <a:t>ー参加企業、発注者両立場からー</a:t>
            </a:r>
            <a:endParaRPr lang="ja-JP" altLang="ja-JP" sz="36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732712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A02571B-D567-368C-3F25-124A5D9F7247}"/>
              </a:ext>
            </a:extLst>
          </p:cNvPr>
          <p:cNvPicPr>
            <a:picLocks noChangeAspect="1"/>
          </p:cNvPicPr>
          <p:nvPr/>
        </p:nvPicPr>
        <p:blipFill>
          <a:blip r:embed="rId2"/>
          <a:stretch>
            <a:fillRect/>
          </a:stretch>
        </p:blipFill>
        <p:spPr>
          <a:xfrm>
            <a:off x="3331671" y="0"/>
            <a:ext cx="5528657" cy="6858000"/>
          </a:xfrm>
          <a:prstGeom prst="rect">
            <a:avLst/>
          </a:prstGeom>
        </p:spPr>
      </p:pic>
    </p:spTree>
    <p:extLst>
      <p:ext uri="{BB962C8B-B14F-4D97-AF65-F5344CB8AC3E}">
        <p14:creationId xmlns:p14="http://schemas.microsoft.com/office/powerpoint/2010/main" val="6858636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テキスト ボックス 1">
            <a:extLst>
              <a:ext uri="{FF2B5EF4-FFF2-40B4-BE49-F238E27FC236}">
                <a16:creationId xmlns:a16="http://schemas.microsoft.com/office/drawing/2014/main" id="{7C7C07A6-8D19-4978-7F61-E3A184F43B40}"/>
              </a:ext>
            </a:extLst>
          </p:cNvPr>
          <p:cNvSpPr txBox="1">
            <a:spLocks noChangeArrowheads="1"/>
          </p:cNvSpPr>
          <p:nvPr/>
        </p:nvSpPr>
        <p:spPr bwMode="auto">
          <a:xfrm>
            <a:off x="2927350" y="908050"/>
            <a:ext cx="573746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4000" dirty="0">
                <a:latin typeface="Arial" panose="020B0604020202020204" pitchFamily="34" charset="0"/>
              </a:rPr>
              <a:t>お疲れさまでした</a:t>
            </a: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r>
              <a:rPr lang="ja-JP" altLang="en-US" sz="4000" dirty="0">
                <a:latin typeface="Arial" panose="020B0604020202020204" pitchFamily="34" charset="0"/>
              </a:rPr>
              <a:t>何かありましたらどうぞ</a:t>
            </a:r>
            <a:endParaRPr lang="en-US" altLang="ja-JP" sz="4000" dirty="0">
              <a:latin typeface="Arial" panose="020B0604020202020204" pitchFamily="34" charset="0"/>
            </a:endParaRPr>
          </a:p>
          <a:p>
            <a:pPr>
              <a:spcBef>
                <a:spcPct val="0"/>
              </a:spcBef>
              <a:buFontTx/>
              <a:buNone/>
            </a:pPr>
            <a:r>
              <a:rPr lang="ja-JP" altLang="en-US" sz="4000" dirty="0">
                <a:latin typeface="Arial" panose="020B0604020202020204" pitchFamily="34" charset="0"/>
              </a:rPr>
              <a:t>お気軽に申し付けください</a:t>
            </a: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endParaRPr lang="en-US" altLang="ja-JP" sz="1400"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12BE2B-7DB9-BC09-E6B8-A123E36E679A}"/>
              </a:ext>
            </a:extLst>
          </p:cNvPr>
          <p:cNvPicPr>
            <a:picLocks noChangeAspect="1"/>
          </p:cNvPicPr>
          <p:nvPr/>
        </p:nvPicPr>
        <p:blipFill>
          <a:blip r:embed="rId2"/>
          <a:stretch>
            <a:fillRect/>
          </a:stretch>
        </p:blipFill>
        <p:spPr>
          <a:xfrm>
            <a:off x="3331535" y="0"/>
            <a:ext cx="5528930" cy="6858000"/>
          </a:xfrm>
          <a:prstGeom prst="rect">
            <a:avLst/>
          </a:prstGeom>
        </p:spPr>
      </p:pic>
    </p:spTree>
    <p:extLst>
      <p:ext uri="{BB962C8B-B14F-4D97-AF65-F5344CB8AC3E}">
        <p14:creationId xmlns:p14="http://schemas.microsoft.com/office/powerpoint/2010/main" val="231699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7426F30-BF9A-B326-399B-89B9B6DF8CEE}"/>
              </a:ext>
            </a:extLst>
          </p:cNvPr>
          <p:cNvPicPr>
            <a:picLocks noChangeAspect="1"/>
          </p:cNvPicPr>
          <p:nvPr/>
        </p:nvPicPr>
        <p:blipFill>
          <a:blip r:embed="rId2"/>
          <a:stretch>
            <a:fillRect/>
          </a:stretch>
        </p:blipFill>
        <p:spPr>
          <a:xfrm>
            <a:off x="3076575" y="166687"/>
            <a:ext cx="6038850" cy="6524625"/>
          </a:xfrm>
          <a:prstGeom prst="rect">
            <a:avLst/>
          </a:prstGeom>
        </p:spPr>
      </p:pic>
    </p:spTree>
    <p:extLst>
      <p:ext uri="{BB962C8B-B14F-4D97-AF65-F5344CB8AC3E}">
        <p14:creationId xmlns:p14="http://schemas.microsoft.com/office/powerpoint/2010/main" val="2801747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ABE97B-6F64-D681-E127-20A648AE8640}"/>
              </a:ext>
            </a:extLst>
          </p:cNvPr>
          <p:cNvSpPr>
            <a:spLocks noGrp="1"/>
          </p:cNvSpPr>
          <p:nvPr>
            <p:ph type="title"/>
          </p:nvPr>
        </p:nvSpPr>
        <p:spPr/>
        <p:txBody>
          <a:bodyPr/>
          <a:lstStyle/>
          <a:p>
            <a:r>
              <a:rPr kumimoji="1" lang="ja-JP" altLang="en-US" dirty="0"/>
              <a:t>プロポーザルの発注</a:t>
            </a:r>
          </a:p>
        </p:txBody>
      </p:sp>
      <p:sp>
        <p:nvSpPr>
          <p:cNvPr id="3" name="テキスト ボックス 2">
            <a:extLst>
              <a:ext uri="{FF2B5EF4-FFF2-40B4-BE49-F238E27FC236}">
                <a16:creationId xmlns:a16="http://schemas.microsoft.com/office/drawing/2014/main" id="{64E80DCB-9F8A-17D9-1D7E-CEC70AC8BA43}"/>
              </a:ext>
            </a:extLst>
          </p:cNvPr>
          <p:cNvSpPr txBox="1"/>
          <p:nvPr/>
        </p:nvSpPr>
        <p:spPr>
          <a:xfrm>
            <a:off x="1251646" y="1417638"/>
            <a:ext cx="8619667" cy="4832092"/>
          </a:xfrm>
          <a:prstGeom prst="rect">
            <a:avLst/>
          </a:prstGeom>
          <a:noFill/>
        </p:spPr>
        <p:txBody>
          <a:bodyPr wrap="none" rtlCol="0">
            <a:spAutoFit/>
          </a:bodyPr>
          <a:lstStyle/>
          <a:p>
            <a:r>
              <a:rPr kumimoji="1" lang="ja-JP" altLang="en-US" sz="2800" dirty="0"/>
              <a:t>地方自治体は、ガイドラインを独自に作成し直している</a:t>
            </a:r>
            <a:endParaRPr kumimoji="1" lang="en-US" altLang="ja-JP" sz="2800" dirty="0"/>
          </a:p>
          <a:p>
            <a:endParaRPr lang="en-US" altLang="ja-JP" sz="2800" dirty="0"/>
          </a:p>
          <a:p>
            <a:r>
              <a:rPr kumimoji="1" lang="ja-JP" altLang="en-US" sz="2800" dirty="0"/>
              <a:t>評価方法や評価点の割り振り、評価委員の設定も同様</a:t>
            </a:r>
            <a:endParaRPr kumimoji="1" lang="en-US" altLang="ja-JP" sz="2800" dirty="0"/>
          </a:p>
          <a:p>
            <a:endParaRPr kumimoji="1" lang="en-US" altLang="ja-JP" sz="2800" dirty="0"/>
          </a:p>
          <a:p>
            <a:r>
              <a:rPr kumimoji="1" lang="ja-JP" altLang="en-US" sz="2800" dirty="0"/>
              <a:t>なので事前に調査する必要がある</a:t>
            </a:r>
            <a:endParaRPr kumimoji="1" lang="en-US" altLang="ja-JP" sz="2800" dirty="0"/>
          </a:p>
          <a:p>
            <a:endParaRPr lang="en-US" altLang="ja-JP" sz="2800" dirty="0"/>
          </a:p>
          <a:p>
            <a:r>
              <a:rPr kumimoji="1" lang="ja-JP" altLang="en-US" sz="2800" dirty="0"/>
              <a:t>ようけんなどについても、発注者ごとに多少違うので、</a:t>
            </a:r>
            <a:r>
              <a:rPr kumimoji="1" lang="en-US" altLang="ja-JP" sz="2800" dirty="0"/>
              <a:t>HP</a:t>
            </a:r>
          </a:p>
          <a:p>
            <a:endParaRPr kumimoji="1" lang="en-US" altLang="ja-JP" sz="2800" dirty="0"/>
          </a:p>
          <a:p>
            <a:r>
              <a:rPr kumimoji="1" lang="ja-JP" altLang="en-US" sz="2800" dirty="0"/>
              <a:t>などで事前確認が重要。</a:t>
            </a:r>
            <a:endParaRPr kumimoji="1" lang="en-US" altLang="ja-JP" sz="2800" dirty="0"/>
          </a:p>
          <a:p>
            <a:endParaRPr lang="en-US" altLang="ja-JP" sz="2800" dirty="0"/>
          </a:p>
          <a:p>
            <a:r>
              <a:rPr kumimoji="1" lang="ja-JP" altLang="en-US" sz="2800" dirty="0"/>
              <a:t>とにかく、参入したい自治体の</a:t>
            </a:r>
            <a:r>
              <a:rPr kumimoji="1" lang="en-US" altLang="ja-JP" sz="2800" dirty="0"/>
              <a:t>HP</a:t>
            </a:r>
            <a:r>
              <a:rPr kumimoji="1" lang="ja-JP" altLang="en-US" sz="2800" dirty="0"/>
              <a:t>はこまめにチェック！</a:t>
            </a:r>
          </a:p>
        </p:txBody>
      </p:sp>
    </p:spTree>
    <p:extLst>
      <p:ext uri="{BB962C8B-B14F-4D97-AF65-F5344CB8AC3E}">
        <p14:creationId xmlns:p14="http://schemas.microsoft.com/office/powerpoint/2010/main" val="310320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76F2C55-559C-6E37-CE9B-52FA9996A380}"/>
              </a:ext>
            </a:extLst>
          </p:cNvPr>
          <p:cNvPicPr>
            <a:picLocks noChangeAspect="1"/>
          </p:cNvPicPr>
          <p:nvPr/>
        </p:nvPicPr>
        <p:blipFill>
          <a:blip r:embed="rId2"/>
          <a:stretch>
            <a:fillRect/>
          </a:stretch>
        </p:blipFill>
        <p:spPr>
          <a:xfrm>
            <a:off x="560722" y="125126"/>
            <a:ext cx="10539405" cy="6732874"/>
          </a:xfrm>
          <a:prstGeom prst="rect">
            <a:avLst/>
          </a:prstGeom>
        </p:spPr>
      </p:pic>
    </p:spTree>
    <p:extLst>
      <p:ext uri="{BB962C8B-B14F-4D97-AF65-F5344CB8AC3E}">
        <p14:creationId xmlns:p14="http://schemas.microsoft.com/office/powerpoint/2010/main" val="419326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645F5B-C827-2127-C499-F21BFBB960C8}"/>
              </a:ext>
            </a:extLst>
          </p:cNvPr>
          <p:cNvPicPr>
            <a:picLocks noChangeAspect="1"/>
          </p:cNvPicPr>
          <p:nvPr/>
        </p:nvPicPr>
        <p:blipFill>
          <a:blip r:embed="rId2"/>
          <a:stretch>
            <a:fillRect/>
          </a:stretch>
        </p:blipFill>
        <p:spPr>
          <a:xfrm>
            <a:off x="3210352" y="0"/>
            <a:ext cx="6167535" cy="6858000"/>
          </a:xfrm>
          <a:prstGeom prst="rect">
            <a:avLst/>
          </a:prstGeom>
        </p:spPr>
      </p:pic>
    </p:spTree>
    <p:extLst>
      <p:ext uri="{BB962C8B-B14F-4D97-AF65-F5344CB8AC3E}">
        <p14:creationId xmlns:p14="http://schemas.microsoft.com/office/powerpoint/2010/main" val="229212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3917351-7713-33F4-01E1-4178C1182BAC}"/>
              </a:ext>
            </a:extLst>
          </p:cNvPr>
          <p:cNvPicPr>
            <a:picLocks noChangeAspect="1"/>
          </p:cNvPicPr>
          <p:nvPr/>
        </p:nvPicPr>
        <p:blipFill>
          <a:blip r:embed="rId2"/>
          <a:stretch>
            <a:fillRect/>
          </a:stretch>
        </p:blipFill>
        <p:spPr>
          <a:xfrm>
            <a:off x="592653" y="944881"/>
            <a:ext cx="11006694" cy="2622232"/>
          </a:xfrm>
          <a:prstGeom prst="rect">
            <a:avLst/>
          </a:prstGeom>
        </p:spPr>
      </p:pic>
    </p:spTree>
    <p:extLst>
      <p:ext uri="{BB962C8B-B14F-4D97-AF65-F5344CB8AC3E}">
        <p14:creationId xmlns:p14="http://schemas.microsoft.com/office/powerpoint/2010/main" val="2390497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015EA43-37C4-3978-445F-0A9FDD6C6B77}"/>
              </a:ext>
            </a:extLst>
          </p:cNvPr>
          <p:cNvPicPr>
            <a:picLocks noChangeAspect="1"/>
          </p:cNvPicPr>
          <p:nvPr/>
        </p:nvPicPr>
        <p:blipFill>
          <a:blip r:embed="rId2"/>
          <a:stretch>
            <a:fillRect/>
          </a:stretch>
        </p:blipFill>
        <p:spPr>
          <a:xfrm>
            <a:off x="3529012" y="106680"/>
            <a:ext cx="4829175" cy="6858000"/>
          </a:xfrm>
          <a:prstGeom prst="rect">
            <a:avLst/>
          </a:prstGeom>
        </p:spPr>
      </p:pic>
    </p:spTree>
    <p:extLst>
      <p:ext uri="{BB962C8B-B14F-4D97-AF65-F5344CB8AC3E}">
        <p14:creationId xmlns:p14="http://schemas.microsoft.com/office/powerpoint/2010/main" val="371065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D4F0310-EC32-849A-BFCD-29BF1F476472}"/>
              </a:ext>
            </a:extLst>
          </p:cNvPr>
          <p:cNvPicPr>
            <a:picLocks noChangeAspect="1"/>
          </p:cNvPicPr>
          <p:nvPr/>
        </p:nvPicPr>
        <p:blipFill>
          <a:blip r:embed="rId2"/>
          <a:stretch>
            <a:fillRect/>
          </a:stretch>
        </p:blipFill>
        <p:spPr>
          <a:xfrm>
            <a:off x="3000375" y="295275"/>
            <a:ext cx="6191250" cy="6267450"/>
          </a:xfrm>
          <a:prstGeom prst="rect">
            <a:avLst/>
          </a:prstGeom>
        </p:spPr>
      </p:pic>
    </p:spTree>
    <p:extLst>
      <p:ext uri="{BB962C8B-B14F-4D97-AF65-F5344CB8AC3E}">
        <p14:creationId xmlns:p14="http://schemas.microsoft.com/office/powerpoint/2010/main" val="249598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2C4546B-4EAF-D924-ECAF-837D36EDC44C}"/>
              </a:ext>
            </a:extLst>
          </p:cNvPr>
          <p:cNvPicPr>
            <a:picLocks noChangeAspect="1"/>
          </p:cNvPicPr>
          <p:nvPr/>
        </p:nvPicPr>
        <p:blipFill>
          <a:blip r:embed="rId2"/>
          <a:stretch>
            <a:fillRect/>
          </a:stretch>
        </p:blipFill>
        <p:spPr>
          <a:xfrm>
            <a:off x="4537213" y="106680"/>
            <a:ext cx="3727174" cy="6858000"/>
          </a:xfrm>
          <a:prstGeom prst="rect">
            <a:avLst/>
          </a:prstGeom>
        </p:spPr>
      </p:pic>
      <p:pic>
        <p:nvPicPr>
          <p:cNvPr id="4" name="図 3">
            <a:extLst>
              <a:ext uri="{FF2B5EF4-FFF2-40B4-BE49-F238E27FC236}">
                <a16:creationId xmlns:a16="http://schemas.microsoft.com/office/drawing/2014/main" id="{D72FDD76-8873-D1C2-A5AB-C5E199F45C28}"/>
              </a:ext>
            </a:extLst>
          </p:cNvPr>
          <p:cNvPicPr>
            <a:picLocks noChangeAspect="1"/>
          </p:cNvPicPr>
          <p:nvPr/>
        </p:nvPicPr>
        <p:blipFill>
          <a:blip r:embed="rId2"/>
          <a:stretch>
            <a:fillRect/>
          </a:stretch>
        </p:blipFill>
        <p:spPr>
          <a:xfrm>
            <a:off x="4689613" y="259080"/>
            <a:ext cx="3727174" cy="6858000"/>
          </a:xfrm>
          <a:prstGeom prst="rect">
            <a:avLst/>
          </a:prstGeom>
        </p:spPr>
      </p:pic>
    </p:spTree>
    <p:extLst>
      <p:ext uri="{BB962C8B-B14F-4D97-AF65-F5344CB8AC3E}">
        <p14:creationId xmlns:p14="http://schemas.microsoft.com/office/powerpoint/2010/main" val="393802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4CCF54D-E5E0-A819-7180-7E193ED7A6F6}"/>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
        <p:nvSpPr>
          <p:cNvPr id="4" name="テキスト ボックス 3">
            <a:extLst>
              <a:ext uri="{FF2B5EF4-FFF2-40B4-BE49-F238E27FC236}">
                <a16:creationId xmlns:a16="http://schemas.microsoft.com/office/drawing/2014/main" id="{E5FCB163-9530-8C29-750C-C43CE8AA0D9B}"/>
              </a:ext>
            </a:extLst>
          </p:cNvPr>
          <p:cNvSpPr txBox="1"/>
          <p:nvPr/>
        </p:nvSpPr>
        <p:spPr>
          <a:xfrm>
            <a:off x="732012" y="419487"/>
            <a:ext cx="10454148" cy="4308872"/>
          </a:xfrm>
          <a:prstGeom prst="rect">
            <a:avLst/>
          </a:prstGeom>
          <a:noFill/>
        </p:spPr>
        <p:txBody>
          <a:bodyPr wrap="square">
            <a:spAutoFit/>
          </a:bodyPr>
          <a:lstStyle/>
          <a:p>
            <a:pPr algn="just"/>
            <a:r>
              <a:rPr lang="ja-JP" altLang="ja-JP" sz="2800" kern="0" dirty="0">
                <a:effectLst/>
                <a:latin typeface="Yu Gothic" panose="020B0400000000000000" pitchFamily="50" charset="-128"/>
                <a:ea typeface="Yu Gothic" panose="020B0400000000000000" pitchFamily="50" charset="-128"/>
                <a:cs typeface="MS PGothic" panose="020B0600070205080204" pitchFamily="50" charset="-128"/>
              </a:rPr>
              <a:t>企画提案営業の基本</a:t>
            </a:r>
            <a:endParaRPr lang="en-US" altLang="ja-JP" sz="2800" kern="0" dirty="0">
              <a:effectLst/>
              <a:latin typeface="Yu Gothic" panose="020B0400000000000000" pitchFamily="50" charset="-128"/>
              <a:ea typeface="Yu Gothic" panose="020B0400000000000000" pitchFamily="50" charset="-128"/>
              <a:cs typeface="MS PGothic" panose="020B0600070205080204" pitchFamily="50" charset="-128"/>
            </a:endParaRPr>
          </a:p>
          <a:p>
            <a:pPr algn="just"/>
            <a:endParaRPr lang="en-US" altLang="ja-JP" sz="2800" kern="0" dirty="0">
              <a:latin typeface="Yu Gothic" panose="020B0400000000000000" pitchFamily="50" charset="-128"/>
              <a:ea typeface="Yu Gothic" panose="020B0400000000000000" pitchFamily="50" charset="-128"/>
              <a:cs typeface="Times New Roman" panose="02020603050405020304" pitchFamily="18" charset="0"/>
            </a:endParaRPr>
          </a:p>
          <a:p>
            <a:pPr algn="just"/>
            <a:r>
              <a:rPr lang="ja-JP" altLang="en-US" sz="2800" kern="0" dirty="0">
                <a:effectLst/>
                <a:latin typeface="Yu Gothic" panose="020B0400000000000000" pitchFamily="50" charset="-128"/>
                <a:ea typeface="Yu Gothic" panose="020B0400000000000000" pitchFamily="50" charset="-128"/>
                <a:cs typeface="Times New Roman" panose="02020603050405020304" pitchFamily="18" charset="0"/>
              </a:rPr>
              <a:t>２０２３年は、ガイドライン等の改定ラッシュ</a:t>
            </a:r>
            <a:endParaRPr lang="en-US" altLang="ja-JP" sz="2800" kern="0" dirty="0">
              <a:effectLst/>
              <a:latin typeface="Yu Gothic" panose="020B0400000000000000" pitchFamily="50" charset="-128"/>
              <a:ea typeface="Yu Gothic" panose="020B0400000000000000" pitchFamily="50" charset="-128"/>
              <a:cs typeface="Times New Roman" panose="02020603050405020304" pitchFamily="18" charset="0"/>
            </a:endParaRPr>
          </a:p>
          <a:p>
            <a:pPr algn="just"/>
            <a:endParaRPr lang="en-US" altLang="ja-JP" sz="2800" kern="0" dirty="0">
              <a:latin typeface="Yu Gothic" panose="020B0400000000000000" pitchFamily="50" charset="-128"/>
              <a:ea typeface="Yu Gothic" panose="020B0400000000000000" pitchFamily="50" charset="-128"/>
              <a:cs typeface="Times New Roman" panose="02020603050405020304" pitchFamily="18" charset="0"/>
            </a:endParaRPr>
          </a:p>
          <a:p>
            <a:pPr algn="just"/>
            <a:r>
              <a:rPr lang="ja-JP" altLang="en-US" sz="2800" kern="0" dirty="0">
                <a:effectLst/>
                <a:latin typeface="Yu Gothic" panose="020B0400000000000000" pitchFamily="50" charset="-128"/>
                <a:ea typeface="Yu Gothic" panose="020B0400000000000000" pitchFamily="50" charset="-128"/>
                <a:cs typeface="Times New Roman" panose="02020603050405020304" pitchFamily="18" charset="0"/>
              </a:rPr>
              <a:t>　⇒</a:t>
            </a:r>
            <a:r>
              <a:rPr lang="ja-JP" altLang="en-US" sz="2800" kern="0">
                <a:effectLst/>
                <a:latin typeface="Yu Gothic" panose="020B0400000000000000" pitchFamily="50" charset="-128"/>
                <a:ea typeface="Yu Gothic" panose="020B0400000000000000" pitchFamily="50" charset="-128"/>
                <a:cs typeface="Times New Roman" panose="02020603050405020304" pitchFamily="18" charset="0"/>
              </a:rPr>
              <a:t>働き方改革、生産性の向上　が狙いだが？</a:t>
            </a:r>
            <a:endParaRPr lang="ja-JP" altLang="ja-JP" sz="2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800" kern="0" dirty="0">
              <a:effectLst/>
              <a:latin typeface="Cambria Math" panose="02040503050406030204" pitchFamily="18" charset="0"/>
              <a:ea typeface="Yu Gothic" panose="020B0400000000000000" pitchFamily="50" charset="-128"/>
              <a:cs typeface="MS PGothic" panose="020B0600070205080204" pitchFamily="50" charset="-128"/>
            </a:endParaRPr>
          </a:p>
          <a:p>
            <a:pPr algn="just"/>
            <a:endParaRPr lang="en-US" altLang="ja-JP" kern="0" dirty="0">
              <a:latin typeface="Cambria Math" panose="02040503050406030204" pitchFamily="18" charset="0"/>
              <a:ea typeface="Yu Gothic" panose="020B0400000000000000" pitchFamily="50" charset="-128"/>
              <a:cs typeface="MS PGothic" panose="020B0600070205080204" pitchFamily="50" charset="-128"/>
            </a:endParaRPr>
          </a:p>
          <a:p>
            <a:pPr algn="just"/>
            <a:r>
              <a:rPr lang="en-US" altLang="ja-JP" sz="1800" kern="0" dirty="0">
                <a:effectLst/>
                <a:latin typeface="Cambria Math" panose="02040503050406030204" pitchFamily="18" charset="0"/>
                <a:ea typeface="Yu Gothic" panose="020B0400000000000000" pitchFamily="50" charset="-128"/>
                <a:cs typeface="MS PGothic" panose="020B0600070205080204" pitchFamily="50" charset="-128"/>
              </a:rPr>
              <a:t>◆</a:t>
            </a:r>
            <a:r>
              <a:rPr lang="en-US" altLang="ja-JP" sz="1800" kern="0" dirty="0">
                <a:effectLst/>
                <a:latin typeface="ＤＦ平成ゴシック体W5"/>
                <a:ea typeface="Yu Gothic" panose="020B0400000000000000" pitchFamily="50" charset="-128"/>
                <a:cs typeface="MS PGothic" panose="020B0600070205080204" pitchFamily="50" charset="-128"/>
              </a:rPr>
              <a:t>6</a:t>
            </a:r>
            <a:r>
              <a:rPr lang="ja-JP" altLang="ja-JP" sz="1800" kern="0" dirty="0">
                <a:effectLst/>
                <a:latin typeface="Yu Gothic" panose="020B0400000000000000" pitchFamily="50" charset="-128"/>
                <a:ea typeface="Yu Gothic" panose="020B0400000000000000" pitchFamily="50" charset="-128"/>
                <a:cs typeface="MS PGothic" panose="020B0600070205080204" pitchFamily="50" charset="-128"/>
              </a:rPr>
              <a:t>月に公表されたガイドライン、アクションプラン</a:t>
            </a:r>
            <a:r>
              <a:rPr lang="en-US" altLang="ja-JP" sz="1800" kern="0" dirty="0">
                <a:effectLst/>
                <a:latin typeface="Cambria Math" panose="02040503050406030204" pitchFamily="18" charset="0"/>
                <a:ea typeface="Yu Gothic" panose="020B0400000000000000" pitchFamily="50" charset="-128"/>
                <a:cs typeface="MS PGothic" panose="020B0600070205080204" pitchFamily="50" charset="-128"/>
              </a:rPr>
              <a:t>◆</a:t>
            </a:r>
            <a:endPar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2000" kern="0" dirty="0">
                <a:effectLst/>
                <a:latin typeface="Yu Gothic" panose="020B0400000000000000" pitchFamily="50" charset="-128"/>
                <a:ea typeface="Yu Gothic" panose="020B0400000000000000" pitchFamily="50" charset="-128"/>
                <a:cs typeface="MS PGothic" panose="020B0600070205080204" pitchFamily="50" charset="-128"/>
              </a:rPr>
              <a:t>◎「建設コンサルタント業務などにおけるプロポーザル方式及び総合評価落札方式の運用ガイドライン」の改定（</a:t>
            </a:r>
            <a:r>
              <a:rPr lang="en-US" altLang="ja-JP" sz="2000" kern="0" dirty="0">
                <a:effectLst/>
                <a:latin typeface="Yu Gothic" panose="020B0400000000000000" pitchFamily="50" charset="-128"/>
                <a:ea typeface="Yu Gothic" panose="020B0400000000000000" pitchFamily="50" charset="-128"/>
                <a:cs typeface="MS PGothic" panose="020B0600070205080204" pitchFamily="50" charset="-128"/>
              </a:rPr>
              <a:t>2023</a:t>
            </a:r>
            <a:r>
              <a:rPr lang="ja-JP" altLang="ja-JP" sz="2000" kern="0" dirty="0">
                <a:effectLst/>
                <a:latin typeface="Yu Gothic" panose="020B0400000000000000" pitchFamily="50" charset="-128"/>
                <a:ea typeface="Yu Gothic" panose="020B0400000000000000" pitchFamily="50" charset="-128"/>
                <a:cs typeface="MS PGothic" panose="020B0600070205080204" pitchFamily="50" charset="-128"/>
              </a:rPr>
              <a:t>年</a:t>
            </a:r>
            <a:r>
              <a:rPr lang="en-US" altLang="ja-JP" sz="2000" kern="0" dirty="0">
                <a:effectLst/>
                <a:latin typeface="Yu Gothic" panose="020B0400000000000000" pitchFamily="50" charset="-128"/>
                <a:ea typeface="Yu Gothic" panose="020B0400000000000000" pitchFamily="50" charset="-128"/>
                <a:cs typeface="MS PGothic" panose="020B0600070205080204" pitchFamily="50" charset="-128"/>
              </a:rPr>
              <a:t>6</a:t>
            </a:r>
            <a:r>
              <a:rPr lang="ja-JP" altLang="ja-JP" sz="2000" kern="0" dirty="0">
                <a:effectLst/>
                <a:latin typeface="Yu Gothic" panose="020B0400000000000000" pitchFamily="50" charset="-128"/>
                <a:ea typeface="Yu Gothic" panose="020B0400000000000000" pitchFamily="50" charset="-128"/>
                <a:cs typeface="MS PGothic" panose="020B0600070205080204" pitchFamily="50" charset="-128"/>
              </a:rPr>
              <a:t>月）</a:t>
            </a:r>
            <a:endPar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2000" kern="0" dirty="0">
                <a:effectLst/>
                <a:latin typeface="Yu Gothic" panose="020B0400000000000000" pitchFamily="50" charset="-128"/>
                <a:ea typeface="Yu Gothic" panose="020B0400000000000000" pitchFamily="50" charset="-128"/>
                <a:cs typeface="MS PGothic" panose="020B0600070205080204" pitchFamily="50" charset="-128"/>
              </a:rPr>
              <a:t>◎「ＰＰＰ／ＰＦＩ推進アクションプラン」の改定（</a:t>
            </a:r>
            <a:r>
              <a:rPr lang="en-US" altLang="ja-JP" sz="2000" kern="0" dirty="0">
                <a:effectLst/>
                <a:latin typeface="Yu Gothic" panose="020B0400000000000000" pitchFamily="50" charset="-128"/>
                <a:ea typeface="Yu Gothic" panose="020B0400000000000000" pitchFamily="50" charset="-128"/>
                <a:cs typeface="MS PGothic" panose="020B0600070205080204" pitchFamily="50" charset="-128"/>
              </a:rPr>
              <a:t>2023</a:t>
            </a:r>
            <a:r>
              <a:rPr lang="ja-JP" altLang="ja-JP" sz="2000" kern="0" dirty="0">
                <a:effectLst/>
                <a:latin typeface="Yu Gothic" panose="020B0400000000000000" pitchFamily="50" charset="-128"/>
                <a:ea typeface="Yu Gothic" panose="020B0400000000000000" pitchFamily="50" charset="-128"/>
                <a:cs typeface="MS PGothic" panose="020B0600070205080204" pitchFamily="50" charset="-128"/>
              </a:rPr>
              <a:t>年</a:t>
            </a:r>
            <a:r>
              <a:rPr lang="en-US" altLang="ja-JP" sz="2000" kern="0" dirty="0">
                <a:effectLst/>
                <a:latin typeface="Yu Gothic" panose="020B0400000000000000" pitchFamily="50" charset="-128"/>
                <a:ea typeface="Yu Gothic" panose="020B0400000000000000" pitchFamily="50" charset="-128"/>
                <a:cs typeface="MS PGothic" panose="020B0600070205080204" pitchFamily="50" charset="-128"/>
              </a:rPr>
              <a:t>6</a:t>
            </a:r>
            <a:r>
              <a:rPr lang="ja-JP" altLang="ja-JP" sz="2000" kern="0" dirty="0">
                <a:effectLst/>
                <a:latin typeface="Yu Gothic" panose="020B0400000000000000" pitchFamily="50" charset="-128"/>
                <a:ea typeface="Yu Gothic" panose="020B0400000000000000" pitchFamily="50" charset="-128"/>
                <a:cs typeface="MS PGothic" panose="020B0600070205080204" pitchFamily="50" charset="-128"/>
              </a:rPr>
              <a:t>月）</a:t>
            </a:r>
            <a:endPar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2000" kern="0" dirty="0">
                <a:effectLst/>
                <a:latin typeface="Yu Gothic" panose="020B0400000000000000" pitchFamily="50" charset="-128"/>
                <a:ea typeface="Yu Gothic" panose="020B0400000000000000" pitchFamily="50" charset="-128"/>
                <a:cs typeface="MS PGothic" panose="020B0600070205080204" pitchFamily="50" charset="-128"/>
              </a:rPr>
              <a:t>◎ガイドラインの改正について（</a:t>
            </a:r>
            <a:r>
              <a:rPr lang="en-US" altLang="ja-JP" sz="2000" kern="0" dirty="0">
                <a:effectLst/>
                <a:latin typeface="Yu Gothic" panose="020B0400000000000000" pitchFamily="50" charset="-128"/>
                <a:ea typeface="Yu Gothic" panose="020B0400000000000000" pitchFamily="50" charset="-128"/>
                <a:cs typeface="MS PGothic" panose="020B0600070205080204" pitchFamily="50" charset="-128"/>
              </a:rPr>
              <a:t>2023</a:t>
            </a:r>
            <a:r>
              <a:rPr lang="ja-JP" altLang="ja-JP" sz="2000" kern="0" dirty="0">
                <a:effectLst/>
                <a:latin typeface="Yu Gothic" panose="020B0400000000000000" pitchFamily="50" charset="-128"/>
                <a:ea typeface="Yu Gothic" panose="020B0400000000000000" pitchFamily="50" charset="-128"/>
                <a:cs typeface="MS PGothic" panose="020B0600070205080204" pitchFamily="50" charset="-128"/>
              </a:rPr>
              <a:t>年</a:t>
            </a:r>
            <a:r>
              <a:rPr lang="en-US" altLang="ja-JP" sz="2000" kern="0" dirty="0">
                <a:effectLst/>
                <a:latin typeface="Yu Gothic" panose="020B0400000000000000" pitchFamily="50" charset="-128"/>
                <a:ea typeface="Yu Gothic" panose="020B0400000000000000" pitchFamily="50" charset="-128"/>
                <a:cs typeface="MS PGothic" panose="020B0600070205080204" pitchFamily="50" charset="-128"/>
              </a:rPr>
              <a:t>6</a:t>
            </a:r>
            <a:r>
              <a:rPr lang="ja-JP" altLang="ja-JP" sz="2000" kern="0" dirty="0">
                <a:effectLst/>
                <a:latin typeface="Yu Gothic" panose="020B0400000000000000" pitchFamily="50" charset="-128"/>
                <a:ea typeface="Yu Gothic" panose="020B0400000000000000" pitchFamily="50" charset="-128"/>
                <a:cs typeface="MS PGothic" panose="020B0600070205080204" pitchFamily="50" charset="-128"/>
              </a:rPr>
              <a:t>月）</a:t>
            </a:r>
            <a:endPar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59915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200769-DCEC-3F89-EE40-6F7AEC04C386}"/>
              </a:ext>
            </a:extLst>
          </p:cNvPr>
          <p:cNvPicPr>
            <a:picLocks noChangeAspect="1"/>
          </p:cNvPicPr>
          <p:nvPr/>
        </p:nvPicPr>
        <p:blipFill>
          <a:blip r:embed="rId2"/>
          <a:stretch>
            <a:fillRect/>
          </a:stretch>
        </p:blipFill>
        <p:spPr>
          <a:xfrm>
            <a:off x="2788920" y="157757"/>
            <a:ext cx="6773643" cy="6700244"/>
          </a:xfrm>
          <a:prstGeom prst="rect">
            <a:avLst/>
          </a:prstGeom>
        </p:spPr>
      </p:pic>
    </p:spTree>
    <p:extLst>
      <p:ext uri="{BB962C8B-B14F-4D97-AF65-F5344CB8AC3E}">
        <p14:creationId xmlns:p14="http://schemas.microsoft.com/office/powerpoint/2010/main" val="222027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E5A777C-E0BA-29E4-6491-D146545CE558}"/>
              </a:ext>
            </a:extLst>
          </p:cNvPr>
          <p:cNvPicPr>
            <a:picLocks noChangeAspect="1"/>
          </p:cNvPicPr>
          <p:nvPr/>
        </p:nvPicPr>
        <p:blipFill>
          <a:blip r:embed="rId2"/>
          <a:stretch>
            <a:fillRect/>
          </a:stretch>
        </p:blipFill>
        <p:spPr>
          <a:xfrm>
            <a:off x="965278" y="914400"/>
            <a:ext cx="10230347" cy="5013960"/>
          </a:xfrm>
          <a:prstGeom prst="rect">
            <a:avLst/>
          </a:prstGeom>
        </p:spPr>
      </p:pic>
    </p:spTree>
    <p:extLst>
      <p:ext uri="{BB962C8B-B14F-4D97-AF65-F5344CB8AC3E}">
        <p14:creationId xmlns:p14="http://schemas.microsoft.com/office/powerpoint/2010/main" val="262841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8A8E4EE-67E4-B232-02CB-A40BDDE92711}"/>
              </a:ext>
            </a:extLst>
          </p:cNvPr>
          <p:cNvSpPr txBox="1"/>
          <p:nvPr/>
        </p:nvSpPr>
        <p:spPr>
          <a:xfrm>
            <a:off x="434340" y="181957"/>
            <a:ext cx="11323320" cy="6494085"/>
          </a:xfrm>
          <a:prstGeom prst="rect">
            <a:avLst/>
          </a:prstGeom>
          <a:noFill/>
        </p:spPr>
        <p:txBody>
          <a:bodyPr wrap="square">
            <a:spAutoFit/>
          </a:bodyPr>
          <a:lstStyle/>
          <a:p>
            <a:r>
              <a:rPr lang="ja-JP" altLang="ja-JP" sz="3200" kern="0" dirty="0">
                <a:effectLst/>
                <a:latin typeface="Yu Gothic" panose="020B0400000000000000" pitchFamily="50" charset="-128"/>
                <a:ea typeface="Yu Gothic" panose="020B0400000000000000" pitchFamily="50" charset="-128"/>
                <a:cs typeface="MS PGothic" panose="020B0600070205080204" pitchFamily="50" charset="-128"/>
              </a:rPr>
              <a:t>建設コンサルタント業務などにおけるプロポーザル方式及び総合評価落札方式の運用ガイドライン」の改定（</a:t>
            </a:r>
            <a:r>
              <a:rPr lang="en-US" altLang="ja-JP" sz="3200" kern="0" dirty="0">
                <a:effectLst/>
                <a:latin typeface="Yu Gothic" panose="020B0400000000000000" pitchFamily="50" charset="-128"/>
                <a:ea typeface="Yu Gothic" panose="020B0400000000000000" pitchFamily="50" charset="-128"/>
                <a:cs typeface="MS PGothic" panose="020B0600070205080204" pitchFamily="50" charset="-128"/>
              </a:rPr>
              <a:t>2023</a:t>
            </a:r>
            <a:r>
              <a:rPr lang="ja-JP" altLang="ja-JP" sz="3200" kern="0" dirty="0">
                <a:effectLst/>
                <a:latin typeface="Yu Gothic" panose="020B0400000000000000" pitchFamily="50" charset="-128"/>
                <a:ea typeface="Yu Gothic" panose="020B0400000000000000" pitchFamily="50" charset="-128"/>
                <a:cs typeface="MS PGothic" panose="020B0600070205080204" pitchFamily="50" charset="-128"/>
              </a:rPr>
              <a:t>年</a:t>
            </a:r>
            <a:r>
              <a:rPr lang="en-US" altLang="ja-JP" sz="3200" kern="0" dirty="0">
                <a:effectLst/>
                <a:latin typeface="Yu Gothic" panose="020B0400000000000000" pitchFamily="50" charset="-128"/>
                <a:ea typeface="Yu Gothic" panose="020B0400000000000000" pitchFamily="50" charset="-128"/>
                <a:cs typeface="MS PGothic" panose="020B0600070205080204" pitchFamily="50" charset="-128"/>
              </a:rPr>
              <a:t>6</a:t>
            </a:r>
            <a:r>
              <a:rPr lang="ja-JP" altLang="ja-JP" sz="3200" kern="0" dirty="0">
                <a:effectLst/>
                <a:latin typeface="Yu Gothic" panose="020B0400000000000000" pitchFamily="50" charset="-128"/>
                <a:ea typeface="Yu Gothic" panose="020B0400000000000000" pitchFamily="50" charset="-128"/>
                <a:cs typeface="MS PGothic" panose="020B0600070205080204" pitchFamily="50" charset="-128"/>
              </a:rPr>
              <a:t>月）</a:t>
            </a:r>
            <a:endParaRPr lang="ja-JP" altLang="ja-JP" sz="3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endParaRPr lang="en-US" altLang="ja-JP" sz="3200" dirty="0">
              <a:solidFill>
                <a:srgbClr val="000000"/>
              </a:solidFill>
              <a:latin typeface="y"/>
            </a:endParaRPr>
          </a:p>
          <a:p>
            <a:r>
              <a:rPr lang="ja-JP" altLang="en-US" sz="3200" b="0" i="0" u="none" strike="noStrike" baseline="0" dirty="0">
                <a:solidFill>
                  <a:srgbClr val="000000"/>
                </a:solidFill>
                <a:latin typeface="y"/>
              </a:rPr>
              <a:t>：改善に向けた取り組みの３本柱 </a:t>
            </a:r>
            <a:endParaRPr lang="en-US" altLang="ja-JP" sz="3200" b="0" i="0" u="none" strike="noStrike" baseline="0" dirty="0">
              <a:solidFill>
                <a:srgbClr val="000000"/>
              </a:solidFill>
              <a:latin typeface="y"/>
            </a:endParaRPr>
          </a:p>
          <a:p>
            <a:endParaRPr lang="ja-JP" altLang="en-US" sz="3200" b="0" i="0" u="none" strike="noStrike" baseline="0" dirty="0">
              <a:solidFill>
                <a:srgbClr val="000000"/>
              </a:solidFill>
              <a:latin typeface="y"/>
            </a:endParaRPr>
          </a:p>
          <a:p>
            <a:r>
              <a:rPr lang="ja-JP" altLang="en-US" sz="3200" b="0" i="0" u="none" strike="noStrike" baseline="0" dirty="0">
                <a:solidFill>
                  <a:srgbClr val="000000"/>
                </a:solidFill>
                <a:latin typeface="y"/>
              </a:rPr>
              <a:t>１．品質確保と担い手の育成・確保 </a:t>
            </a:r>
          </a:p>
          <a:p>
            <a:endParaRPr lang="en-US" altLang="ja-JP" sz="3200" b="0" i="0" u="none" strike="noStrike" baseline="0" dirty="0">
              <a:solidFill>
                <a:srgbClr val="000000"/>
              </a:solidFill>
              <a:latin typeface="y"/>
            </a:endParaRPr>
          </a:p>
          <a:p>
            <a:r>
              <a:rPr lang="ja-JP" altLang="en-US" sz="3200" b="0" i="0" u="none" strike="noStrike" baseline="0" dirty="0">
                <a:solidFill>
                  <a:srgbClr val="000000"/>
                </a:solidFill>
                <a:latin typeface="y"/>
              </a:rPr>
              <a:t>２．技術力が十分に発揮できる競争環境の確保 </a:t>
            </a:r>
          </a:p>
          <a:p>
            <a:endParaRPr lang="en-US" altLang="ja-JP" sz="3200" b="0" i="0" u="none" strike="noStrike" baseline="0" dirty="0">
              <a:solidFill>
                <a:srgbClr val="000000"/>
              </a:solidFill>
              <a:latin typeface="y"/>
            </a:endParaRPr>
          </a:p>
          <a:p>
            <a:r>
              <a:rPr lang="ja-JP" altLang="en-US" sz="3200" b="0" i="0" u="none" strike="noStrike" baseline="0" dirty="0">
                <a:solidFill>
                  <a:srgbClr val="000000"/>
                </a:solidFill>
                <a:latin typeface="y"/>
              </a:rPr>
              <a:t>３．事務手続きの効率化 </a:t>
            </a:r>
          </a:p>
          <a:p>
            <a:endParaRPr lang="en-US" altLang="ja-JP" sz="3200" b="0" i="0" u="none" strike="noStrike" baseline="0" dirty="0">
              <a:solidFill>
                <a:srgbClr val="000000"/>
              </a:solidFill>
              <a:latin typeface="y"/>
            </a:endParaRPr>
          </a:p>
          <a:p>
            <a:r>
              <a:rPr lang="ja-JP" altLang="en-US" sz="3200" b="0" i="0" u="none" strike="noStrike" baseline="0" dirty="0">
                <a:solidFill>
                  <a:srgbClr val="000000"/>
                </a:solidFill>
                <a:latin typeface="y"/>
              </a:rPr>
              <a:t>働き方改革の促進と生産性の向上を踏まえた考え方</a:t>
            </a:r>
            <a:endParaRPr lang="ja-JP" altLang="en-US" sz="3200" dirty="0"/>
          </a:p>
        </p:txBody>
      </p:sp>
    </p:spTree>
    <p:extLst>
      <p:ext uri="{BB962C8B-B14F-4D97-AF65-F5344CB8AC3E}">
        <p14:creationId xmlns:p14="http://schemas.microsoft.com/office/powerpoint/2010/main" val="156930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D688DD2-53EE-D0BB-DAE0-2B21099CAE11}"/>
              </a:ext>
            </a:extLst>
          </p:cNvPr>
          <p:cNvSpPr txBox="1"/>
          <p:nvPr/>
        </p:nvSpPr>
        <p:spPr>
          <a:xfrm>
            <a:off x="1524000" y="1563916"/>
            <a:ext cx="9509760" cy="2062103"/>
          </a:xfrm>
          <a:prstGeom prst="rect">
            <a:avLst/>
          </a:prstGeom>
          <a:noFill/>
        </p:spPr>
        <p:txBody>
          <a:bodyPr wrap="square">
            <a:spAutoFit/>
          </a:bodyPr>
          <a:lstStyle/>
          <a:p>
            <a:pPr algn="just"/>
            <a:r>
              <a:rPr lang="ja-JP" altLang="ja-JP" sz="3200" kern="0" dirty="0">
                <a:effectLst/>
                <a:latin typeface="Yu Gothic" panose="020B0400000000000000" pitchFamily="50" charset="-128"/>
                <a:ea typeface="Yu Gothic" panose="020B0400000000000000" pitchFamily="50" charset="-128"/>
                <a:cs typeface="MS PGothic" panose="020B0600070205080204" pitchFamily="50" charset="-128"/>
              </a:rPr>
              <a:t>◎「ＰＰＰ／ＰＦＩ推進アクションプラン」の改定（</a:t>
            </a:r>
            <a:r>
              <a:rPr lang="en-US" altLang="ja-JP" sz="3200" kern="0" dirty="0">
                <a:effectLst/>
                <a:latin typeface="Yu Gothic" panose="020B0400000000000000" pitchFamily="50" charset="-128"/>
                <a:ea typeface="Yu Gothic" panose="020B0400000000000000" pitchFamily="50" charset="-128"/>
                <a:cs typeface="MS PGothic" panose="020B0600070205080204" pitchFamily="50" charset="-128"/>
              </a:rPr>
              <a:t>2023</a:t>
            </a:r>
            <a:r>
              <a:rPr lang="ja-JP" altLang="ja-JP" sz="3200" kern="0" dirty="0">
                <a:effectLst/>
                <a:latin typeface="Yu Gothic" panose="020B0400000000000000" pitchFamily="50" charset="-128"/>
                <a:ea typeface="Yu Gothic" panose="020B0400000000000000" pitchFamily="50" charset="-128"/>
                <a:cs typeface="MS PGothic" panose="020B0600070205080204" pitchFamily="50" charset="-128"/>
              </a:rPr>
              <a:t>年</a:t>
            </a:r>
            <a:r>
              <a:rPr lang="en-US" altLang="ja-JP" sz="3200" kern="0" dirty="0">
                <a:effectLst/>
                <a:latin typeface="Yu Gothic" panose="020B0400000000000000" pitchFamily="50" charset="-128"/>
                <a:ea typeface="Yu Gothic" panose="020B0400000000000000" pitchFamily="50" charset="-128"/>
                <a:cs typeface="MS PGothic" panose="020B0600070205080204" pitchFamily="50" charset="-128"/>
              </a:rPr>
              <a:t>6</a:t>
            </a:r>
            <a:r>
              <a:rPr lang="ja-JP" altLang="ja-JP" sz="3200" kern="0" dirty="0">
                <a:effectLst/>
                <a:latin typeface="Yu Gothic" panose="020B0400000000000000" pitchFamily="50" charset="-128"/>
                <a:ea typeface="Yu Gothic" panose="020B0400000000000000" pitchFamily="50" charset="-128"/>
                <a:cs typeface="MS PGothic" panose="020B0600070205080204" pitchFamily="50" charset="-128"/>
              </a:rPr>
              <a:t>月）</a:t>
            </a:r>
            <a:endParaRPr lang="ja-JP" altLang="ja-JP" sz="3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3200" kern="0" dirty="0">
              <a:effectLst/>
              <a:latin typeface="Yu Gothic" panose="020B0400000000000000" pitchFamily="50" charset="-128"/>
              <a:ea typeface="Yu Gothic" panose="020B0400000000000000" pitchFamily="50" charset="-128"/>
              <a:cs typeface="MS PGothic" panose="020B0600070205080204" pitchFamily="50" charset="-128"/>
            </a:endParaRPr>
          </a:p>
          <a:p>
            <a:pPr algn="just"/>
            <a:r>
              <a:rPr lang="ja-JP" altLang="ja-JP" sz="3200" kern="0" dirty="0">
                <a:effectLst/>
                <a:latin typeface="Yu Gothic" panose="020B0400000000000000" pitchFamily="50" charset="-128"/>
                <a:ea typeface="Yu Gothic" panose="020B0400000000000000" pitchFamily="50" charset="-128"/>
                <a:cs typeface="MS PGothic" panose="020B0600070205080204" pitchFamily="50" charset="-128"/>
              </a:rPr>
              <a:t>◎ガイドラインの改正について（</a:t>
            </a:r>
            <a:r>
              <a:rPr lang="en-US" altLang="ja-JP" sz="3200" kern="0" dirty="0">
                <a:effectLst/>
                <a:latin typeface="Yu Gothic" panose="020B0400000000000000" pitchFamily="50" charset="-128"/>
                <a:ea typeface="Yu Gothic" panose="020B0400000000000000" pitchFamily="50" charset="-128"/>
                <a:cs typeface="MS PGothic" panose="020B0600070205080204" pitchFamily="50" charset="-128"/>
              </a:rPr>
              <a:t>2023</a:t>
            </a:r>
            <a:r>
              <a:rPr lang="ja-JP" altLang="ja-JP" sz="3200" kern="0" dirty="0">
                <a:effectLst/>
                <a:latin typeface="Yu Gothic" panose="020B0400000000000000" pitchFamily="50" charset="-128"/>
                <a:ea typeface="Yu Gothic" panose="020B0400000000000000" pitchFamily="50" charset="-128"/>
                <a:cs typeface="MS PGothic" panose="020B0600070205080204" pitchFamily="50" charset="-128"/>
              </a:rPr>
              <a:t>年</a:t>
            </a:r>
            <a:r>
              <a:rPr lang="en-US" altLang="ja-JP" sz="3200" kern="0" dirty="0">
                <a:effectLst/>
                <a:latin typeface="Yu Gothic" panose="020B0400000000000000" pitchFamily="50" charset="-128"/>
                <a:ea typeface="Yu Gothic" panose="020B0400000000000000" pitchFamily="50" charset="-128"/>
                <a:cs typeface="MS PGothic" panose="020B0600070205080204" pitchFamily="50" charset="-128"/>
              </a:rPr>
              <a:t>6</a:t>
            </a:r>
            <a:r>
              <a:rPr lang="ja-JP" altLang="ja-JP" sz="3200" kern="0" dirty="0">
                <a:effectLst/>
                <a:latin typeface="Yu Gothic" panose="020B0400000000000000" pitchFamily="50" charset="-128"/>
                <a:ea typeface="Yu Gothic" panose="020B0400000000000000" pitchFamily="50" charset="-128"/>
                <a:cs typeface="MS PGothic" panose="020B0600070205080204" pitchFamily="50" charset="-128"/>
              </a:rPr>
              <a:t>月）</a:t>
            </a:r>
            <a:endParaRPr lang="ja-JP" altLang="en-US" sz="3200" dirty="0"/>
          </a:p>
        </p:txBody>
      </p:sp>
    </p:spTree>
    <p:extLst>
      <p:ext uri="{BB962C8B-B14F-4D97-AF65-F5344CB8AC3E}">
        <p14:creationId xmlns:p14="http://schemas.microsoft.com/office/powerpoint/2010/main" val="3873834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A56615B-F07C-7675-E002-4BC0CA6A1998}"/>
              </a:ext>
            </a:extLst>
          </p:cNvPr>
          <p:cNvSpPr txBox="1"/>
          <p:nvPr/>
        </p:nvSpPr>
        <p:spPr>
          <a:xfrm>
            <a:off x="1342103" y="335846"/>
            <a:ext cx="9733936" cy="5386090"/>
          </a:xfrm>
          <a:prstGeom prst="rect">
            <a:avLst/>
          </a:prstGeom>
          <a:noFill/>
        </p:spPr>
        <p:txBody>
          <a:bodyPr wrap="square">
            <a:spAutoFit/>
          </a:bodyPr>
          <a:lstStyle/>
          <a:p>
            <a:pPr algn="l"/>
            <a:r>
              <a:rPr lang="en-US" altLang="ja-JP" b="0" i="0" dirty="0">
                <a:solidFill>
                  <a:srgbClr val="333333"/>
                </a:solidFill>
                <a:effectLst/>
                <a:latin typeface="BIZ UDPGothic" panose="020B0400000000000000" pitchFamily="50" charset="-128"/>
                <a:ea typeface="BIZ UDPGothic" panose="020B0400000000000000" pitchFamily="50" charset="-128"/>
              </a:rPr>
              <a:t>PPP/PFI</a:t>
            </a:r>
            <a:r>
              <a:rPr lang="ja-JP" altLang="en-US" b="0" i="0" dirty="0">
                <a:solidFill>
                  <a:srgbClr val="333333"/>
                </a:solidFill>
                <a:effectLst/>
                <a:latin typeface="BIZ UDPGothic" panose="020B0400000000000000" pitchFamily="50" charset="-128"/>
                <a:ea typeface="BIZ UDPGothic" panose="020B0400000000000000" pitchFamily="50" charset="-128"/>
              </a:rPr>
              <a:t>は、公共の施設とサービスに民間の知恵と資金を活用する手法であり、新しい資本主義の中核となる新たな官民連携の柱となるものです。</a:t>
            </a:r>
            <a:br>
              <a:rPr lang="ja-JP" altLang="en-US" b="0" i="0" dirty="0">
                <a:solidFill>
                  <a:srgbClr val="333333"/>
                </a:solidFill>
                <a:effectLst/>
                <a:latin typeface="BIZ UDPGothic" panose="020B0400000000000000" pitchFamily="50" charset="-128"/>
                <a:ea typeface="BIZ UDPGothic" panose="020B0400000000000000" pitchFamily="50" charset="-128"/>
              </a:rPr>
            </a:br>
            <a:r>
              <a:rPr lang="ja-JP" altLang="en-US" b="0" i="0" dirty="0">
                <a:solidFill>
                  <a:srgbClr val="333333"/>
                </a:solidFill>
                <a:effectLst/>
                <a:latin typeface="BIZ UDPGothic" panose="020B0400000000000000" pitchFamily="50" charset="-128"/>
                <a:ea typeface="BIZ UDPGothic" panose="020B0400000000000000" pitchFamily="50" charset="-128"/>
              </a:rPr>
              <a:t>このたび、第</a:t>
            </a:r>
            <a:r>
              <a:rPr lang="en-US" altLang="ja-JP" b="0" i="0" dirty="0">
                <a:solidFill>
                  <a:srgbClr val="333333"/>
                </a:solidFill>
                <a:effectLst/>
                <a:latin typeface="BIZ UDPGothic" panose="020B0400000000000000" pitchFamily="50" charset="-128"/>
                <a:ea typeface="BIZ UDPGothic" panose="020B0400000000000000" pitchFamily="50" charset="-128"/>
              </a:rPr>
              <a:t>19</a:t>
            </a:r>
            <a:r>
              <a:rPr lang="ja-JP" altLang="en-US" b="0" i="0" dirty="0">
                <a:solidFill>
                  <a:srgbClr val="333333"/>
                </a:solidFill>
                <a:effectLst/>
                <a:latin typeface="BIZ UDPGothic" panose="020B0400000000000000" pitchFamily="50" charset="-128"/>
                <a:ea typeface="BIZ UDPGothic" panose="020B0400000000000000" pitchFamily="50" charset="-128"/>
              </a:rPr>
              <a:t>回民間資金等活用事業推進会議</a:t>
            </a:r>
            <a:r>
              <a:rPr lang="en-US" altLang="ja-JP" b="0" i="0" dirty="0">
                <a:solidFill>
                  <a:srgbClr val="333333"/>
                </a:solidFill>
                <a:effectLst/>
                <a:latin typeface="BIZ UDPGothic" panose="020B0400000000000000" pitchFamily="50" charset="-128"/>
                <a:ea typeface="BIZ UDPGothic" panose="020B0400000000000000" pitchFamily="50" charset="-128"/>
              </a:rPr>
              <a:t>(</a:t>
            </a:r>
            <a:r>
              <a:rPr lang="ja-JP" altLang="en-US" b="0" i="0" dirty="0">
                <a:solidFill>
                  <a:srgbClr val="333333"/>
                </a:solidFill>
                <a:effectLst/>
                <a:latin typeface="BIZ UDPGothic" panose="020B0400000000000000" pitchFamily="50" charset="-128"/>
                <a:ea typeface="BIZ UDPGothic" panose="020B0400000000000000" pitchFamily="50" charset="-128"/>
              </a:rPr>
              <a:t>令和</a:t>
            </a:r>
            <a:r>
              <a:rPr lang="en-US" altLang="ja-JP" b="0" i="0" dirty="0">
                <a:solidFill>
                  <a:srgbClr val="333333"/>
                </a:solidFill>
                <a:effectLst/>
                <a:latin typeface="BIZ UDPGothic" panose="020B0400000000000000" pitchFamily="50" charset="-128"/>
                <a:ea typeface="BIZ UDPGothic" panose="020B0400000000000000" pitchFamily="50" charset="-128"/>
              </a:rPr>
              <a:t>5</a:t>
            </a:r>
            <a:r>
              <a:rPr lang="ja-JP" altLang="en-US" b="0" i="0" dirty="0">
                <a:solidFill>
                  <a:srgbClr val="333333"/>
                </a:solidFill>
                <a:effectLst/>
                <a:latin typeface="BIZ UDPGothic" panose="020B0400000000000000" pitchFamily="50" charset="-128"/>
                <a:ea typeface="BIZ UDPGothic" panose="020B0400000000000000" pitchFamily="50" charset="-128"/>
              </a:rPr>
              <a:t>年</a:t>
            </a:r>
            <a:r>
              <a:rPr lang="en-US" altLang="ja-JP" b="0" i="0" dirty="0">
                <a:solidFill>
                  <a:srgbClr val="333333"/>
                </a:solidFill>
                <a:effectLst/>
                <a:latin typeface="BIZ UDPGothic" panose="020B0400000000000000" pitchFamily="50" charset="-128"/>
                <a:ea typeface="BIZ UDPGothic" panose="020B0400000000000000" pitchFamily="50" charset="-128"/>
              </a:rPr>
              <a:t>6</a:t>
            </a:r>
            <a:r>
              <a:rPr lang="ja-JP" altLang="en-US" b="0" i="0" dirty="0">
                <a:solidFill>
                  <a:srgbClr val="333333"/>
                </a:solidFill>
                <a:effectLst/>
                <a:latin typeface="BIZ UDPGothic" panose="020B0400000000000000" pitchFamily="50" charset="-128"/>
                <a:ea typeface="BIZ UDPGothic" panose="020B0400000000000000" pitchFamily="50" charset="-128"/>
              </a:rPr>
              <a:t>月</a:t>
            </a:r>
            <a:r>
              <a:rPr lang="en-US" altLang="ja-JP" b="0" i="0" dirty="0">
                <a:solidFill>
                  <a:srgbClr val="333333"/>
                </a:solidFill>
                <a:effectLst/>
                <a:latin typeface="BIZ UDPGothic" panose="020B0400000000000000" pitchFamily="50" charset="-128"/>
                <a:ea typeface="BIZ UDPGothic" panose="020B0400000000000000" pitchFamily="50" charset="-128"/>
              </a:rPr>
              <a:t>2</a:t>
            </a:r>
            <a:r>
              <a:rPr lang="ja-JP" altLang="en-US" b="0" i="0" dirty="0">
                <a:solidFill>
                  <a:srgbClr val="333333"/>
                </a:solidFill>
                <a:effectLst/>
                <a:latin typeface="BIZ UDPGothic" panose="020B0400000000000000" pitchFamily="50" charset="-128"/>
                <a:ea typeface="BIZ UDPGothic" panose="020B0400000000000000" pitchFamily="50" charset="-128"/>
              </a:rPr>
              <a:t>日</a:t>
            </a:r>
            <a:r>
              <a:rPr lang="en-US" altLang="ja-JP" b="0" i="0" dirty="0">
                <a:solidFill>
                  <a:srgbClr val="333333"/>
                </a:solidFill>
                <a:effectLst/>
                <a:latin typeface="BIZ UDPGothic" panose="020B0400000000000000" pitchFamily="50" charset="-128"/>
                <a:ea typeface="BIZ UDPGothic" panose="020B0400000000000000" pitchFamily="50" charset="-128"/>
              </a:rPr>
              <a:t>)</a:t>
            </a:r>
            <a:r>
              <a:rPr lang="ja-JP" altLang="en-US" b="0" i="0" dirty="0">
                <a:solidFill>
                  <a:srgbClr val="333333"/>
                </a:solidFill>
                <a:effectLst/>
                <a:latin typeface="BIZ UDPGothic" panose="020B0400000000000000" pitchFamily="50" charset="-128"/>
                <a:ea typeface="BIZ UDPGothic" panose="020B0400000000000000" pitchFamily="50" charset="-128"/>
              </a:rPr>
              <a:t>において、令和</a:t>
            </a:r>
            <a:r>
              <a:rPr lang="en-US" altLang="ja-JP" b="0" i="0" dirty="0">
                <a:solidFill>
                  <a:srgbClr val="333333"/>
                </a:solidFill>
                <a:effectLst/>
                <a:latin typeface="BIZ UDPGothic" panose="020B0400000000000000" pitchFamily="50" charset="-128"/>
                <a:ea typeface="BIZ UDPGothic" panose="020B0400000000000000" pitchFamily="50" charset="-128"/>
              </a:rPr>
              <a:t>4</a:t>
            </a:r>
            <a:r>
              <a:rPr lang="ja-JP" altLang="en-US" b="0" i="0" dirty="0">
                <a:solidFill>
                  <a:srgbClr val="333333"/>
                </a:solidFill>
                <a:effectLst/>
                <a:latin typeface="BIZ UDPGothic" panose="020B0400000000000000" pitchFamily="50" charset="-128"/>
                <a:ea typeface="BIZ UDPGothic" panose="020B0400000000000000" pitchFamily="50" charset="-128"/>
              </a:rPr>
              <a:t>年度からの</a:t>
            </a:r>
            <a:r>
              <a:rPr lang="en-US" altLang="ja-JP" b="0" i="0" dirty="0">
                <a:solidFill>
                  <a:srgbClr val="333333"/>
                </a:solidFill>
                <a:effectLst/>
                <a:latin typeface="BIZ UDPGothic" panose="020B0400000000000000" pitchFamily="50" charset="-128"/>
                <a:ea typeface="BIZ UDPGothic" panose="020B0400000000000000" pitchFamily="50" charset="-128"/>
              </a:rPr>
              <a:t>10</a:t>
            </a:r>
            <a:r>
              <a:rPr lang="ja-JP" altLang="en-US" b="0" i="0" dirty="0">
                <a:solidFill>
                  <a:srgbClr val="333333"/>
                </a:solidFill>
                <a:effectLst/>
                <a:latin typeface="BIZ UDPGothic" panose="020B0400000000000000" pitchFamily="50" charset="-128"/>
                <a:ea typeface="BIZ UDPGothic" panose="020B0400000000000000" pitchFamily="50" charset="-128"/>
              </a:rPr>
              <a:t>年間で</a:t>
            </a:r>
            <a:r>
              <a:rPr lang="en-US" altLang="ja-JP" b="0" i="0" dirty="0">
                <a:solidFill>
                  <a:srgbClr val="333333"/>
                </a:solidFill>
                <a:effectLst/>
                <a:latin typeface="BIZ UDPGothic" panose="020B0400000000000000" pitchFamily="50" charset="-128"/>
                <a:ea typeface="BIZ UDPGothic" panose="020B0400000000000000" pitchFamily="50" charset="-128"/>
              </a:rPr>
              <a:t>30</a:t>
            </a:r>
            <a:r>
              <a:rPr lang="ja-JP" altLang="en-US" b="0" i="0" dirty="0">
                <a:solidFill>
                  <a:srgbClr val="333333"/>
                </a:solidFill>
                <a:effectLst/>
                <a:latin typeface="BIZ UDPGothic" panose="020B0400000000000000" pitchFamily="50" charset="-128"/>
                <a:ea typeface="BIZ UDPGothic" panose="020B0400000000000000" pitchFamily="50" charset="-128"/>
              </a:rPr>
              <a:t>兆円の事業規模目標の達成に向け、</a:t>
            </a:r>
            <a:r>
              <a:rPr lang="en-US" altLang="ja-JP" b="0" i="0" dirty="0">
                <a:solidFill>
                  <a:srgbClr val="333333"/>
                </a:solidFill>
                <a:effectLst/>
                <a:latin typeface="BIZ UDPGothic" panose="020B0400000000000000" pitchFamily="50" charset="-128"/>
                <a:ea typeface="BIZ UDPGothic" panose="020B0400000000000000" pitchFamily="50" charset="-128"/>
              </a:rPr>
              <a:t>PPP/PFI</a:t>
            </a:r>
            <a:r>
              <a:rPr lang="ja-JP" altLang="en-US" b="0" i="0" dirty="0">
                <a:solidFill>
                  <a:srgbClr val="333333"/>
                </a:solidFill>
                <a:effectLst/>
                <a:latin typeface="BIZ UDPGothic" panose="020B0400000000000000" pitchFamily="50" charset="-128"/>
                <a:ea typeface="BIZ UDPGothic" panose="020B0400000000000000" pitchFamily="50" charset="-128"/>
              </a:rPr>
              <a:t>の質と両面からの充実を図るため、</a:t>
            </a:r>
            <a:endParaRPr lang="en-US" altLang="ja-JP" b="0" i="0" dirty="0">
              <a:solidFill>
                <a:srgbClr val="333333"/>
              </a:solidFill>
              <a:effectLst/>
              <a:latin typeface="BIZ UDPGothic" panose="020B0400000000000000" pitchFamily="50" charset="-128"/>
              <a:ea typeface="BIZ UDPGothic" panose="020B0400000000000000" pitchFamily="50" charset="-128"/>
            </a:endParaRPr>
          </a:p>
          <a:p>
            <a:pPr algn="l"/>
            <a:endParaRPr lang="en-US" altLang="ja-JP" sz="2800" dirty="0">
              <a:solidFill>
                <a:srgbClr val="333333"/>
              </a:solidFill>
              <a:latin typeface="BIZ UDPGothic" panose="020B0400000000000000" pitchFamily="50" charset="-128"/>
              <a:ea typeface="BIZ UDPGothic" panose="020B0400000000000000" pitchFamily="50" charset="-128"/>
            </a:endParaRPr>
          </a:p>
          <a:p>
            <a:pPr algn="l"/>
            <a:r>
              <a:rPr lang="en-US" altLang="ja-JP" sz="2800" b="0" i="0" dirty="0">
                <a:solidFill>
                  <a:srgbClr val="333333"/>
                </a:solidFill>
                <a:effectLst/>
                <a:latin typeface="BIZ UDPGothic" panose="020B0400000000000000" pitchFamily="50" charset="-128"/>
                <a:ea typeface="BIZ UDPGothic" panose="020B0400000000000000" pitchFamily="50" charset="-128"/>
              </a:rPr>
              <a:t>PPP/PFI</a:t>
            </a:r>
            <a:r>
              <a:rPr lang="ja-JP" altLang="en-US" sz="2800" b="0" i="0" dirty="0">
                <a:solidFill>
                  <a:srgbClr val="333333"/>
                </a:solidFill>
                <a:effectLst/>
                <a:latin typeface="BIZ UDPGothic" panose="020B0400000000000000" pitchFamily="50" charset="-128"/>
                <a:ea typeface="BIZ UDPGothic" panose="020B0400000000000000" pitchFamily="50" charset="-128"/>
              </a:rPr>
              <a:t>推進アクションプラン</a:t>
            </a:r>
            <a:r>
              <a:rPr lang="en-US" altLang="ja-JP" sz="2800" b="0" i="0" dirty="0">
                <a:solidFill>
                  <a:srgbClr val="333333"/>
                </a:solidFill>
                <a:effectLst/>
                <a:latin typeface="BIZ UDPGothic" panose="020B0400000000000000" pitchFamily="50" charset="-128"/>
                <a:ea typeface="BIZ UDPGothic" panose="020B0400000000000000" pitchFamily="50" charset="-128"/>
              </a:rPr>
              <a:t>(</a:t>
            </a:r>
            <a:r>
              <a:rPr lang="ja-JP" altLang="en-US" sz="2800" b="0" i="0" dirty="0">
                <a:solidFill>
                  <a:srgbClr val="333333"/>
                </a:solidFill>
                <a:effectLst/>
                <a:latin typeface="BIZ UDPGothic" panose="020B0400000000000000" pitchFamily="50" charset="-128"/>
                <a:ea typeface="BIZ UDPGothic" panose="020B0400000000000000" pitchFamily="50" charset="-128"/>
              </a:rPr>
              <a:t>令和</a:t>
            </a:r>
            <a:r>
              <a:rPr lang="en-US" altLang="ja-JP" sz="2800" b="0" i="0" dirty="0">
                <a:solidFill>
                  <a:srgbClr val="333333"/>
                </a:solidFill>
                <a:effectLst/>
                <a:latin typeface="BIZ UDPGothic" panose="020B0400000000000000" pitchFamily="50" charset="-128"/>
                <a:ea typeface="BIZ UDPGothic" panose="020B0400000000000000" pitchFamily="50" charset="-128"/>
              </a:rPr>
              <a:t>5</a:t>
            </a:r>
            <a:r>
              <a:rPr lang="ja-JP" altLang="en-US" sz="2800" b="0" i="0" dirty="0">
                <a:solidFill>
                  <a:srgbClr val="333333"/>
                </a:solidFill>
                <a:effectLst/>
                <a:latin typeface="BIZ UDPGothic" panose="020B0400000000000000" pitchFamily="50" charset="-128"/>
                <a:ea typeface="BIZ UDPGothic" panose="020B0400000000000000" pitchFamily="50" charset="-128"/>
              </a:rPr>
              <a:t>年改定版</a:t>
            </a:r>
            <a:r>
              <a:rPr lang="en-US" altLang="ja-JP" b="0" i="0" dirty="0">
                <a:solidFill>
                  <a:srgbClr val="333333"/>
                </a:solidFill>
                <a:effectLst/>
                <a:latin typeface="BIZ UDPGothic" panose="020B0400000000000000" pitchFamily="50" charset="-128"/>
                <a:ea typeface="BIZ UDPGothic" panose="020B0400000000000000" pitchFamily="50" charset="-128"/>
              </a:rPr>
              <a:t>)</a:t>
            </a:r>
            <a:r>
              <a:rPr lang="ja-JP" altLang="en-US" b="0" i="0" dirty="0">
                <a:solidFill>
                  <a:srgbClr val="333333"/>
                </a:solidFill>
                <a:effectLst/>
                <a:latin typeface="BIZ UDPGothic" panose="020B0400000000000000" pitchFamily="50" charset="-128"/>
                <a:ea typeface="BIZ UDPGothic" panose="020B0400000000000000" pitchFamily="50" charset="-128"/>
              </a:rPr>
              <a:t>が決定されました。</a:t>
            </a:r>
            <a:br>
              <a:rPr lang="ja-JP" altLang="en-US" b="0" i="0" dirty="0">
                <a:solidFill>
                  <a:srgbClr val="333333"/>
                </a:solidFill>
                <a:effectLst/>
                <a:latin typeface="BIZ UDPGothic" panose="020B0400000000000000" pitchFamily="50" charset="-128"/>
                <a:ea typeface="BIZ UDPGothic" panose="020B0400000000000000" pitchFamily="50" charset="-128"/>
              </a:rPr>
            </a:br>
            <a:r>
              <a:rPr lang="ja-JP" altLang="en-US" b="0" i="0" dirty="0">
                <a:solidFill>
                  <a:srgbClr val="333333"/>
                </a:solidFill>
                <a:effectLst/>
                <a:latin typeface="BIZ UDPGothic" panose="020B0400000000000000" pitchFamily="50" charset="-128"/>
                <a:ea typeface="BIZ UDPGothic" panose="020B0400000000000000" pitchFamily="50" charset="-128"/>
              </a:rPr>
              <a:t>ポイントは以下のとおりです。</a:t>
            </a:r>
            <a:endParaRPr lang="en-US" altLang="ja-JP" b="0" i="0" dirty="0">
              <a:solidFill>
                <a:srgbClr val="333333"/>
              </a:solidFill>
              <a:effectLst/>
              <a:latin typeface="BIZ UDPGothic" panose="020B0400000000000000" pitchFamily="50" charset="-128"/>
              <a:ea typeface="BIZ UDPGothic" panose="020B0400000000000000" pitchFamily="50" charset="-128"/>
            </a:endParaRPr>
          </a:p>
          <a:p>
            <a:pPr algn="l"/>
            <a:endParaRPr lang="ja-JP" altLang="en-US" b="0" i="0" dirty="0">
              <a:solidFill>
                <a:srgbClr val="333333"/>
              </a:solidFill>
              <a:effectLst/>
              <a:latin typeface="BIZ UDPGothic" panose="020B0400000000000000" pitchFamily="50" charset="-128"/>
              <a:ea typeface="BIZ UDPGothic" panose="020B0400000000000000" pitchFamily="50" charset="-128"/>
            </a:endParaRPr>
          </a:p>
          <a:p>
            <a:pPr algn="l">
              <a:buFont typeface="+mj-lt"/>
              <a:buAutoNum type="arabicPeriod"/>
            </a:pPr>
            <a:r>
              <a:rPr lang="ja-JP" altLang="en-US" sz="2000" b="0" i="0" dirty="0">
                <a:solidFill>
                  <a:srgbClr val="333333"/>
                </a:solidFill>
                <a:effectLst/>
                <a:latin typeface="BIZ UDPGothic" panose="020B0400000000000000" pitchFamily="50" charset="-128"/>
                <a:ea typeface="BIZ UDPGothic" panose="020B0400000000000000" pitchFamily="50" charset="-128"/>
              </a:rPr>
              <a:t>事業件数</a:t>
            </a:r>
            <a:r>
              <a:rPr lang="en-US" altLang="ja-JP" sz="2000" b="0" i="0" dirty="0">
                <a:solidFill>
                  <a:srgbClr val="333333"/>
                </a:solidFill>
                <a:effectLst/>
                <a:latin typeface="BIZ UDPGothic" panose="020B0400000000000000" pitchFamily="50" charset="-128"/>
                <a:ea typeface="BIZ UDPGothic" panose="020B0400000000000000" pitchFamily="50" charset="-128"/>
              </a:rPr>
              <a:t>10</a:t>
            </a:r>
            <a:r>
              <a:rPr lang="ja-JP" altLang="en-US" sz="2000" b="0" i="0" dirty="0">
                <a:solidFill>
                  <a:srgbClr val="333333"/>
                </a:solidFill>
                <a:effectLst/>
                <a:latin typeface="BIZ UDPGothic" panose="020B0400000000000000" pitchFamily="50" charset="-128"/>
                <a:ea typeface="BIZ UDPGothic" panose="020B0400000000000000" pitchFamily="50" charset="-128"/>
              </a:rPr>
              <a:t>年ターゲットの設定</a:t>
            </a:r>
          </a:p>
          <a:p>
            <a:pPr marL="742950" lvl="1" indent="-285750" algn="l">
              <a:buFont typeface="+mj-lt"/>
              <a:buAutoNum type="arabicPeriod"/>
            </a:pPr>
            <a:r>
              <a:rPr lang="ja-JP" altLang="en-US" sz="2000" b="0" i="0" dirty="0">
                <a:solidFill>
                  <a:srgbClr val="333333"/>
                </a:solidFill>
                <a:effectLst/>
                <a:latin typeface="BIZ UDPGothic" panose="020B0400000000000000" pitchFamily="50" charset="-128"/>
                <a:ea typeface="BIZ UDPGothic" panose="020B0400000000000000" pitchFamily="50" charset="-128"/>
              </a:rPr>
              <a:t>重点分野において</a:t>
            </a:r>
            <a:r>
              <a:rPr lang="en-US" altLang="ja-JP" sz="2000" b="0" i="0" dirty="0">
                <a:solidFill>
                  <a:srgbClr val="333333"/>
                </a:solidFill>
                <a:effectLst/>
                <a:latin typeface="BIZ UDPGothic" panose="020B0400000000000000" pitchFamily="50" charset="-128"/>
                <a:ea typeface="BIZ UDPGothic" panose="020B0400000000000000" pitchFamily="50" charset="-128"/>
              </a:rPr>
              <a:t>10</a:t>
            </a:r>
            <a:r>
              <a:rPr lang="ja-JP" altLang="en-US" sz="2000" b="0" i="0" dirty="0">
                <a:solidFill>
                  <a:srgbClr val="333333"/>
                </a:solidFill>
                <a:effectLst/>
                <a:latin typeface="BIZ UDPGothic" panose="020B0400000000000000" pitchFamily="50" charset="-128"/>
                <a:ea typeface="BIZ UDPGothic" panose="020B0400000000000000" pitchFamily="50" charset="-128"/>
              </a:rPr>
              <a:t>年間で取組む合計</a:t>
            </a:r>
            <a:r>
              <a:rPr lang="en-US" altLang="ja-JP" sz="2000" b="0" i="0" dirty="0">
                <a:solidFill>
                  <a:srgbClr val="333333"/>
                </a:solidFill>
                <a:effectLst/>
                <a:latin typeface="BIZ UDPGothic" panose="020B0400000000000000" pitchFamily="50" charset="-128"/>
                <a:ea typeface="BIZ UDPGothic" panose="020B0400000000000000" pitchFamily="50" charset="-128"/>
              </a:rPr>
              <a:t>575</a:t>
            </a:r>
            <a:r>
              <a:rPr lang="ja-JP" altLang="en-US" sz="2000" b="0" i="0" dirty="0">
                <a:solidFill>
                  <a:srgbClr val="333333"/>
                </a:solidFill>
                <a:effectLst/>
                <a:latin typeface="BIZ UDPGothic" panose="020B0400000000000000" pitchFamily="50" charset="-128"/>
                <a:ea typeface="BIZ UDPGothic" panose="020B0400000000000000" pitchFamily="50" charset="-128"/>
              </a:rPr>
              <a:t>件の事業件数ターゲットを設定</a:t>
            </a:r>
          </a:p>
          <a:p>
            <a:pPr marL="742950" lvl="1" indent="-285750" algn="l">
              <a:buFont typeface="+mj-lt"/>
              <a:buAutoNum type="arabicPeriod"/>
            </a:pPr>
            <a:r>
              <a:rPr lang="ja-JP" altLang="en-US" sz="2000" b="0" i="0" dirty="0">
                <a:solidFill>
                  <a:srgbClr val="333333"/>
                </a:solidFill>
                <a:effectLst/>
                <a:latin typeface="BIZ UDPGothic" panose="020B0400000000000000" pitchFamily="50" charset="-128"/>
                <a:ea typeface="BIZ UDPGothic" panose="020B0400000000000000" pitchFamily="50" charset="-128"/>
              </a:rPr>
              <a:t>「ウォーター</a:t>
            </a:r>
            <a:r>
              <a:rPr lang="en-US" altLang="ja-JP" sz="2000" b="0" i="0" dirty="0">
                <a:solidFill>
                  <a:srgbClr val="333333"/>
                </a:solidFill>
                <a:effectLst/>
                <a:latin typeface="BIZ UDPGothic" panose="020B0400000000000000" pitchFamily="50" charset="-128"/>
                <a:ea typeface="BIZ UDPGothic" panose="020B0400000000000000" pitchFamily="50" charset="-128"/>
              </a:rPr>
              <a:t>PPP</a:t>
            </a:r>
            <a:r>
              <a:rPr lang="ja-JP" altLang="en-US" sz="2000" b="0" i="0" dirty="0">
                <a:solidFill>
                  <a:srgbClr val="333333"/>
                </a:solidFill>
                <a:effectLst/>
                <a:latin typeface="BIZ UDPGothic" panose="020B0400000000000000" pitchFamily="50" charset="-128"/>
                <a:ea typeface="BIZ UDPGothic" panose="020B0400000000000000" pitchFamily="50" charset="-128"/>
              </a:rPr>
              <a:t>」等多様な官民連携方式の導入</a:t>
            </a:r>
          </a:p>
          <a:p>
            <a:pPr algn="l">
              <a:buFont typeface="+mj-lt"/>
              <a:buAutoNum type="arabicPeriod"/>
            </a:pPr>
            <a:r>
              <a:rPr lang="ja-JP" altLang="en-US" sz="2000" b="0" i="0" dirty="0">
                <a:solidFill>
                  <a:srgbClr val="333333"/>
                </a:solidFill>
                <a:effectLst/>
                <a:latin typeface="BIZ UDPGothic" panose="020B0400000000000000" pitchFamily="50" charset="-128"/>
                <a:ea typeface="BIZ UDPGothic" panose="020B0400000000000000" pitchFamily="50" charset="-128"/>
              </a:rPr>
              <a:t>新分野の開拓</a:t>
            </a:r>
          </a:p>
          <a:p>
            <a:pPr marL="742950" lvl="1" indent="-285750" algn="l">
              <a:buFont typeface="+mj-lt"/>
              <a:buAutoNum type="arabicPeriod"/>
            </a:pPr>
            <a:r>
              <a:rPr lang="ja-JP" altLang="en-US" sz="2000" b="0" i="0" dirty="0">
                <a:solidFill>
                  <a:srgbClr val="333333"/>
                </a:solidFill>
                <a:effectLst/>
                <a:latin typeface="BIZ UDPGothic" panose="020B0400000000000000" pitchFamily="50" charset="-128"/>
                <a:ea typeface="BIZ UDPGothic" panose="020B0400000000000000" pitchFamily="50" charset="-128"/>
              </a:rPr>
              <a:t>ハイブリットダムにおける水力発電、空き家等の既存ストックを活用する「スモールコンセッション」、自衛隊施設等、</a:t>
            </a:r>
            <a:r>
              <a:rPr lang="en-US" altLang="ja-JP" sz="2000" b="0" i="0" dirty="0">
                <a:solidFill>
                  <a:srgbClr val="333333"/>
                </a:solidFill>
                <a:effectLst/>
                <a:latin typeface="BIZ UDPGothic" panose="020B0400000000000000" pitchFamily="50" charset="-128"/>
                <a:ea typeface="BIZ UDPGothic" panose="020B0400000000000000" pitchFamily="50" charset="-128"/>
              </a:rPr>
              <a:t>PPP/PFI</a:t>
            </a:r>
            <a:r>
              <a:rPr lang="ja-JP" altLang="en-US" sz="2000" b="0" i="0" dirty="0">
                <a:solidFill>
                  <a:srgbClr val="333333"/>
                </a:solidFill>
                <a:effectLst/>
                <a:latin typeface="BIZ UDPGothic" panose="020B0400000000000000" pitchFamily="50" charset="-128"/>
                <a:ea typeface="BIZ UDPGothic" panose="020B0400000000000000" pitchFamily="50" charset="-128"/>
              </a:rPr>
              <a:t>の活用領域を拡大</a:t>
            </a:r>
          </a:p>
          <a:p>
            <a:pPr algn="l">
              <a:buFont typeface="+mj-lt"/>
              <a:buAutoNum type="arabicPeriod"/>
            </a:pPr>
            <a:r>
              <a:rPr lang="en-US" altLang="ja-JP" sz="2000" b="0" i="0" dirty="0">
                <a:solidFill>
                  <a:srgbClr val="333333"/>
                </a:solidFill>
                <a:effectLst/>
                <a:latin typeface="BIZ UDPGothic" panose="020B0400000000000000" pitchFamily="50" charset="-128"/>
                <a:ea typeface="BIZ UDPGothic" panose="020B0400000000000000" pitchFamily="50" charset="-128"/>
              </a:rPr>
              <a:t>PPP/PFI</a:t>
            </a:r>
            <a:r>
              <a:rPr lang="ja-JP" altLang="en-US" sz="2000" b="0" i="0" dirty="0">
                <a:solidFill>
                  <a:srgbClr val="333333"/>
                </a:solidFill>
                <a:effectLst/>
                <a:latin typeface="BIZ UDPGothic" panose="020B0400000000000000" pitchFamily="50" charset="-128"/>
                <a:ea typeface="BIZ UDPGothic" panose="020B0400000000000000" pitchFamily="50" charset="-128"/>
              </a:rPr>
              <a:t>手法の進化・多様化</a:t>
            </a:r>
          </a:p>
          <a:p>
            <a:pPr marL="742950" lvl="1" indent="-285750" algn="l">
              <a:buFont typeface="+mj-lt"/>
              <a:buAutoNum type="arabicPeriod"/>
            </a:pPr>
            <a:r>
              <a:rPr lang="ja-JP" altLang="en-US" sz="2000" b="0" i="0" dirty="0">
                <a:solidFill>
                  <a:srgbClr val="333333"/>
                </a:solidFill>
                <a:effectLst/>
                <a:latin typeface="BIZ UDPGothic" panose="020B0400000000000000" pitchFamily="50" charset="-128"/>
                <a:ea typeface="BIZ UDPGothic" panose="020B0400000000000000" pitchFamily="50" charset="-128"/>
              </a:rPr>
              <a:t>地域経済社会に多くのメリットをもたらす「ローカル</a:t>
            </a:r>
            <a:r>
              <a:rPr lang="en-US" altLang="ja-JP" sz="2000" b="0" i="0" dirty="0">
                <a:solidFill>
                  <a:srgbClr val="333333"/>
                </a:solidFill>
                <a:effectLst/>
                <a:latin typeface="BIZ UDPGothic" panose="020B0400000000000000" pitchFamily="50" charset="-128"/>
                <a:ea typeface="BIZ UDPGothic" panose="020B0400000000000000" pitchFamily="50" charset="-128"/>
              </a:rPr>
              <a:t>PFI</a:t>
            </a:r>
            <a:r>
              <a:rPr lang="ja-JP" altLang="en-US" sz="2000" b="0" i="0" dirty="0">
                <a:solidFill>
                  <a:srgbClr val="333333"/>
                </a:solidFill>
                <a:effectLst/>
                <a:latin typeface="BIZ UDPGothic" panose="020B0400000000000000" pitchFamily="50" charset="-128"/>
                <a:ea typeface="BIZ UDPGothic" panose="020B0400000000000000" pitchFamily="50" charset="-128"/>
              </a:rPr>
              <a:t>」の推進</a:t>
            </a:r>
          </a:p>
          <a:p>
            <a:pPr marL="742950" lvl="1" indent="-285750" algn="l">
              <a:buFont typeface="+mj-lt"/>
              <a:buAutoNum type="arabicPeriod"/>
            </a:pPr>
            <a:r>
              <a:rPr lang="ja-JP" altLang="en-US" sz="2000" b="0" i="0" dirty="0">
                <a:solidFill>
                  <a:srgbClr val="333333"/>
                </a:solidFill>
                <a:effectLst/>
                <a:latin typeface="BIZ UDPGothic" panose="020B0400000000000000" pitchFamily="50" charset="-128"/>
                <a:ea typeface="BIZ UDPGothic" panose="020B0400000000000000" pitchFamily="50" charset="-128"/>
              </a:rPr>
              <a:t>施設・分野を横断した地域全体の経営視点を持った新たな官民連携手法の推進</a:t>
            </a:r>
          </a:p>
        </p:txBody>
      </p:sp>
    </p:spTree>
    <p:extLst>
      <p:ext uri="{BB962C8B-B14F-4D97-AF65-F5344CB8AC3E}">
        <p14:creationId xmlns:p14="http://schemas.microsoft.com/office/powerpoint/2010/main" val="380661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1" y="1"/>
            <a:ext cx="9139427" cy="396239"/>
          </a:xfrm>
          <a:prstGeom prst="rect">
            <a:avLst/>
          </a:prstGeom>
        </p:spPr>
      </p:pic>
      <p:sp>
        <p:nvSpPr>
          <p:cNvPr id="3" name="object 3"/>
          <p:cNvSpPr txBox="1">
            <a:spLocks noGrp="1"/>
          </p:cNvSpPr>
          <p:nvPr>
            <p:ph type="title"/>
          </p:nvPr>
        </p:nvSpPr>
        <p:spPr>
          <a:xfrm>
            <a:off x="396240" y="-62687"/>
            <a:ext cx="10972800" cy="443711"/>
          </a:xfrm>
          <a:prstGeom prst="rect">
            <a:avLst/>
          </a:prstGeom>
        </p:spPr>
        <p:txBody>
          <a:bodyPr vert="horz" wrap="square" lIns="0" tIns="12700" rIns="0" bIns="0" rtlCol="0" anchor="ctr">
            <a:spAutoFit/>
          </a:bodyPr>
          <a:lstStyle/>
          <a:p>
            <a:pPr marL="12700">
              <a:spcBef>
                <a:spcPts val="100"/>
              </a:spcBef>
            </a:pPr>
            <a:r>
              <a:rPr sz="2800" spc="-20" dirty="0"/>
              <a:t>各種ガイドライン改正の概要</a:t>
            </a:r>
          </a:p>
        </p:txBody>
      </p:sp>
      <p:graphicFrame>
        <p:nvGraphicFramePr>
          <p:cNvPr id="4" name="object 4"/>
          <p:cNvGraphicFramePr>
            <a:graphicFrameLocks noGrp="1"/>
          </p:cNvGraphicFramePr>
          <p:nvPr/>
        </p:nvGraphicFramePr>
        <p:xfrm>
          <a:off x="2286690" y="645745"/>
          <a:ext cx="7601583" cy="859789"/>
        </p:xfrm>
        <a:graphic>
          <a:graphicData uri="http://schemas.openxmlformats.org/drawingml/2006/table">
            <a:tbl>
              <a:tblPr firstRow="1" bandRow="1">
                <a:tableStyleId>{2D5ABB26-0587-4C30-8999-92F81FD0307C}</a:tableStyleId>
              </a:tblPr>
              <a:tblGrid>
                <a:gridCol w="1920239">
                  <a:extLst>
                    <a:ext uri="{9D8B030D-6E8A-4147-A177-3AD203B41FA5}">
                      <a16:colId xmlns:a16="http://schemas.microsoft.com/office/drawing/2014/main" val="20000"/>
                    </a:ext>
                  </a:extLst>
                </a:gridCol>
                <a:gridCol w="245744">
                  <a:extLst>
                    <a:ext uri="{9D8B030D-6E8A-4147-A177-3AD203B41FA5}">
                      <a16:colId xmlns:a16="http://schemas.microsoft.com/office/drawing/2014/main" val="20001"/>
                    </a:ext>
                  </a:extLst>
                </a:gridCol>
                <a:gridCol w="5435600">
                  <a:extLst>
                    <a:ext uri="{9D8B030D-6E8A-4147-A177-3AD203B41FA5}">
                      <a16:colId xmlns:a16="http://schemas.microsoft.com/office/drawing/2014/main" val="20002"/>
                    </a:ext>
                  </a:extLst>
                </a:gridCol>
              </a:tblGrid>
              <a:tr h="216535">
                <a:tc>
                  <a:txBody>
                    <a:bodyPr/>
                    <a:lstStyle/>
                    <a:p>
                      <a:pPr marL="31750">
                        <a:lnSpc>
                          <a:spcPts val="1605"/>
                        </a:lnSpc>
                      </a:pPr>
                      <a:r>
                        <a:rPr sz="1400" spc="110" dirty="0">
                          <a:latin typeface="ＭＳ ゴシック"/>
                          <a:cs typeface="ＭＳ ゴシック"/>
                        </a:rPr>
                        <a:t>※ </a:t>
                      </a:r>
                      <a:r>
                        <a:rPr sz="1400" spc="-15" dirty="0">
                          <a:latin typeface="ＭＳ Ｐゴシック"/>
                          <a:cs typeface="ＭＳ Ｐゴシック"/>
                        </a:rPr>
                        <a:t>契約ガイドライン</a:t>
                      </a:r>
                      <a:endParaRPr sz="1400">
                        <a:latin typeface="ＭＳ Ｐゴシック"/>
                        <a:cs typeface="ＭＳ Ｐゴシック"/>
                      </a:endParaRPr>
                    </a:p>
                  </a:txBody>
                  <a:tcPr marL="0" marR="0" marT="0" marB="0"/>
                </a:tc>
                <a:tc>
                  <a:txBody>
                    <a:bodyPr/>
                    <a:lstStyle/>
                    <a:p>
                      <a:pPr marL="38735" algn="ctr">
                        <a:lnSpc>
                          <a:spcPts val="1605"/>
                        </a:lnSpc>
                      </a:pPr>
                      <a:r>
                        <a:rPr sz="1400" dirty="0">
                          <a:latin typeface="ＭＳ Ｐゴシック"/>
                          <a:cs typeface="ＭＳ Ｐゴシック"/>
                        </a:rPr>
                        <a:t>：</a:t>
                      </a:r>
                      <a:endParaRPr sz="1400">
                        <a:latin typeface="ＭＳ Ｐゴシック"/>
                        <a:cs typeface="ＭＳ Ｐゴシック"/>
                      </a:endParaRPr>
                    </a:p>
                  </a:txBody>
                  <a:tcPr marL="0" marR="0" marT="0" marB="0"/>
                </a:tc>
                <a:tc>
                  <a:txBody>
                    <a:bodyPr/>
                    <a:lstStyle/>
                    <a:p>
                      <a:pPr marL="59055">
                        <a:lnSpc>
                          <a:spcPts val="1605"/>
                        </a:lnSpc>
                      </a:pPr>
                      <a:r>
                        <a:rPr sz="1400" spc="-10" dirty="0">
                          <a:latin typeface="ＭＳ Ｐゴシック"/>
                          <a:cs typeface="ＭＳ Ｐゴシック"/>
                        </a:rPr>
                        <a:t>契約に関するガイドライン  －</a:t>
                      </a:r>
                      <a:r>
                        <a:rPr sz="1400" spc="-10" dirty="0">
                          <a:latin typeface="Calibri"/>
                          <a:cs typeface="Calibri"/>
                        </a:rPr>
                        <a:t>PFI</a:t>
                      </a:r>
                      <a:r>
                        <a:rPr sz="1400" spc="-20" dirty="0">
                          <a:latin typeface="ＭＳ Ｐゴシック"/>
                          <a:cs typeface="ＭＳ Ｐゴシック"/>
                        </a:rPr>
                        <a:t>事業契約における留意事項について－</a:t>
                      </a:r>
                      <a:endParaRPr sz="1400">
                        <a:latin typeface="ＭＳ Ｐゴシック"/>
                        <a:cs typeface="ＭＳ Ｐゴシック"/>
                      </a:endParaRPr>
                    </a:p>
                  </a:txBody>
                  <a:tcPr marL="0" marR="0" marT="0" marB="0"/>
                </a:tc>
                <a:extLst>
                  <a:ext uri="{0D108BD9-81ED-4DB2-BD59-A6C34878D82A}">
                    <a16:rowId xmlns:a16="http://schemas.microsoft.com/office/drawing/2014/main" val="10000"/>
                  </a:ext>
                </a:extLst>
              </a:tr>
              <a:tr h="213360">
                <a:tc>
                  <a:txBody>
                    <a:bodyPr/>
                    <a:lstStyle/>
                    <a:p>
                      <a:pPr marL="305435">
                        <a:lnSpc>
                          <a:spcPts val="1580"/>
                        </a:lnSpc>
                      </a:pPr>
                      <a:r>
                        <a:rPr sz="1400" spc="-15" dirty="0">
                          <a:latin typeface="ＭＳ Ｐゴシック"/>
                          <a:cs typeface="ＭＳ Ｐゴシック"/>
                        </a:rPr>
                        <a:t>プロセスガイドライン</a:t>
                      </a:r>
                      <a:endParaRPr sz="1400">
                        <a:latin typeface="ＭＳ Ｐゴシック"/>
                        <a:cs typeface="ＭＳ Ｐゴシック"/>
                      </a:endParaRPr>
                    </a:p>
                  </a:txBody>
                  <a:tcPr marL="0" marR="0" marT="0" marB="0"/>
                </a:tc>
                <a:tc>
                  <a:txBody>
                    <a:bodyPr/>
                    <a:lstStyle/>
                    <a:p>
                      <a:pPr marL="38100" algn="ctr">
                        <a:lnSpc>
                          <a:spcPts val="1580"/>
                        </a:lnSpc>
                      </a:pPr>
                      <a:r>
                        <a:rPr sz="1400" dirty="0">
                          <a:latin typeface="ＭＳ Ｐゴシック"/>
                          <a:cs typeface="ＭＳ Ｐゴシック"/>
                        </a:rPr>
                        <a:t>：</a:t>
                      </a:r>
                      <a:endParaRPr sz="1400">
                        <a:latin typeface="ＭＳ Ｐゴシック"/>
                        <a:cs typeface="ＭＳ Ｐゴシック"/>
                      </a:endParaRPr>
                    </a:p>
                  </a:txBody>
                  <a:tcPr marL="0" marR="0" marT="0" marB="0"/>
                </a:tc>
                <a:tc>
                  <a:txBody>
                    <a:bodyPr/>
                    <a:lstStyle/>
                    <a:p>
                      <a:pPr marL="59055">
                        <a:lnSpc>
                          <a:spcPts val="1580"/>
                        </a:lnSpc>
                      </a:pPr>
                      <a:r>
                        <a:rPr sz="1400" spc="-10" dirty="0">
                          <a:latin typeface="Calibri"/>
                          <a:cs typeface="Calibri"/>
                        </a:rPr>
                        <a:t>PFI</a:t>
                      </a:r>
                      <a:r>
                        <a:rPr sz="1400" spc="-20" dirty="0">
                          <a:latin typeface="ＭＳ Ｐゴシック"/>
                          <a:cs typeface="ＭＳ Ｐゴシック"/>
                        </a:rPr>
                        <a:t>事業実施プロセスに関するガイドライン</a:t>
                      </a:r>
                      <a:endParaRPr sz="1400">
                        <a:latin typeface="ＭＳ Ｐゴシック"/>
                        <a:cs typeface="ＭＳ Ｐゴシック"/>
                      </a:endParaRPr>
                    </a:p>
                  </a:txBody>
                  <a:tcPr marL="0" marR="0" marT="0" marB="0"/>
                </a:tc>
                <a:extLst>
                  <a:ext uri="{0D108BD9-81ED-4DB2-BD59-A6C34878D82A}">
                    <a16:rowId xmlns:a16="http://schemas.microsoft.com/office/drawing/2014/main" val="10001"/>
                  </a:ext>
                </a:extLst>
              </a:tr>
              <a:tr h="221615">
                <a:tc>
                  <a:txBody>
                    <a:bodyPr/>
                    <a:lstStyle/>
                    <a:p>
                      <a:pPr marL="305435">
                        <a:lnSpc>
                          <a:spcPts val="1590"/>
                        </a:lnSpc>
                      </a:pPr>
                      <a:r>
                        <a:rPr sz="1400" spc="-15" dirty="0">
                          <a:latin typeface="ＭＳ Ｐゴシック"/>
                          <a:cs typeface="ＭＳ Ｐゴシック"/>
                        </a:rPr>
                        <a:t>ＶＦＭガイドライン</a:t>
                      </a:r>
                      <a:endParaRPr sz="1400">
                        <a:latin typeface="ＭＳ Ｐゴシック"/>
                        <a:cs typeface="ＭＳ Ｐゴシック"/>
                      </a:endParaRPr>
                    </a:p>
                  </a:txBody>
                  <a:tcPr marL="0" marR="0" marT="0" marB="0"/>
                </a:tc>
                <a:tc>
                  <a:txBody>
                    <a:bodyPr/>
                    <a:lstStyle/>
                    <a:p>
                      <a:pPr marL="38100" algn="ctr">
                        <a:lnSpc>
                          <a:spcPts val="1590"/>
                        </a:lnSpc>
                      </a:pPr>
                      <a:r>
                        <a:rPr sz="1400" dirty="0">
                          <a:latin typeface="ＭＳ Ｐゴシック"/>
                          <a:cs typeface="ＭＳ Ｐゴシック"/>
                        </a:rPr>
                        <a:t>：</a:t>
                      </a:r>
                      <a:endParaRPr sz="1400">
                        <a:latin typeface="ＭＳ Ｐゴシック"/>
                        <a:cs typeface="ＭＳ Ｐゴシック"/>
                      </a:endParaRPr>
                    </a:p>
                  </a:txBody>
                  <a:tcPr marL="0" marR="0" marT="0" marB="0"/>
                </a:tc>
                <a:tc>
                  <a:txBody>
                    <a:bodyPr/>
                    <a:lstStyle/>
                    <a:p>
                      <a:pPr marL="60325">
                        <a:lnSpc>
                          <a:spcPts val="1590"/>
                        </a:lnSpc>
                      </a:pPr>
                      <a:r>
                        <a:rPr sz="1400" spc="-10" dirty="0">
                          <a:latin typeface="Calibri"/>
                          <a:cs typeface="Calibri"/>
                        </a:rPr>
                        <a:t>VFM</a:t>
                      </a:r>
                      <a:r>
                        <a:rPr sz="1400" spc="-10" dirty="0">
                          <a:latin typeface="ＭＳ Ｐゴシック"/>
                          <a:cs typeface="ＭＳ Ｐゴシック"/>
                        </a:rPr>
                        <a:t>（</a:t>
                      </a:r>
                      <a:r>
                        <a:rPr sz="1400" spc="-10" dirty="0">
                          <a:latin typeface="Calibri"/>
                          <a:cs typeface="Calibri"/>
                        </a:rPr>
                        <a:t>Value</a:t>
                      </a:r>
                      <a:r>
                        <a:rPr sz="1400" spc="-15" dirty="0">
                          <a:latin typeface="Calibri"/>
                          <a:cs typeface="Calibri"/>
                        </a:rPr>
                        <a:t> </a:t>
                      </a:r>
                      <a:r>
                        <a:rPr sz="1400" dirty="0">
                          <a:latin typeface="Calibri"/>
                          <a:cs typeface="Calibri"/>
                        </a:rPr>
                        <a:t>For</a:t>
                      </a:r>
                      <a:r>
                        <a:rPr sz="1400" spc="-15" dirty="0">
                          <a:latin typeface="Calibri"/>
                          <a:cs typeface="Calibri"/>
                        </a:rPr>
                        <a:t> </a:t>
                      </a:r>
                      <a:r>
                        <a:rPr sz="1400" spc="-10" dirty="0">
                          <a:latin typeface="Calibri"/>
                          <a:cs typeface="Calibri"/>
                        </a:rPr>
                        <a:t>Money</a:t>
                      </a:r>
                      <a:r>
                        <a:rPr sz="1400" spc="-10" dirty="0">
                          <a:latin typeface="ＭＳ Ｐゴシック"/>
                          <a:cs typeface="ＭＳ Ｐゴシック"/>
                        </a:rPr>
                        <a:t>）</a:t>
                      </a:r>
                      <a:r>
                        <a:rPr sz="1400" spc="-15" dirty="0">
                          <a:latin typeface="ＭＳ Ｐゴシック"/>
                          <a:cs typeface="ＭＳ Ｐゴシック"/>
                        </a:rPr>
                        <a:t>に関するガイドライン</a:t>
                      </a:r>
                      <a:endParaRPr sz="1400">
                        <a:latin typeface="ＭＳ Ｐゴシック"/>
                        <a:cs typeface="ＭＳ Ｐゴシック"/>
                      </a:endParaRPr>
                    </a:p>
                  </a:txBody>
                  <a:tcPr marL="0" marR="0" marT="0" marB="0"/>
                </a:tc>
                <a:extLst>
                  <a:ext uri="{0D108BD9-81ED-4DB2-BD59-A6C34878D82A}">
                    <a16:rowId xmlns:a16="http://schemas.microsoft.com/office/drawing/2014/main" val="10002"/>
                  </a:ext>
                </a:extLst>
              </a:tr>
              <a:tr h="208279">
                <a:tc>
                  <a:txBody>
                    <a:bodyPr/>
                    <a:lstStyle/>
                    <a:p>
                      <a:pPr marL="305435">
                        <a:lnSpc>
                          <a:spcPts val="1525"/>
                        </a:lnSpc>
                      </a:pPr>
                      <a:r>
                        <a:rPr sz="1400" spc="-15" dirty="0">
                          <a:latin typeface="ＭＳ Ｐゴシック"/>
                          <a:cs typeface="ＭＳ Ｐゴシック"/>
                        </a:rPr>
                        <a:t>運営権ガイドライン</a:t>
                      </a:r>
                      <a:endParaRPr sz="1400">
                        <a:latin typeface="ＭＳ Ｐゴシック"/>
                        <a:cs typeface="ＭＳ Ｐゴシック"/>
                      </a:endParaRPr>
                    </a:p>
                  </a:txBody>
                  <a:tcPr marL="0" marR="0" marT="0" marB="0"/>
                </a:tc>
                <a:tc>
                  <a:txBody>
                    <a:bodyPr/>
                    <a:lstStyle/>
                    <a:p>
                      <a:pPr marL="37465" algn="ctr">
                        <a:lnSpc>
                          <a:spcPts val="1525"/>
                        </a:lnSpc>
                      </a:pPr>
                      <a:r>
                        <a:rPr sz="1400" dirty="0">
                          <a:latin typeface="ＭＳ Ｐゴシック"/>
                          <a:cs typeface="ＭＳ Ｐゴシック"/>
                        </a:rPr>
                        <a:t>：</a:t>
                      </a:r>
                      <a:endParaRPr sz="1400">
                        <a:latin typeface="ＭＳ Ｐゴシック"/>
                        <a:cs typeface="ＭＳ Ｐゴシック"/>
                      </a:endParaRPr>
                    </a:p>
                  </a:txBody>
                  <a:tcPr marL="0" marR="0" marT="0" marB="0"/>
                </a:tc>
                <a:tc>
                  <a:txBody>
                    <a:bodyPr/>
                    <a:lstStyle/>
                    <a:p>
                      <a:pPr marL="58419">
                        <a:lnSpc>
                          <a:spcPts val="1525"/>
                        </a:lnSpc>
                      </a:pPr>
                      <a:r>
                        <a:rPr sz="1400" spc="-20" dirty="0">
                          <a:latin typeface="ＭＳ Ｐゴシック"/>
                          <a:cs typeface="ＭＳ Ｐゴシック"/>
                        </a:rPr>
                        <a:t>公共施設等運営権及び公共施設等運営事業に関するガイドライン</a:t>
                      </a:r>
                      <a:endParaRPr sz="1400" dirty="0">
                        <a:latin typeface="ＭＳ Ｐゴシック"/>
                        <a:cs typeface="ＭＳ Ｐゴシック"/>
                      </a:endParaRPr>
                    </a:p>
                  </a:txBody>
                  <a:tcPr marL="0" marR="0" marT="0" marB="0"/>
                </a:tc>
                <a:extLst>
                  <a:ext uri="{0D108BD9-81ED-4DB2-BD59-A6C34878D82A}">
                    <a16:rowId xmlns:a16="http://schemas.microsoft.com/office/drawing/2014/main" val="10003"/>
                  </a:ext>
                </a:extLst>
              </a:tr>
            </a:tbl>
          </a:graphicData>
        </a:graphic>
      </p:graphicFrame>
      <p:sp>
        <p:nvSpPr>
          <p:cNvPr id="5" name="object 5"/>
          <p:cNvSpPr/>
          <p:nvPr/>
        </p:nvSpPr>
        <p:spPr>
          <a:xfrm>
            <a:off x="2052832" y="600456"/>
            <a:ext cx="159385" cy="954405"/>
          </a:xfrm>
          <a:custGeom>
            <a:avLst/>
            <a:gdLst/>
            <a:ahLst/>
            <a:cxnLst/>
            <a:rect l="l" t="t" r="r" b="b"/>
            <a:pathLst>
              <a:path w="159384" h="954405">
                <a:moveTo>
                  <a:pt x="159004" y="954024"/>
                </a:moveTo>
                <a:lnTo>
                  <a:pt x="108744" y="945917"/>
                </a:lnTo>
                <a:lnTo>
                  <a:pt x="65096" y="923343"/>
                </a:lnTo>
                <a:lnTo>
                  <a:pt x="30677" y="888922"/>
                </a:lnTo>
                <a:lnTo>
                  <a:pt x="8105" y="845274"/>
                </a:lnTo>
                <a:lnTo>
                  <a:pt x="0" y="795020"/>
                </a:lnTo>
                <a:lnTo>
                  <a:pt x="0" y="159004"/>
                </a:lnTo>
                <a:lnTo>
                  <a:pt x="8105" y="108749"/>
                </a:lnTo>
                <a:lnTo>
                  <a:pt x="30677" y="65101"/>
                </a:lnTo>
                <a:lnTo>
                  <a:pt x="65096" y="30680"/>
                </a:lnTo>
                <a:lnTo>
                  <a:pt x="108744" y="8106"/>
                </a:lnTo>
                <a:lnTo>
                  <a:pt x="159004" y="0"/>
                </a:lnTo>
              </a:path>
            </a:pathLst>
          </a:custGeom>
          <a:ln w="6096">
            <a:solidFill>
              <a:srgbClr val="000000"/>
            </a:solidFill>
          </a:ln>
        </p:spPr>
        <p:txBody>
          <a:bodyPr wrap="square" lIns="0" tIns="0" rIns="0" bIns="0" rtlCol="0"/>
          <a:lstStyle/>
          <a:p>
            <a:endParaRPr/>
          </a:p>
        </p:txBody>
      </p:sp>
      <p:sp>
        <p:nvSpPr>
          <p:cNvPr id="6" name="object 6"/>
          <p:cNvSpPr/>
          <p:nvPr/>
        </p:nvSpPr>
        <p:spPr>
          <a:xfrm>
            <a:off x="9801852" y="600456"/>
            <a:ext cx="159385" cy="954405"/>
          </a:xfrm>
          <a:custGeom>
            <a:avLst/>
            <a:gdLst/>
            <a:ahLst/>
            <a:cxnLst/>
            <a:rect l="l" t="t" r="r" b="b"/>
            <a:pathLst>
              <a:path w="159384" h="954405">
                <a:moveTo>
                  <a:pt x="0" y="0"/>
                </a:moveTo>
                <a:lnTo>
                  <a:pt x="50260" y="8106"/>
                </a:lnTo>
                <a:lnTo>
                  <a:pt x="93912" y="30680"/>
                </a:lnTo>
                <a:lnTo>
                  <a:pt x="128335" y="65101"/>
                </a:lnTo>
                <a:lnTo>
                  <a:pt x="150909" y="108749"/>
                </a:lnTo>
                <a:lnTo>
                  <a:pt x="159016" y="159004"/>
                </a:lnTo>
                <a:lnTo>
                  <a:pt x="159016" y="795020"/>
                </a:lnTo>
                <a:lnTo>
                  <a:pt x="150909" y="845274"/>
                </a:lnTo>
                <a:lnTo>
                  <a:pt x="128335" y="888922"/>
                </a:lnTo>
                <a:lnTo>
                  <a:pt x="93912" y="923343"/>
                </a:lnTo>
                <a:lnTo>
                  <a:pt x="50260" y="945917"/>
                </a:lnTo>
                <a:lnTo>
                  <a:pt x="0" y="954024"/>
                </a:lnTo>
              </a:path>
            </a:pathLst>
          </a:custGeom>
          <a:ln w="6096">
            <a:solidFill>
              <a:srgbClr val="000000"/>
            </a:solidFill>
          </a:ln>
        </p:spPr>
        <p:txBody>
          <a:bodyPr wrap="square" lIns="0" tIns="0" rIns="0" bIns="0" rtlCol="0"/>
          <a:lstStyle/>
          <a:p>
            <a:endParaRPr/>
          </a:p>
        </p:txBody>
      </p:sp>
      <p:sp>
        <p:nvSpPr>
          <p:cNvPr id="7" name="object 7"/>
          <p:cNvSpPr/>
          <p:nvPr/>
        </p:nvSpPr>
        <p:spPr>
          <a:xfrm>
            <a:off x="1572767" y="2191511"/>
            <a:ext cx="8920480" cy="349250"/>
          </a:xfrm>
          <a:custGeom>
            <a:avLst/>
            <a:gdLst/>
            <a:ahLst/>
            <a:cxnLst/>
            <a:rect l="l" t="t" r="r" b="b"/>
            <a:pathLst>
              <a:path w="8920480" h="349250">
                <a:moveTo>
                  <a:pt x="0" y="0"/>
                </a:moveTo>
                <a:lnTo>
                  <a:pt x="8919972" y="0"/>
                </a:lnTo>
                <a:lnTo>
                  <a:pt x="8919972" y="348996"/>
                </a:lnTo>
                <a:lnTo>
                  <a:pt x="0" y="348996"/>
                </a:lnTo>
                <a:lnTo>
                  <a:pt x="0" y="0"/>
                </a:lnTo>
                <a:close/>
              </a:path>
            </a:pathLst>
          </a:custGeom>
          <a:ln w="9144">
            <a:solidFill>
              <a:srgbClr val="000000"/>
            </a:solidFill>
          </a:ln>
        </p:spPr>
        <p:txBody>
          <a:bodyPr wrap="square" lIns="0" tIns="0" rIns="0" bIns="0" rtlCol="0"/>
          <a:lstStyle/>
          <a:p>
            <a:endParaRPr/>
          </a:p>
        </p:txBody>
      </p:sp>
      <p:sp>
        <p:nvSpPr>
          <p:cNvPr id="8" name="object 8"/>
          <p:cNvSpPr txBox="1"/>
          <p:nvPr/>
        </p:nvSpPr>
        <p:spPr>
          <a:xfrm>
            <a:off x="1602405" y="1781628"/>
            <a:ext cx="8941435" cy="3091815"/>
          </a:xfrm>
          <a:prstGeom prst="rect">
            <a:avLst/>
          </a:prstGeom>
        </p:spPr>
        <p:txBody>
          <a:bodyPr vert="horz" wrap="square" lIns="0" tIns="12700" rIns="0" bIns="0" rtlCol="0">
            <a:spAutoFit/>
          </a:bodyPr>
          <a:lstStyle/>
          <a:p>
            <a:pPr marL="133350">
              <a:spcBef>
                <a:spcPts val="100"/>
              </a:spcBef>
            </a:pPr>
            <a:r>
              <a:rPr b="1" u="sng" spc="-15" dirty="0">
                <a:uFill>
                  <a:solidFill>
                    <a:srgbClr val="000000"/>
                  </a:solidFill>
                </a:uFill>
                <a:latin typeface="ＭＳ Ｐゴシック"/>
                <a:cs typeface="ＭＳ Ｐゴシック"/>
              </a:rPr>
              <a:t>１．国会審議・附帯決議関係</a:t>
            </a:r>
            <a:endParaRPr>
              <a:latin typeface="ＭＳ Ｐゴシック"/>
              <a:cs typeface="ＭＳ Ｐゴシック"/>
            </a:endParaRPr>
          </a:p>
          <a:p>
            <a:pPr marL="60960">
              <a:spcBef>
                <a:spcPts val="1225"/>
              </a:spcBef>
            </a:pPr>
            <a:r>
              <a:rPr sz="1600" spc="-35" dirty="0">
                <a:latin typeface="ＭＳ Ｐゴシック"/>
                <a:cs typeface="ＭＳ Ｐゴシック"/>
              </a:rPr>
              <a:t>ＰＦＩ法改正案の国会審議や附帯決議を踏まえ、契約ガイドライン及びプロセスガイドラインの改正を行う。</a:t>
            </a:r>
            <a:endParaRPr sz="1600">
              <a:latin typeface="ＭＳ Ｐゴシック"/>
              <a:cs typeface="ＭＳ Ｐゴシック"/>
            </a:endParaRPr>
          </a:p>
          <a:p>
            <a:pPr>
              <a:spcBef>
                <a:spcPts val="20"/>
              </a:spcBef>
            </a:pPr>
            <a:endParaRPr sz="1550">
              <a:latin typeface="ＭＳ Ｐゴシック"/>
              <a:cs typeface="ＭＳ Ｐゴシック"/>
            </a:endParaRPr>
          </a:p>
          <a:p>
            <a:pPr marL="12700"/>
            <a:r>
              <a:rPr sz="1500" b="1" dirty="0">
                <a:latin typeface="ＭＳ Ｐゴシック"/>
                <a:cs typeface="ＭＳ Ｐゴシック"/>
              </a:rPr>
              <a:t>（１）</a:t>
            </a:r>
            <a:r>
              <a:rPr sz="1500" b="1" u="sng" spc="-30" dirty="0">
                <a:uFill>
                  <a:solidFill>
                    <a:srgbClr val="000000"/>
                  </a:solidFill>
                </a:uFill>
                <a:latin typeface="ＭＳ Ｐゴシック"/>
                <a:cs typeface="ＭＳ Ｐゴシック"/>
              </a:rPr>
              <a:t>労働関係法令の遵守について</a:t>
            </a:r>
            <a:endParaRPr sz="1500">
              <a:latin typeface="ＭＳ Ｐゴシック"/>
              <a:cs typeface="ＭＳ Ｐゴシック"/>
            </a:endParaRPr>
          </a:p>
          <a:p>
            <a:pPr marL="12700" marR="149860" indent="117475">
              <a:lnSpc>
                <a:spcPts val="1570"/>
              </a:lnSpc>
              <a:spcBef>
                <a:spcPts val="254"/>
              </a:spcBef>
            </a:pPr>
            <a:r>
              <a:rPr sz="1400" spc="-20" dirty="0">
                <a:latin typeface="ＭＳ Ｐゴシック"/>
                <a:cs typeface="ＭＳ Ｐゴシック"/>
              </a:rPr>
              <a:t>ＰＦＩ事業は長期に及ぶものであるとともに、通常はＳＰＣから各業者に業務を委託するものであるため、適切に人件費等を見積もるといった労働環境の整備が求められる。</a:t>
            </a:r>
            <a:endParaRPr sz="1400">
              <a:latin typeface="ＭＳ Ｐゴシック"/>
              <a:cs typeface="ＭＳ Ｐゴシック"/>
            </a:endParaRPr>
          </a:p>
          <a:p>
            <a:pPr marL="129539">
              <a:lnSpc>
                <a:spcPts val="1650"/>
              </a:lnSpc>
            </a:pPr>
            <a:r>
              <a:rPr sz="1400" spc="-20" dirty="0">
                <a:latin typeface="ＭＳ Ｐゴシック"/>
                <a:cs typeface="ＭＳ Ｐゴシック"/>
              </a:rPr>
              <a:t>そのため、労働関係法令を遵守し、社会保険料等の適正な積算を行うことが必要である旨を追記する。</a:t>
            </a:r>
            <a:endParaRPr sz="1400">
              <a:latin typeface="ＭＳ Ｐゴシック"/>
              <a:cs typeface="ＭＳ Ｐゴシック"/>
            </a:endParaRPr>
          </a:p>
          <a:p>
            <a:pPr marL="1135380">
              <a:spcBef>
                <a:spcPts val="775"/>
              </a:spcBef>
            </a:pPr>
            <a:r>
              <a:rPr sz="1250" i="1" spc="-50" dirty="0">
                <a:latin typeface="ＭＳ ゴシック"/>
                <a:cs typeface="ＭＳ ゴシック"/>
              </a:rPr>
              <a:t>※</a:t>
            </a:r>
            <a:r>
              <a:rPr sz="1250" i="1" spc="-75" dirty="0">
                <a:latin typeface="ＭＳ Ｐゴシック"/>
                <a:cs typeface="ＭＳ Ｐゴシック"/>
              </a:rPr>
              <a:t>対応箇所 ： 【契約ガイドライン「１． 事業全体にかかる事項」の「２．ＰＦＩ事業契約書作成に関する法令等上の留意点」】</a:t>
            </a:r>
            <a:endParaRPr sz="1250">
              <a:latin typeface="ＭＳ Ｐゴシック"/>
              <a:cs typeface="ＭＳ Ｐゴシック"/>
            </a:endParaRPr>
          </a:p>
          <a:p>
            <a:pPr>
              <a:spcBef>
                <a:spcPts val="5"/>
              </a:spcBef>
            </a:pPr>
            <a:endParaRPr sz="1900">
              <a:latin typeface="ＭＳ Ｐゴシック"/>
              <a:cs typeface="ＭＳ Ｐゴシック"/>
            </a:endParaRPr>
          </a:p>
          <a:p>
            <a:pPr marL="60960"/>
            <a:r>
              <a:rPr sz="1500" b="1" dirty="0">
                <a:latin typeface="ＭＳ Ｐゴシック"/>
                <a:cs typeface="ＭＳ Ｐゴシック"/>
              </a:rPr>
              <a:t>（２）</a:t>
            </a:r>
            <a:r>
              <a:rPr sz="1500" b="1" u="sng" spc="-30" dirty="0">
                <a:uFill>
                  <a:solidFill>
                    <a:srgbClr val="000000"/>
                  </a:solidFill>
                </a:uFill>
                <a:latin typeface="ＭＳ Ｐゴシック"/>
                <a:cs typeface="ＭＳ Ｐゴシック"/>
              </a:rPr>
              <a:t>地域企業の参画促進について</a:t>
            </a:r>
            <a:endParaRPr sz="1500">
              <a:latin typeface="ＭＳ Ｐゴシック"/>
              <a:cs typeface="ＭＳ Ｐゴシック"/>
            </a:endParaRPr>
          </a:p>
          <a:p>
            <a:pPr marL="178435">
              <a:spcBef>
                <a:spcPts val="5"/>
              </a:spcBef>
            </a:pPr>
            <a:r>
              <a:rPr sz="1400" spc="-20" dirty="0">
                <a:latin typeface="ＭＳ Ｐゴシック"/>
                <a:cs typeface="ＭＳ Ｐゴシック"/>
              </a:rPr>
              <a:t>地域企業、とりわけ中小企業の参画が促進されるよう、民間事業者の募集時の基本的な考え方の一つとして、</a:t>
            </a:r>
            <a:endParaRPr sz="1400">
              <a:latin typeface="ＭＳ Ｐゴシック"/>
              <a:cs typeface="ＭＳ Ｐゴシック"/>
            </a:endParaRPr>
          </a:p>
          <a:p>
            <a:pPr marL="60960">
              <a:spcBef>
                <a:spcPts val="105"/>
              </a:spcBef>
            </a:pPr>
            <a:r>
              <a:rPr sz="1400" spc="-20" dirty="0">
                <a:latin typeface="ＭＳ Ｐゴシック"/>
                <a:cs typeface="ＭＳ Ｐゴシック"/>
              </a:rPr>
              <a:t>落札時の評価において、地域企業の参画の有無、地域企業への業務発注、地域経済への貢献等を取り入れるといっ</a:t>
            </a:r>
            <a:endParaRPr sz="1400">
              <a:latin typeface="ＭＳ Ｐゴシック"/>
              <a:cs typeface="ＭＳ Ｐゴシック"/>
            </a:endParaRPr>
          </a:p>
        </p:txBody>
      </p:sp>
      <p:sp>
        <p:nvSpPr>
          <p:cNvPr id="12" name="object 12"/>
          <p:cNvSpPr txBox="1">
            <a:spLocks noGrp="1"/>
          </p:cNvSpPr>
          <p:nvPr>
            <p:ph type="sldNum" sz="quarter" idx="7"/>
          </p:nvPr>
        </p:nvSpPr>
        <p:spPr>
          <a:xfrm>
            <a:off x="8955530" y="6651469"/>
            <a:ext cx="186054" cy="219709"/>
          </a:xfrm>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12700">
              <a:spcBef>
                <a:spcPts val="100"/>
              </a:spcBef>
            </a:pPr>
            <a:fld id="{81D60167-4931-47E6-BA6A-407CBD079E47}" type="slidenum">
              <a:rPr lang="en-US" altLang="ja-JP" smtClean="0"/>
              <a:pPr marL="12700">
                <a:spcBef>
                  <a:spcPts val="100"/>
                </a:spcBef>
              </a:pPr>
              <a:t>25</a:t>
            </a:fld>
            <a:endParaRPr dirty="0"/>
          </a:p>
        </p:txBody>
      </p:sp>
      <p:sp>
        <p:nvSpPr>
          <p:cNvPr id="9" name="object 9"/>
          <p:cNvSpPr txBox="1"/>
          <p:nvPr/>
        </p:nvSpPr>
        <p:spPr>
          <a:xfrm>
            <a:off x="1650898" y="4833606"/>
            <a:ext cx="2679700" cy="228268"/>
          </a:xfrm>
          <a:prstGeom prst="rect">
            <a:avLst/>
          </a:prstGeom>
        </p:spPr>
        <p:txBody>
          <a:bodyPr vert="horz" wrap="square" lIns="0" tIns="12700" rIns="0" bIns="0" rtlCol="0">
            <a:spAutoFit/>
          </a:bodyPr>
          <a:lstStyle/>
          <a:p>
            <a:pPr marL="12700">
              <a:spcBef>
                <a:spcPts val="100"/>
              </a:spcBef>
            </a:pPr>
            <a:r>
              <a:rPr sz="1400" spc="-15" dirty="0">
                <a:latin typeface="ＭＳ Ｐゴシック"/>
                <a:cs typeface="ＭＳ Ｐゴシック"/>
              </a:rPr>
              <a:t>た工夫が想定される旨を追記する。</a:t>
            </a:r>
            <a:endParaRPr sz="1400">
              <a:latin typeface="ＭＳ Ｐゴシック"/>
              <a:cs typeface="ＭＳ Ｐゴシック"/>
            </a:endParaRPr>
          </a:p>
        </p:txBody>
      </p:sp>
      <p:sp>
        <p:nvSpPr>
          <p:cNvPr id="10" name="object 10"/>
          <p:cNvSpPr txBox="1"/>
          <p:nvPr/>
        </p:nvSpPr>
        <p:spPr>
          <a:xfrm>
            <a:off x="1651077" y="5366929"/>
            <a:ext cx="8781415" cy="989373"/>
          </a:xfrm>
          <a:prstGeom prst="rect">
            <a:avLst/>
          </a:prstGeom>
        </p:spPr>
        <p:txBody>
          <a:bodyPr vert="horz" wrap="square" lIns="0" tIns="27305" rIns="0" bIns="0" rtlCol="0">
            <a:spAutoFit/>
          </a:bodyPr>
          <a:lstStyle/>
          <a:p>
            <a:pPr marL="12700">
              <a:spcBef>
                <a:spcPts val="215"/>
              </a:spcBef>
            </a:pPr>
            <a:r>
              <a:rPr sz="1500" b="1" dirty="0">
                <a:latin typeface="ＭＳ Ｐゴシック"/>
                <a:cs typeface="ＭＳ Ｐゴシック"/>
              </a:rPr>
              <a:t>（３）</a:t>
            </a:r>
            <a:r>
              <a:rPr sz="1500" b="1" u="sng" spc="-30" dirty="0">
                <a:uFill>
                  <a:solidFill>
                    <a:srgbClr val="000000"/>
                  </a:solidFill>
                </a:uFill>
                <a:latin typeface="ＭＳ Ｐゴシック"/>
                <a:cs typeface="ＭＳ Ｐゴシック"/>
              </a:rPr>
              <a:t>災害等の緊急時の施設利用について</a:t>
            </a:r>
            <a:endParaRPr sz="1500">
              <a:latin typeface="ＭＳ Ｐゴシック"/>
              <a:cs typeface="ＭＳ Ｐゴシック"/>
            </a:endParaRPr>
          </a:p>
          <a:p>
            <a:pPr marL="12700" marR="5080" indent="117475">
              <a:lnSpc>
                <a:spcPts val="1570"/>
              </a:lnSpc>
              <a:spcBef>
                <a:spcPts val="254"/>
              </a:spcBef>
            </a:pPr>
            <a:r>
              <a:rPr sz="1400" spc="-20" dirty="0">
                <a:latin typeface="ＭＳ Ｐゴシック"/>
                <a:cs typeface="ＭＳ Ｐゴシック"/>
              </a:rPr>
              <a:t>ＰＦＩ事業の対象施設は、公共性が高いものであるため、各施設の用途を踏まえ、災害時の被災者の受入れ等に活用できることや、事前調整の上で公的行事のために活用できることについて示しておくことが望ましい旨を追記する。</a:t>
            </a:r>
            <a:endParaRPr sz="1400">
              <a:latin typeface="ＭＳ Ｐゴシック"/>
              <a:cs typeface="ＭＳ Ｐゴシック"/>
            </a:endParaRPr>
          </a:p>
          <a:p>
            <a:pPr marL="5897245">
              <a:spcBef>
                <a:spcPts val="670"/>
              </a:spcBef>
            </a:pPr>
            <a:r>
              <a:rPr sz="1250" i="1" spc="-50" dirty="0">
                <a:latin typeface="ＭＳ ゴシック"/>
                <a:cs typeface="ＭＳ ゴシック"/>
              </a:rPr>
              <a:t>※</a:t>
            </a:r>
            <a:r>
              <a:rPr sz="1250" i="1" spc="-40" dirty="0">
                <a:latin typeface="ＭＳ Ｐゴシック"/>
                <a:cs typeface="ＭＳ Ｐゴシック"/>
              </a:rPr>
              <a:t>対応箇所 ： 【プロセスガイドライン４－１】</a:t>
            </a:r>
            <a:endParaRPr sz="1250">
              <a:latin typeface="ＭＳ Ｐゴシック"/>
              <a:cs typeface="ＭＳ Ｐゴシック"/>
            </a:endParaRPr>
          </a:p>
        </p:txBody>
      </p:sp>
      <p:sp>
        <p:nvSpPr>
          <p:cNvPr id="11" name="object 11"/>
          <p:cNvSpPr txBox="1"/>
          <p:nvPr/>
        </p:nvSpPr>
        <p:spPr>
          <a:xfrm>
            <a:off x="7525421" y="4940389"/>
            <a:ext cx="2874010" cy="207108"/>
          </a:xfrm>
          <a:prstGeom prst="rect">
            <a:avLst/>
          </a:prstGeom>
        </p:spPr>
        <p:txBody>
          <a:bodyPr vert="horz" wrap="square" lIns="0" tIns="14605" rIns="0" bIns="0" rtlCol="0">
            <a:spAutoFit/>
          </a:bodyPr>
          <a:lstStyle/>
          <a:p>
            <a:pPr marL="12700">
              <a:spcBef>
                <a:spcPts val="115"/>
              </a:spcBef>
            </a:pPr>
            <a:r>
              <a:rPr sz="1250" i="1" spc="-50" dirty="0">
                <a:latin typeface="ＭＳ ゴシック"/>
                <a:cs typeface="ＭＳ ゴシック"/>
              </a:rPr>
              <a:t>※</a:t>
            </a:r>
            <a:r>
              <a:rPr sz="1250" i="1" spc="-40" dirty="0">
                <a:latin typeface="ＭＳ Ｐゴシック"/>
                <a:cs typeface="ＭＳ Ｐゴシック"/>
              </a:rPr>
              <a:t>対応箇所 ： 【プロセスガイドライン４－１】</a:t>
            </a:r>
            <a:endParaRPr sz="1250">
              <a:latin typeface="ＭＳ Ｐゴシック"/>
              <a:cs typeface="ＭＳ Ｐゴシック"/>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2580" y="835152"/>
            <a:ext cx="8958580" cy="497572"/>
          </a:xfrm>
          <a:prstGeom prst="rect">
            <a:avLst/>
          </a:prstGeom>
          <a:ln w="9144">
            <a:solidFill>
              <a:srgbClr val="000000"/>
            </a:solidFill>
          </a:ln>
        </p:spPr>
        <p:txBody>
          <a:bodyPr vert="horz" wrap="square" lIns="0" tIns="35560" rIns="0" bIns="0" rtlCol="0">
            <a:spAutoFit/>
          </a:bodyPr>
          <a:lstStyle/>
          <a:p>
            <a:pPr marL="91440" marR="234315">
              <a:spcBef>
                <a:spcPts val="280"/>
              </a:spcBef>
            </a:pPr>
            <a:r>
              <a:rPr sz="1500" spc="-10" dirty="0">
                <a:latin typeface="ＭＳ Ｐゴシック"/>
                <a:cs typeface="ＭＳ Ｐゴシック"/>
              </a:rPr>
              <a:t>「国が実施する</a:t>
            </a:r>
            <a:r>
              <a:rPr sz="1500" dirty="0">
                <a:latin typeface="Calibri"/>
                <a:cs typeface="Calibri"/>
              </a:rPr>
              <a:t>PFI</a:t>
            </a:r>
            <a:r>
              <a:rPr sz="1500" spc="-25" dirty="0">
                <a:latin typeface="ＭＳ Ｐゴシック"/>
                <a:cs typeface="ＭＳ Ｐゴシック"/>
              </a:rPr>
              <a:t>事業について」</a:t>
            </a:r>
            <a:r>
              <a:rPr sz="1500" spc="-10" dirty="0">
                <a:latin typeface="ＭＳ Ｐゴシック"/>
                <a:cs typeface="ＭＳ Ｐゴシック"/>
              </a:rPr>
              <a:t>（令和３年５月会計検査院随時報告</a:t>
            </a:r>
            <a:r>
              <a:rPr sz="1500" dirty="0">
                <a:latin typeface="ＭＳ Ｐゴシック"/>
                <a:cs typeface="ＭＳ Ｐゴシック"/>
              </a:rPr>
              <a:t>）</a:t>
            </a:r>
            <a:r>
              <a:rPr sz="1500" spc="-25" dirty="0">
                <a:latin typeface="ＭＳ Ｐゴシック"/>
                <a:cs typeface="ＭＳ Ｐゴシック"/>
              </a:rPr>
              <a:t>や、それを踏まえて実施したＶＦＭ算定</a:t>
            </a:r>
            <a:r>
              <a:rPr sz="1500" spc="-20" dirty="0">
                <a:latin typeface="ＭＳ Ｐゴシック"/>
                <a:cs typeface="ＭＳ Ｐゴシック"/>
              </a:rPr>
              <a:t>に関する実態調査の結果を踏まえ、</a:t>
            </a:r>
            <a:r>
              <a:rPr sz="1500" spc="-20" dirty="0">
                <a:latin typeface="Calibri"/>
                <a:cs typeface="Calibri"/>
              </a:rPr>
              <a:t>VFM</a:t>
            </a:r>
            <a:r>
              <a:rPr sz="1500" spc="-30" dirty="0">
                <a:latin typeface="ＭＳ Ｐゴシック"/>
                <a:cs typeface="ＭＳ Ｐゴシック"/>
              </a:rPr>
              <a:t>ガイドラインの改正を行う。</a:t>
            </a:r>
            <a:endParaRPr sz="1500">
              <a:latin typeface="ＭＳ Ｐゴシック"/>
              <a:cs typeface="ＭＳ Ｐゴシック"/>
            </a:endParaRPr>
          </a:p>
        </p:txBody>
      </p:sp>
      <p:sp>
        <p:nvSpPr>
          <p:cNvPr id="3" name="object 3"/>
          <p:cNvSpPr txBox="1"/>
          <p:nvPr/>
        </p:nvSpPr>
        <p:spPr>
          <a:xfrm>
            <a:off x="1709600" y="429896"/>
            <a:ext cx="3921760" cy="299720"/>
          </a:xfrm>
          <a:prstGeom prst="rect">
            <a:avLst/>
          </a:prstGeom>
        </p:spPr>
        <p:txBody>
          <a:bodyPr vert="horz" wrap="square" lIns="0" tIns="12700" rIns="0" bIns="0" rtlCol="0">
            <a:spAutoFit/>
          </a:bodyPr>
          <a:lstStyle/>
          <a:p>
            <a:pPr marL="12700">
              <a:spcBef>
                <a:spcPts val="100"/>
              </a:spcBef>
            </a:pPr>
            <a:r>
              <a:rPr b="1" u="sng" spc="-25" dirty="0">
                <a:uFill>
                  <a:solidFill>
                    <a:srgbClr val="000000"/>
                  </a:solidFill>
                </a:uFill>
                <a:latin typeface="ＭＳ Ｐゴシック"/>
                <a:cs typeface="ＭＳ Ｐゴシック"/>
              </a:rPr>
              <a:t>２．会計検査院報告を踏まえた対応関係</a:t>
            </a:r>
            <a:endParaRPr>
              <a:latin typeface="ＭＳ Ｐゴシック"/>
              <a:cs typeface="ＭＳ Ｐゴシック"/>
            </a:endParaRPr>
          </a:p>
        </p:txBody>
      </p:sp>
      <p:sp>
        <p:nvSpPr>
          <p:cNvPr id="4" name="object 4"/>
          <p:cNvSpPr txBox="1"/>
          <p:nvPr/>
        </p:nvSpPr>
        <p:spPr>
          <a:xfrm>
            <a:off x="1839840" y="5467508"/>
            <a:ext cx="1625600" cy="228268"/>
          </a:xfrm>
          <a:prstGeom prst="rect">
            <a:avLst/>
          </a:prstGeom>
        </p:spPr>
        <p:txBody>
          <a:bodyPr vert="horz" wrap="square" lIns="0" tIns="12700" rIns="0" bIns="0" rtlCol="0">
            <a:spAutoFit/>
          </a:bodyPr>
          <a:lstStyle/>
          <a:p>
            <a:pPr marL="12700">
              <a:spcBef>
                <a:spcPts val="100"/>
              </a:spcBef>
            </a:pPr>
            <a:r>
              <a:rPr sz="1400" spc="-10" dirty="0">
                <a:latin typeface="ＭＳ Ｐゴシック"/>
                <a:cs typeface="ＭＳ Ｐゴシック"/>
              </a:rPr>
              <a:t>される旨を追記する。</a:t>
            </a:r>
            <a:endParaRPr sz="1400">
              <a:latin typeface="ＭＳ Ｐゴシック"/>
              <a:cs typeface="ＭＳ Ｐゴシック"/>
            </a:endParaRPr>
          </a:p>
        </p:txBody>
      </p:sp>
      <p:sp>
        <p:nvSpPr>
          <p:cNvPr id="5" name="object 5"/>
          <p:cNvSpPr txBox="1"/>
          <p:nvPr/>
        </p:nvSpPr>
        <p:spPr>
          <a:xfrm>
            <a:off x="1588478" y="1501111"/>
            <a:ext cx="8985885" cy="4049891"/>
          </a:xfrm>
          <a:prstGeom prst="rect">
            <a:avLst/>
          </a:prstGeom>
        </p:spPr>
        <p:txBody>
          <a:bodyPr vert="horz" wrap="square" lIns="0" tIns="93980" rIns="0" bIns="0" rtlCol="0">
            <a:spAutoFit/>
          </a:bodyPr>
          <a:lstStyle/>
          <a:p>
            <a:pPr marL="12700">
              <a:spcBef>
                <a:spcPts val="740"/>
              </a:spcBef>
            </a:pPr>
            <a:r>
              <a:rPr sz="1500" b="1" dirty="0">
                <a:latin typeface="ＭＳ Ｐゴシック"/>
                <a:cs typeface="ＭＳ Ｐゴシック"/>
              </a:rPr>
              <a:t>（１）</a:t>
            </a:r>
            <a:r>
              <a:rPr sz="1500" b="1" u="sng" spc="-30" dirty="0">
                <a:uFill>
                  <a:solidFill>
                    <a:srgbClr val="000000"/>
                  </a:solidFill>
                </a:uFill>
                <a:latin typeface="ＭＳ Ｐゴシック"/>
                <a:cs typeface="ＭＳ Ｐゴシック"/>
              </a:rPr>
              <a:t>会計検査院報告を踏まえた対応について</a:t>
            </a:r>
            <a:endParaRPr sz="1500">
              <a:latin typeface="ＭＳ Ｐゴシック"/>
              <a:cs typeface="ＭＳ Ｐゴシック"/>
            </a:endParaRPr>
          </a:p>
          <a:p>
            <a:pPr marL="262255" marR="5080" indent="-179070">
              <a:spcBef>
                <a:spcPts val="605"/>
              </a:spcBef>
              <a:buFont typeface="Arial"/>
              <a:buChar char="•"/>
              <a:tabLst>
                <a:tab pos="263525" algn="l"/>
              </a:tabLst>
            </a:pPr>
            <a:r>
              <a:rPr sz="1400" spc="-15" dirty="0">
                <a:latin typeface="ＭＳ Ｐゴシック"/>
                <a:cs typeface="ＭＳ Ｐゴシック"/>
              </a:rPr>
              <a:t>コンセッション以外の独立採算型・混合型事業の</a:t>
            </a:r>
            <a:r>
              <a:rPr sz="1400" spc="-10" dirty="0">
                <a:latin typeface="Calibri"/>
                <a:cs typeface="Calibri"/>
              </a:rPr>
              <a:t>VFM</a:t>
            </a:r>
            <a:r>
              <a:rPr sz="1400" spc="-20" dirty="0">
                <a:latin typeface="ＭＳ Ｐゴシック"/>
                <a:cs typeface="ＭＳ Ｐゴシック"/>
              </a:rPr>
              <a:t>算定方法を明確にすべきという指摘を踏まえ、コンセッションと</a:t>
            </a:r>
            <a:r>
              <a:rPr sz="1400" spc="500" dirty="0">
                <a:latin typeface="ＭＳ Ｐゴシック"/>
                <a:cs typeface="ＭＳ Ｐゴシック"/>
              </a:rPr>
              <a:t> </a:t>
            </a:r>
            <a:r>
              <a:rPr sz="1400" spc="-15" dirty="0">
                <a:latin typeface="ＭＳ Ｐゴシック"/>
                <a:cs typeface="ＭＳ Ｐゴシック"/>
              </a:rPr>
              <a:t>同	様に、総収入と総支出の差を用いて算定する方法</a:t>
            </a:r>
            <a:r>
              <a:rPr sz="1400" dirty="0">
                <a:latin typeface="ＭＳ Ｐゴシック"/>
                <a:cs typeface="ＭＳ Ｐゴシック"/>
              </a:rPr>
              <a:t>（</a:t>
            </a:r>
            <a:r>
              <a:rPr sz="1400" spc="-20" dirty="0">
                <a:latin typeface="ＭＳ Ｐゴシック"/>
                <a:cs typeface="ＭＳ Ｐゴシック"/>
              </a:rPr>
              <a:t>運営権ガイドラインに記載</a:t>
            </a:r>
            <a:r>
              <a:rPr sz="1400" spc="-10" dirty="0">
                <a:latin typeface="ＭＳ Ｐゴシック"/>
                <a:cs typeface="ＭＳ Ｐゴシック"/>
              </a:rPr>
              <a:t>）</a:t>
            </a:r>
            <a:r>
              <a:rPr sz="1400" spc="-20" dirty="0">
                <a:latin typeface="ＭＳ Ｐゴシック"/>
                <a:cs typeface="ＭＳ Ｐゴシック"/>
              </a:rPr>
              <a:t>によることが望ましい旨を追記する。</a:t>
            </a:r>
            <a:endParaRPr sz="1400">
              <a:latin typeface="ＭＳ Ｐゴシック"/>
              <a:cs typeface="ＭＳ Ｐゴシック"/>
            </a:endParaRPr>
          </a:p>
          <a:p>
            <a:pPr marL="262255" marR="98425" indent="-179070">
              <a:lnSpc>
                <a:spcPct val="102499"/>
              </a:lnSpc>
              <a:spcBef>
                <a:spcPts val="555"/>
              </a:spcBef>
              <a:buFont typeface="Arial"/>
              <a:buChar char="•"/>
              <a:tabLst>
                <a:tab pos="263525" algn="l"/>
              </a:tabLst>
            </a:pPr>
            <a:r>
              <a:rPr sz="1400" spc="-10" dirty="0">
                <a:latin typeface="Calibri"/>
                <a:cs typeface="Calibri"/>
              </a:rPr>
              <a:t>P</a:t>
            </a:r>
            <a:r>
              <a:rPr sz="1400" dirty="0">
                <a:latin typeface="Calibri"/>
                <a:cs typeface="Calibri"/>
              </a:rPr>
              <a:t>F</a:t>
            </a:r>
            <a:r>
              <a:rPr sz="1400" spc="-10" dirty="0">
                <a:latin typeface="Calibri"/>
                <a:cs typeface="Calibri"/>
              </a:rPr>
              <a:t>I</a:t>
            </a:r>
            <a:r>
              <a:rPr sz="1400" spc="-15" dirty="0">
                <a:latin typeface="ＭＳ Ｐゴシック"/>
                <a:cs typeface="ＭＳ Ｐゴシック"/>
              </a:rPr>
              <a:t>の公的財政負担の見込み額には入札による下落</a:t>
            </a:r>
            <a:r>
              <a:rPr sz="1400" spc="-10" dirty="0">
                <a:latin typeface="ＭＳ Ｐゴシック"/>
                <a:cs typeface="ＭＳ Ｐゴシック"/>
              </a:rPr>
              <a:t>（</a:t>
            </a:r>
            <a:r>
              <a:rPr sz="1400" dirty="0">
                <a:latin typeface="ＭＳ Ｐゴシック"/>
                <a:cs typeface="ＭＳ Ｐゴシック"/>
              </a:rPr>
              <a:t>＝</a:t>
            </a:r>
            <a:r>
              <a:rPr sz="1400" spc="-15" dirty="0">
                <a:latin typeface="ＭＳ Ｐゴシック"/>
                <a:cs typeface="ＭＳ Ｐゴシック"/>
              </a:rPr>
              <a:t>競争の効果</a:t>
            </a:r>
            <a:r>
              <a:rPr sz="1400" spc="5" dirty="0">
                <a:latin typeface="ＭＳ Ｐゴシック"/>
                <a:cs typeface="ＭＳ Ｐゴシック"/>
              </a:rPr>
              <a:t>）</a:t>
            </a:r>
            <a:r>
              <a:rPr sz="1400" spc="-15" dirty="0">
                <a:latin typeface="ＭＳ Ｐゴシック"/>
                <a:cs typeface="ＭＳ Ｐゴシック"/>
              </a:rPr>
              <a:t>が反映されているが、従来方式には反映されて	</a:t>
            </a:r>
            <a:r>
              <a:rPr sz="1400" spc="-5" dirty="0">
                <a:latin typeface="ＭＳ Ｐゴシック"/>
                <a:cs typeface="ＭＳ Ｐゴシック"/>
              </a:rPr>
              <a:t>いないことにより</a:t>
            </a:r>
            <a:r>
              <a:rPr sz="1400" spc="-5" dirty="0">
                <a:latin typeface="Calibri"/>
                <a:cs typeface="Calibri"/>
              </a:rPr>
              <a:t>V</a:t>
            </a:r>
            <a:r>
              <a:rPr sz="1400" dirty="0">
                <a:latin typeface="Calibri"/>
                <a:cs typeface="Calibri"/>
              </a:rPr>
              <a:t>F</a:t>
            </a:r>
            <a:r>
              <a:rPr sz="1400" spc="-5" dirty="0">
                <a:latin typeface="Calibri"/>
                <a:cs typeface="Calibri"/>
              </a:rPr>
              <a:t>M</a:t>
            </a:r>
            <a:r>
              <a:rPr sz="1400" spc="-15" dirty="0">
                <a:latin typeface="ＭＳ Ｐゴシック"/>
                <a:cs typeface="ＭＳ Ｐゴシック"/>
              </a:rPr>
              <a:t>が過大に見積もられているという指摘を踏まえ、従来方式の見込み額について過去の類似施設	</a:t>
            </a:r>
            <a:r>
              <a:rPr sz="1400" spc="-10" dirty="0">
                <a:latin typeface="ＭＳ Ｐゴシック"/>
                <a:cs typeface="ＭＳ Ｐゴシック"/>
              </a:rPr>
              <a:t>の落札価格等を基に算定する方法（</a:t>
            </a:r>
            <a:r>
              <a:rPr sz="1400" spc="-15" dirty="0">
                <a:latin typeface="ＭＳ Ｐゴシック"/>
                <a:cs typeface="ＭＳ Ｐゴシック"/>
              </a:rPr>
              <a:t>地方公共団体で多く採用</a:t>
            </a:r>
            <a:r>
              <a:rPr sz="1400" spc="5" dirty="0">
                <a:latin typeface="ＭＳ Ｐゴシック"/>
                <a:cs typeface="ＭＳ Ｐゴシック"/>
              </a:rPr>
              <a:t>）</a:t>
            </a:r>
            <a:r>
              <a:rPr sz="1400" spc="-30" dirty="0">
                <a:latin typeface="ＭＳ Ｐゴシック"/>
                <a:cs typeface="ＭＳ Ｐゴシック"/>
              </a:rPr>
              <a:t>を追記する。 </a:t>
            </a:r>
            <a:r>
              <a:rPr sz="1200" spc="5" dirty="0">
                <a:latin typeface="Calibri"/>
                <a:cs typeface="Calibri"/>
              </a:rPr>
              <a:t>→</a:t>
            </a:r>
            <a:r>
              <a:rPr sz="1200" spc="-15" dirty="0">
                <a:latin typeface="ＭＳ Ｐゴシック"/>
                <a:cs typeface="ＭＳ Ｐゴシック"/>
              </a:rPr>
              <a:t>次ページ参照</a:t>
            </a:r>
            <a:endParaRPr sz="1200">
              <a:latin typeface="ＭＳ Ｐゴシック"/>
              <a:cs typeface="ＭＳ Ｐゴシック"/>
            </a:endParaRPr>
          </a:p>
          <a:p>
            <a:pPr marL="262890" marR="13335" indent="-179070">
              <a:lnSpc>
                <a:spcPts val="1570"/>
              </a:lnSpc>
              <a:spcBef>
                <a:spcPts val="890"/>
              </a:spcBef>
              <a:buFont typeface="Arial"/>
              <a:buChar char="•"/>
              <a:tabLst>
                <a:tab pos="264160" algn="l"/>
              </a:tabLst>
            </a:pPr>
            <a:r>
              <a:rPr sz="1400" spc="-20" dirty="0">
                <a:latin typeface="ＭＳ Ｐゴシック"/>
                <a:cs typeface="ＭＳ Ｐゴシック"/>
              </a:rPr>
              <a:t>実際の金利情勢を十分に考慮し割引率を設定すべきという指摘への対応として、現行でもリスクフリーレートの採用</a:t>
            </a:r>
            <a:r>
              <a:rPr sz="1400" spc="500" dirty="0">
                <a:latin typeface="ＭＳ Ｐゴシック"/>
                <a:cs typeface="ＭＳ Ｐゴシック"/>
              </a:rPr>
              <a:t> </a:t>
            </a:r>
            <a:r>
              <a:rPr sz="1400" spc="-20" dirty="0">
                <a:latin typeface="ＭＳ Ｐゴシック"/>
                <a:cs typeface="ＭＳ Ｐゴシック"/>
              </a:rPr>
              <a:t>が	適当である旨記載しているが、具体的に、事業期間に近い長期国債の利回りを採用する方法がある旨を追記する。</a:t>
            </a:r>
            <a:endParaRPr sz="1400">
              <a:latin typeface="ＭＳ Ｐゴシック"/>
              <a:cs typeface="ＭＳ Ｐゴシック"/>
            </a:endParaRPr>
          </a:p>
          <a:p>
            <a:pPr marL="5452110">
              <a:spcBef>
                <a:spcPts val="815"/>
              </a:spcBef>
            </a:pPr>
            <a:r>
              <a:rPr sz="1250" i="1" spc="-50" dirty="0">
                <a:latin typeface="ＭＳ ゴシック"/>
                <a:cs typeface="ＭＳ ゴシック"/>
              </a:rPr>
              <a:t>※</a:t>
            </a:r>
            <a:r>
              <a:rPr sz="1250" i="1" spc="80" dirty="0">
                <a:latin typeface="ＭＳ Ｐゴシック"/>
                <a:cs typeface="ＭＳ Ｐゴシック"/>
              </a:rPr>
              <a:t>対応箇所 ： 【</a:t>
            </a:r>
            <a:r>
              <a:rPr sz="1200" i="1" dirty="0">
                <a:latin typeface="Calibri"/>
                <a:cs typeface="Calibri"/>
              </a:rPr>
              <a:t>VFM</a:t>
            </a:r>
            <a:r>
              <a:rPr sz="1250" i="1" spc="-65" dirty="0">
                <a:latin typeface="ＭＳ Ｐゴシック"/>
                <a:cs typeface="ＭＳ Ｐゴシック"/>
              </a:rPr>
              <a:t>ガイドライン一２、二２、四３</a:t>
            </a:r>
            <a:r>
              <a:rPr sz="1250" i="1" spc="-40" dirty="0">
                <a:latin typeface="ＭＳ Ｐゴシック"/>
                <a:cs typeface="ＭＳ Ｐゴシック"/>
              </a:rPr>
              <a:t>（２）</a:t>
            </a:r>
            <a:r>
              <a:rPr sz="1250" i="1" spc="-50" dirty="0">
                <a:latin typeface="ＭＳ Ｐゴシック"/>
                <a:cs typeface="ＭＳ Ｐゴシック"/>
              </a:rPr>
              <a:t>】</a:t>
            </a:r>
            <a:endParaRPr sz="1250">
              <a:latin typeface="ＭＳ Ｐゴシック"/>
              <a:cs typeface="ＭＳ Ｐゴシック"/>
            </a:endParaRPr>
          </a:p>
          <a:p>
            <a:pPr marL="12700">
              <a:spcBef>
                <a:spcPts val="1250"/>
              </a:spcBef>
            </a:pPr>
            <a:r>
              <a:rPr sz="1500" b="1" spc="-10" dirty="0">
                <a:latin typeface="ＭＳ Ｐゴシック"/>
                <a:cs typeface="ＭＳ Ｐゴシック"/>
              </a:rPr>
              <a:t>（２）</a:t>
            </a:r>
            <a:r>
              <a:rPr sz="1500" b="1" u="sng" spc="-10" dirty="0">
                <a:uFill>
                  <a:solidFill>
                    <a:srgbClr val="000000"/>
                  </a:solidFill>
                </a:uFill>
                <a:latin typeface="Calibri"/>
                <a:cs typeface="Calibri"/>
              </a:rPr>
              <a:t>VFM</a:t>
            </a:r>
            <a:r>
              <a:rPr sz="1500" b="1" u="sng" spc="-30" dirty="0">
                <a:uFill>
                  <a:solidFill>
                    <a:srgbClr val="000000"/>
                  </a:solidFill>
                </a:uFill>
                <a:latin typeface="ＭＳ Ｐゴシック"/>
                <a:cs typeface="ＭＳ Ｐゴシック"/>
              </a:rPr>
              <a:t>算定の実態調査を踏まえた割引率に関する改正について</a:t>
            </a:r>
            <a:endParaRPr sz="1500">
              <a:latin typeface="ＭＳ Ｐゴシック"/>
              <a:cs typeface="ＭＳ Ｐゴシック"/>
            </a:endParaRPr>
          </a:p>
          <a:p>
            <a:pPr marL="262890" marR="182245" indent="-179070">
              <a:lnSpc>
                <a:spcPts val="1570"/>
              </a:lnSpc>
              <a:spcBef>
                <a:spcPts val="855"/>
              </a:spcBef>
              <a:buFont typeface="Arial"/>
              <a:buChar char="•"/>
              <a:tabLst>
                <a:tab pos="264160" algn="l"/>
              </a:tabLst>
            </a:pPr>
            <a:r>
              <a:rPr sz="1400" spc="-20" dirty="0">
                <a:latin typeface="ＭＳ Ｐゴシック"/>
                <a:cs typeface="ＭＳ Ｐゴシック"/>
              </a:rPr>
              <a:t>近年の物価上昇傾向や、長期国債の利回りに係るマーケットの状況を踏まえ、割引率として用いる長期国債の利回り	に期待物価上昇率を勘案することが想定される旨を追記する。</a:t>
            </a:r>
            <a:endParaRPr sz="1400">
              <a:latin typeface="ＭＳ Ｐゴシック"/>
              <a:cs typeface="ＭＳ Ｐゴシック"/>
            </a:endParaRPr>
          </a:p>
          <a:p>
            <a:pPr marL="262255" marR="90170" indent="-179070">
              <a:spcBef>
                <a:spcPts val="675"/>
              </a:spcBef>
              <a:buFont typeface="Arial"/>
              <a:buChar char="•"/>
              <a:tabLst>
                <a:tab pos="263525" algn="l"/>
              </a:tabLst>
            </a:pPr>
            <a:r>
              <a:rPr sz="1400" spc="-15" dirty="0">
                <a:latin typeface="ＭＳ Ｐゴシック"/>
                <a:cs typeface="ＭＳ Ｐゴシック"/>
              </a:rPr>
              <a:t>リスクフリーレート採用の前提であるリスク調整が実務上困難であることを踏まえ、</a:t>
            </a:r>
            <a:r>
              <a:rPr sz="1400" spc="-10" dirty="0">
                <a:latin typeface="ＭＳ Ｐゴシック"/>
                <a:cs typeface="ＭＳ Ｐゴシック"/>
              </a:rPr>
              <a:t>PFI</a:t>
            </a:r>
            <a:r>
              <a:rPr sz="1400" spc="-20" dirty="0">
                <a:latin typeface="ＭＳ Ｐゴシック"/>
                <a:cs typeface="ＭＳ Ｐゴシック"/>
              </a:rPr>
              <a:t>の公的財政負担の見込額につ	</a:t>
            </a:r>
            <a:r>
              <a:rPr sz="1400" spc="-15" dirty="0">
                <a:latin typeface="ＭＳ Ｐゴシック"/>
                <a:cs typeface="ＭＳ Ｐゴシック"/>
              </a:rPr>
              <a:t>いてリスクプレミアムを加味した割引率を用いる手法</a:t>
            </a:r>
            <a:r>
              <a:rPr sz="1400" spc="-10" dirty="0">
                <a:latin typeface="ＭＳ Ｐゴシック"/>
                <a:cs typeface="ＭＳ Ｐゴシック"/>
              </a:rPr>
              <a:t>（</a:t>
            </a:r>
            <a:r>
              <a:rPr sz="1400" spc="-15" dirty="0">
                <a:latin typeface="ＭＳ Ｐゴシック"/>
                <a:cs typeface="ＭＳ Ｐゴシック"/>
              </a:rPr>
              <a:t>運営権ガイドラインに記載</a:t>
            </a:r>
            <a:r>
              <a:rPr sz="1400" spc="-10" dirty="0">
                <a:latin typeface="ＭＳ Ｐゴシック"/>
                <a:cs typeface="ＭＳ Ｐゴシック"/>
              </a:rPr>
              <a:t>）</a:t>
            </a:r>
            <a:r>
              <a:rPr sz="1400" spc="-15" dirty="0">
                <a:latin typeface="ＭＳ Ｐゴシック"/>
                <a:cs typeface="ＭＳ Ｐゴシック"/>
              </a:rPr>
              <a:t>を追記する。</a:t>
            </a:r>
            <a:endParaRPr sz="1400">
              <a:latin typeface="ＭＳ Ｐゴシック"/>
              <a:cs typeface="ＭＳ Ｐゴシック"/>
            </a:endParaRPr>
          </a:p>
          <a:p>
            <a:pPr marL="263525"/>
            <a:r>
              <a:rPr sz="1400" spc="-15" dirty="0">
                <a:latin typeface="ＭＳ Ｐゴシック"/>
                <a:cs typeface="ＭＳ Ｐゴシック"/>
              </a:rPr>
              <a:t>また、直接の推計が困難なリスクの期待値の見合いとして、利払い費用の差や</a:t>
            </a:r>
            <a:r>
              <a:rPr sz="1400" spc="-10" dirty="0">
                <a:latin typeface="ＭＳ Ｐゴシック"/>
                <a:cs typeface="ＭＳ Ｐゴシック"/>
              </a:rPr>
              <a:t>SPC</a:t>
            </a:r>
            <a:r>
              <a:rPr sz="1400" spc="-20" dirty="0">
                <a:latin typeface="ＭＳ Ｐゴシック"/>
                <a:cs typeface="ＭＳ Ｐゴシック"/>
              </a:rPr>
              <a:t>関連費用を勘案することが想定</a:t>
            </a:r>
            <a:endParaRPr sz="1400">
              <a:latin typeface="ＭＳ Ｐゴシック"/>
              <a:cs typeface="ＭＳ Ｐゴシック"/>
            </a:endParaRPr>
          </a:p>
        </p:txBody>
      </p:sp>
      <p:sp>
        <p:nvSpPr>
          <p:cNvPr id="6" name="object 6"/>
          <p:cNvSpPr txBox="1"/>
          <p:nvPr/>
        </p:nvSpPr>
        <p:spPr>
          <a:xfrm>
            <a:off x="7028004" y="5561339"/>
            <a:ext cx="3384550" cy="207108"/>
          </a:xfrm>
          <a:prstGeom prst="rect">
            <a:avLst/>
          </a:prstGeom>
        </p:spPr>
        <p:txBody>
          <a:bodyPr vert="horz" wrap="square" lIns="0" tIns="14605" rIns="0" bIns="0" rtlCol="0">
            <a:spAutoFit/>
          </a:bodyPr>
          <a:lstStyle/>
          <a:p>
            <a:pPr marL="12700">
              <a:spcBef>
                <a:spcPts val="115"/>
              </a:spcBef>
            </a:pPr>
            <a:r>
              <a:rPr sz="1250" i="1" spc="-50" dirty="0">
                <a:latin typeface="ＭＳ ゴシック"/>
                <a:cs typeface="ＭＳ ゴシック"/>
              </a:rPr>
              <a:t>※</a:t>
            </a:r>
            <a:r>
              <a:rPr sz="1250" i="1" spc="80" dirty="0">
                <a:latin typeface="ＭＳ Ｐゴシック"/>
                <a:cs typeface="ＭＳ Ｐゴシック"/>
              </a:rPr>
              <a:t>対応箇所 ： 【</a:t>
            </a:r>
            <a:r>
              <a:rPr sz="1200" i="1" dirty="0">
                <a:latin typeface="Calibri"/>
                <a:cs typeface="Calibri"/>
              </a:rPr>
              <a:t>VFM</a:t>
            </a:r>
            <a:r>
              <a:rPr sz="1250" i="1" spc="-65" dirty="0">
                <a:latin typeface="ＭＳ Ｐゴシック"/>
                <a:cs typeface="ＭＳ Ｐゴシック"/>
              </a:rPr>
              <a:t>ガイドライン四１、四３</a:t>
            </a:r>
            <a:r>
              <a:rPr sz="1250" i="1" spc="-40" dirty="0">
                <a:latin typeface="ＭＳ Ｐゴシック"/>
                <a:cs typeface="ＭＳ Ｐゴシック"/>
              </a:rPr>
              <a:t>（３）（４）</a:t>
            </a:r>
            <a:r>
              <a:rPr sz="1250" i="1" spc="-50" dirty="0">
                <a:latin typeface="ＭＳ Ｐゴシック"/>
                <a:cs typeface="ＭＳ Ｐゴシック"/>
              </a:rPr>
              <a:t>】</a:t>
            </a:r>
            <a:endParaRPr sz="1250">
              <a:latin typeface="ＭＳ Ｐゴシック"/>
              <a:cs typeface="ＭＳ Ｐゴシック"/>
            </a:endParaRPr>
          </a:p>
        </p:txBody>
      </p:sp>
      <p:pic>
        <p:nvPicPr>
          <p:cNvPr id="7" name="object 7"/>
          <p:cNvPicPr/>
          <p:nvPr/>
        </p:nvPicPr>
        <p:blipFill>
          <a:blip r:embed="rId2" cstate="print"/>
          <a:stretch>
            <a:fillRect/>
          </a:stretch>
        </p:blipFill>
        <p:spPr>
          <a:xfrm>
            <a:off x="1524001" y="1"/>
            <a:ext cx="9139427" cy="396239"/>
          </a:xfrm>
          <a:prstGeom prst="rect">
            <a:avLst/>
          </a:prstGeom>
        </p:spPr>
      </p:pic>
      <p:sp>
        <p:nvSpPr>
          <p:cNvPr id="8" name="object 8"/>
          <p:cNvSpPr txBox="1">
            <a:spLocks noGrp="1"/>
          </p:cNvSpPr>
          <p:nvPr>
            <p:ph type="title"/>
          </p:nvPr>
        </p:nvSpPr>
        <p:spPr>
          <a:xfrm>
            <a:off x="585470" y="-95597"/>
            <a:ext cx="10972800" cy="443711"/>
          </a:xfrm>
          <a:prstGeom prst="rect">
            <a:avLst/>
          </a:prstGeom>
        </p:spPr>
        <p:txBody>
          <a:bodyPr vert="horz" wrap="square" lIns="0" tIns="12700" rIns="0" bIns="0" rtlCol="0" anchor="ctr">
            <a:spAutoFit/>
          </a:bodyPr>
          <a:lstStyle/>
          <a:p>
            <a:pPr marL="12700">
              <a:spcBef>
                <a:spcPts val="100"/>
              </a:spcBef>
            </a:pPr>
            <a:r>
              <a:rPr sz="2800" spc="-20" dirty="0"/>
              <a:t>各種ガイドライン改正の概要</a:t>
            </a:r>
          </a:p>
        </p:txBody>
      </p:sp>
      <p:sp>
        <p:nvSpPr>
          <p:cNvPr id="9" name="object 9"/>
          <p:cNvSpPr txBox="1">
            <a:spLocks noGrp="1"/>
          </p:cNvSpPr>
          <p:nvPr>
            <p:ph type="sldNum" sz="quarter" idx="7"/>
          </p:nvPr>
        </p:nvSpPr>
        <p:spPr>
          <a:xfrm>
            <a:off x="8955530" y="6651469"/>
            <a:ext cx="186054" cy="219709"/>
          </a:xfrm>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12700">
              <a:spcBef>
                <a:spcPts val="100"/>
              </a:spcBef>
            </a:pPr>
            <a:fld id="{81D60167-4931-47E6-BA6A-407CBD079E47}" type="slidenum">
              <a:rPr lang="en-US" altLang="ja-JP" smtClean="0"/>
              <a:pPr marL="12700">
                <a:spcBef>
                  <a:spcPts val="100"/>
                </a:spcBef>
              </a:pPr>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66318" y="3523143"/>
            <a:ext cx="0" cy="2651760"/>
          </a:xfrm>
          <a:custGeom>
            <a:avLst/>
            <a:gdLst/>
            <a:ahLst/>
            <a:cxnLst/>
            <a:rect l="l" t="t" r="r" b="b"/>
            <a:pathLst>
              <a:path h="2651760">
                <a:moveTo>
                  <a:pt x="0" y="0"/>
                </a:moveTo>
                <a:lnTo>
                  <a:pt x="0" y="2651760"/>
                </a:lnTo>
              </a:path>
            </a:pathLst>
          </a:custGeom>
          <a:ln w="12700">
            <a:solidFill>
              <a:srgbClr val="000000"/>
            </a:solidFill>
          </a:ln>
        </p:spPr>
        <p:txBody>
          <a:bodyPr wrap="square" lIns="0" tIns="0" rIns="0" bIns="0" rtlCol="0"/>
          <a:lstStyle/>
          <a:p>
            <a:endParaRPr/>
          </a:p>
        </p:txBody>
      </p:sp>
      <p:grpSp>
        <p:nvGrpSpPr>
          <p:cNvPr id="3" name="object 3"/>
          <p:cNvGrpSpPr/>
          <p:nvPr/>
        </p:nvGrpSpPr>
        <p:grpSpPr>
          <a:xfrm>
            <a:off x="6453618" y="3516793"/>
            <a:ext cx="3905250" cy="2664460"/>
            <a:chOff x="4929618" y="3516793"/>
            <a:chExt cx="3905250" cy="2664460"/>
          </a:xfrm>
        </p:grpSpPr>
        <p:sp>
          <p:nvSpPr>
            <p:cNvPr id="4" name="object 4"/>
            <p:cNvSpPr/>
            <p:nvPr/>
          </p:nvSpPr>
          <p:spPr>
            <a:xfrm>
              <a:off x="8821571" y="3523143"/>
              <a:ext cx="0" cy="2651760"/>
            </a:xfrm>
            <a:custGeom>
              <a:avLst/>
              <a:gdLst/>
              <a:ahLst/>
              <a:cxnLst/>
              <a:rect l="l" t="t" r="r" b="b"/>
              <a:pathLst>
                <a:path h="2651760">
                  <a:moveTo>
                    <a:pt x="0" y="0"/>
                  </a:moveTo>
                  <a:lnTo>
                    <a:pt x="0" y="2651760"/>
                  </a:lnTo>
                </a:path>
              </a:pathLst>
            </a:custGeom>
            <a:ln w="12700">
              <a:solidFill>
                <a:srgbClr val="000000"/>
              </a:solidFill>
            </a:ln>
          </p:spPr>
          <p:txBody>
            <a:bodyPr wrap="square" lIns="0" tIns="0" rIns="0" bIns="0" rtlCol="0"/>
            <a:lstStyle/>
            <a:p>
              <a:endParaRPr/>
            </a:p>
          </p:txBody>
        </p:sp>
        <p:sp>
          <p:nvSpPr>
            <p:cNvPr id="5" name="object 5"/>
            <p:cNvSpPr/>
            <p:nvPr/>
          </p:nvSpPr>
          <p:spPr>
            <a:xfrm>
              <a:off x="4935968" y="6168553"/>
              <a:ext cx="3892550" cy="0"/>
            </a:xfrm>
            <a:custGeom>
              <a:avLst/>
              <a:gdLst/>
              <a:ahLst/>
              <a:cxnLst/>
              <a:rect l="l" t="t" r="r" b="b"/>
              <a:pathLst>
                <a:path w="3892550">
                  <a:moveTo>
                    <a:pt x="0" y="0"/>
                  </a:moveTo>
                  <a:lnTo>
                    <a:pt x="3891953" y="0"/>
                  </a:lnTo>
                </a:path>
              </a:pathLst>
            </a:custGeom>
            <a:ln w="12700">
              <a:solidFill>
                <a:srgbClr val="000000"/>
              </a:solidFill>
            </a:ln>
          </p:spPr>
          <p:txBody>
            <a:bodyPr wrap="square" lIns="0" tIns="0" rIns="0" bIns="0" rtlCol="0"/>
            <a:lstStyle/>
            <a:p>
              <a:endParaRPr/>
            </a:p>
          </p:txBody>
        </p:sp>
      </p:grpSp>
      <p:sp>
        <p:nvSpPr>
          <p:cNvPr id="6" name="object 6"/>
          <p:cNvSpPr txBox="1"/>
          <p:nvPr/>
        </p:nvSpPr>
        <p:spPr>
          <a:xfrm>
            <a:off x="6466318" y="3529493"/>
            <a:ext cx="3879850" cy="239168"/>
          </a:xfrm>
          <a:prstGeom prst="rect">
            <a:avLst/>
          </a:prstGeom>
          <a:solidFill>
            <a:srgbClr val="DADADA"/>
          </a:solidFill>
          <a:ln w="12700">
            <a:solidFill>
              <a:srgbClr val="000000"/>
            </a:solidFill>
          </a:ln>
        </p:spPr>
        <p:txBody>
          <a:bodyPr vert="horz" wrap="square" lIns="0" tIns="38735" rIns="0" bIns="0" rtlCol="0">
            <a:spAutoFit/>
          </a:bodyPr>
          <a:lstStyle/>
          <a:p>
            <a:pPr algn="ctr">
              <a:spcBef>
                <a:spcPts val="305"/>
              </a:spcBef>
            </a:pPr>
            <a:r>
              <a:rPr sz="1300" b="1" spc="-25" dirty="0">
                <a:latin typeface="ＭＳ Ｐゴシック"/>
                <a:cs typeface="ＭＳ Ｐゴシック"/>
              </a:rPr>
              <a:t>改正後</a:t>
            </a:r>
            <a:endParaRPr sz="1300">
              <a:latin typeface="ＭＳ Ｐゴシック"/>
              <a:cs typeface="ＭＳ Ｐゴシック"/>
            </a:endParaRPr>
          </a:p>
        </p:txBody>
      </p:sp>
      <p:grpSp>
        <p:nvGrpSpPr>
          <p:cNvPr id="7" name="object 7"/>
          <p:cNvGrpSpPr/>
          <p:nvPr/>
        </p:nvGrpSpPr>
        <p:grpSpPr>
          <a:xfrm>
            <a:off x="1833283" y="3516793"/>
            <a:ext cx="3905250" cy="2664460"/>
            <a:chOff x="309283" y="3516793"/>
            <a:chExt cx="3905250" cy="2664460"/>
          </a:xfrm>
        </p:grpSpPr>
        <p:sp>
          <p:nvSpPr>
            <p:cNvPr id="8" name="object 8"/>
            <p:cNvSpPr/>
            <p:nvPr/>
          </p:nvSpPr>
          <p:spPr>
            <a:xfrm>
              <a:off x="321983" y="3523143"/>
              <a:ext cx="0" cy="2651760"/>
            </a:xfrm>
            <a:custGeom>
              <a:avLst/>
              <a:gdLst/>
              <a:ahLst/>
              <a:cxnLst/>
              <a:rect l="l" t="t" r="r" b="b"/>
              <a:pathLst>
                <a:path h="2651760">
                  <a:moveTo>
                    <a:pt x="0" y="0"/>
                  </a:moveTo>
                  <a:lnTo>
                    <a:pt x="0" y="2651760"/>
                  </a:lnTo>
                </a:path>
              </a:pathLst>
            </a:custGeom>
            <a:ln w="12700">
              <a:solidFill>
                <a:srgbClr val="000000"/>
              </a:solidFill>
            </a:ln>
          </p:spPr>
          <p:txBody>
            <a:bodyPr wrap="square" lIns="0" tIns="0" rIns="0" bIns="0" rtlCol="0"/>
            <a:lstStyle/>
            <a:p>
              <a:endParaRPr/>
            </a:p>
          </p:txBody>
        </p:sp>
        <p:sp>
          <p:nvSpPr>
            <p:cNvPr id="9" name="object 9"/>
            <p:cNvSpPr/>
            <p:nvPr/>
          </p:nvSpPr>
          <p:spPr>
            <a:xfrm>
              <a:off x="4201236" y="3523143"/>
              <a:ext cx="0" cy="2651760"/>
            </a:xfrm>
            <a:custGeom>
              <a:avLst/>
              <a:gdLst/>
              <a:ahLst/>
              <a:cxnLst/>
              <a:rect l="l" t="t" r="r" b="b"/>
              <a:pathLst>
                <a:path h="2651760">
                  <a:moveTo>
                    <a:pt x="0" y="0"/>
                  </a:moveTo>
                  <a:lnTo>
                    <a:pt x="0" y="2651760"/>
                  </a:lnTo>
                </a:path>
              </a:pathLst>
            </a:custGeom>
            <a:ln w="12700">
              <a:solidFill>
                <a:srgbClr val="000000"/>
              </a:solidFill>
            </a:ln>
          </p:spPr>
          <p:txBody>
            <a:bodyPr wrap="square" lIns="0" tIns="0" rIns="0" bIns="0" rtlCol="0"/>
            <a:lstStyle/>
            <a:p>
              <a:endParaRPr/>
            </a:p>
          </p:txBody>
        </p:sp>
        <p:sp>
          <p:nvSpPr>
            <p:cNvPr id="10" name="object 10"/>
            <p:cNvSpPr/>
            <p:nvPr/>
          </p:nvSpPr>
          <p:spPr>
            <a:xfrm>
              <a:off x="315633" y="6168553"/>
              <a:ext cx="3892550" cy="0"/>
            </a:xfrm>
            <a:custGeom>
              <a:avLst/>
              <a:gdLst/>
              <a:ahLst/>
              <a:cxnLst/>
              <a:rect l="l" t="t" r="r" b="b"/>
              <a:pathLst>
                <a:path w="3892550">
                  <a:moveTo>
                    <a:pt x="0" y="0"/>
                  </a:moveTo>
                  <a:lnTo>
                    <a:pt x="3891953" y="0"/>
                  </a:lnTo>
                </a:path>
              </a:pathLst>
            </a:custGeom>
            <a:ln w="12700">
              <a:solidFill>
                <a:srgbClr val="000000"/>
              </a:solidFill>
            </a:ln>
          </p:spPr>
          <p:txBody>
            <a:bodyPr wrap="square" lIns="0" tIns="0" rIns="0" bIns="0" rtlCol="0"/>
            <a:lstStyle/>
            <a:p>
              <a:endParaRPr/>
            </a:p>
          </p:txBody>
        </p:sp>
      </p:grpSp>
      <p:sp>
        <p:nvSpPr>
          <p:cNvPr id="11" name="object 11"/>
          <p:cNvSpPr txBox="1"/>
          <p:nvPr/>
        </p:nvSpPr>
        <p:spPr>
          <a:xfrm>
            <a:off x="1845983" y="3529493"/>
            <a:ext cx="3879850" cy="239168"/>
          </a:xfrm>
          <a:prstGeom prst="rect">
            <a:avLst/>
          </a:prstGeom>
          <a:solidFill>
            <a:srgbClr val="DADADA"/>
          </a:solidFill>
          <a:ln w="12700">
            <a:solidFill>
              <a:srgbClr val="000000"/>
            </a:solidFill>
          </a:ln>
        </p:spPr>
        <p:txBody>
          <a:bodyPr vert="horz" wrap="square" lIns="0" tIns="38735" rIns="0" bIns="0" rtlCol="0">
            <a:spAutoFit/>
          </a:bodyPr>
          <a:lstStyle/>
          <a:p>
            <a:pPr algn="ctr">
              <a:spcBef>
                <a:spcPts val="305"/>
              </a:spcBef>
            </a:pPr>
            <a:r>
              <a:rPr sz="1300" b="1" spc="-30" dirty="0">
                <a:latin typeface="ＭＳ Ｐゴシック"/>
                <a:cs typeface="ＭＳ Ｐゴシック"/>
              </a:rPr>
              <a:t>現行</a:t>
            </a:r>
            <a:endParaRPr sz="1300">
              <a:latin typeface="ＭＳ Ｐゴシック"/>
              <a:cs typeface="ＭＳ Ｐゴシック"/>
            </a:endParaRPr>
          </a:p>
        </p:txBody>
      </p:sp>
      <p:grpSp>
        <p:nvGrpSpPr>
          <p:cNvPr id="12" name="object 12"/>
          <p:cNvGrpSpPr/>
          <p:nvPr/>
        </p:nvGrpSpPr>
        <p:grpSpPr>
          <a:xfrm>
            <a:off x="4082797" y="4088891"/>
            <a:ext cx="1042669" cy="1999614"/>
            <a:chOff x="2558796" y="4088891"/>
            <a:chExt cx="1042669" cy="1999614"/>
          </a:xfrm>
        </p:grpSpPr>
        <p:sp>
          <p:nvSpPr>
            <p:cNvPr id="13" name="object 13"/>
            <p:cNvSpPr/>
            <p:nvPr/>
          </p:nvSpPr>
          <p:spPr>
            <a:xfrm>
              <a:off x="2971800" y="4088891"/>
              <a:ext cx="167640" cy="685800"/>
            </a:xfrm>
            <a:custGeom>
              <a:avLst/>
              <a:gdLst/>
              <a:ahLst/>
              <a:cxnLst/>
              <a:rect l="l" t="t" r="r" b="b"/>
              <a:pathLst>
                <a:path w="167639" h="685800">
                  <a:moveTo>
                    <a:pt x="83820" y="0"/>
                  </a:moveTo>
                  <a:lnTo>
                    <a:pt x="0" y="83819"/>
                  </a:lnTo>
                  <a:lnTo>
                    <a:pt x="41910" y="83819"/>
                  </a:lnTo>
                  <a:lnTo>
                    <a:pt x="41910" y="601979"/>
                  </a:lnTo>
                  <a:lnTo>
                    <a:pt x="0" y="601979"/>
                  </a:lnTo>
                  <a:lnTo>
                    <a:pt x="83820" y="685799"/>
                  </a:lnTo>
                  <a:lnTo>
                    <a:pt x="167640" y="601979"/>
                  </a:lnTo>
                  <a:lnTo>
                    <a:pt x="125730" y="601979"/>
                  </a:lnTo>
                  <a:lnTo>
                    <a:pt x="125730" y="83819"/>
                  </a:lnTo>
                  <a:lnTo>
                    <a:pt x="167640" y="83819"/>
                  </a:lnTo>
                  <a:lnTo>
                    <a:pt x="83820" y="0"/>
                  </a:lnTo>
                  <a:close/>
                </a:path>
              </a:pathLst>
            </a:custGeom>
            <a:solidFill>
              <a:srgbClr val="FF0000"/>
            </a:solidFill>
          </p:spPr>
          <p:txBody>
            <a:bodyPr wrap="square" lIns="0" tIns="0" rIns="0" bIns="0" rtlCol="0"/>
            <a:lstStyle/>
            <a:p>
              <a:endParaRPr/>
            </a:p>
          </p:txBody>
        </p:sp>
        <p:pic>
          <p:nvPicPr>
            <p:cNvPr id="14" name="object 14"/>
            <p:cNvPicPr/>
            <p:nvPr/>
          </p:nvPicPr>
          <p:blipFill>
            <a:blip r:embed="rId2" cstate="print"/>
            <a:stretch>
              <a:fillRect/>
            </a:stretch>
          </p:blipFill>
          <p:spPr>
            <a:xfrm>
              <a:off x="2558796" y="4751831"/>
              <a:ext cx="1042415" cy="1336547"/>
            </a:xfrm>
            <a:prstGeom prst="rect">
              <a:avLst/>
            </a:prstGeom>
          </p:spPr>
        </p:pic>
        <p:pic>
          <p:nvPicPr>
            <p:cNvPr id="15" name="object 15"/>
            <p:cNvPicPr/>
            <p:nvPr/>
          </p:nvPicPr>
          <p:blipFill>
            <a:blip r:embed="rId3" cstate="print"/>
            <a:stretch>
              <a:fillRect/>
            </a:stretch>
          </p:blipFill>
          <p:spPr>
            <a:xfrm>
              <a:off x="2808732" y="5219699"/>
              <a:ext cx="539495" cy="426719"/>
            </a:xfrm>
            <a:prstGeom prst="rect">
              <a:avLst/>
            </a:prstGeom>
          </p:spPr>
        </p:pic>
        <p:sp>
          <p:nvSpPr>
            <p:cNvPr id="16" name="object 16"/>
            <p:cNvSpPr/>
            <p:nvPr/>
          </p:nvSpPr>
          <p:spPr>
            <a:xfrm>
              <a:off x="2584703" y="4777743"/>
              <a:ext cx="935990" cy="1229995"/>
            </a:xfrm>
            <a:custGeom>
              <a:avLst/>
              <a:gdLst/>
              <a:ahLst/>
              <a:cxnLst/>
              <a:rect l="l" t="t" r="r" b="b"/>
              <a:pathLst>
                <a:path w="935989" h="1229995">
                  <a:moveTo>
                    <a:pt x="779780" y="0"/>
                  </a:moveTo>
                  <a:lnTo>
                    <a:pt x="155956" y="0"/>
                  </a:lnTo>
                  <a:lnTo>
                    <a:pt x="106662" y="7950"/>
                  </a:lnTo>
                  <a:lnTo>
                    <a:pt x="63850" y="30090"/>
                  </a:lnTo>
                  <a:lnTo>
                    <a:pt x="30090" y="63850"/>
                  </a:lnTo>
                  <a:lnTo>
                    <a:pt x="7950" y="106662"/>
                  </a:lnTo>
                  <a:lnTo>
                    <a:pt x="0" y="155956"/>
                  </a:lnTo>
                  <a:lnTo>
                    <a:pt x="0" y="1073899"/>
                  </a:lnTo>
                  <a:lnTo>
                    <a:pt x="7950" y="1123199"/>
                  </a:lnTo>
                  <a:lnTo>
                    <a:pt x="30090" y="1166014"/>
                  </a:lnTo>
                  <a:lnTo>
                    <a:pt x="63850" y="1199776"/>
                  </a:lnTo>
                  <a:lnTo>
                    <a:pt x="106662" y="1221917"/>
                  </a:lnTo>
                  <a:lnTo>
                    <a:pt x="155956" y="1229868"/>
                  </a:lnTo>
                  <a:lnTo>
                    <a:pt x="779780" y="1229868"/>
                  </a:lnTo>
                  <a:lnTo>
                    <a:pt x="829073" y="1221917"/>
                  </a:lnTo>
                  <a:lnTo>
                    <a:pt x="871885" y="1199776"/>
                  </a:lnTo>
                  <a:lnTo>
                    <a:pt x="905645" y="1166014"/>
                  </a:lnTo>
                  <a:lnTo>
                    <a:pt x="927785" y="1123199"/>
                  </a:lnTo>
                  <a:lnTo>
                    <a:pt x="935736" y="1073899"/>
                  </a:lnTo>
                  <a:lnTo>
                    <a:pt x="935736" y="155956"/>
                  </a:lnTo>
                  <a:lnTo>
                    <a:pt x="927785" y="106662"/>
                  </a:lnTo>
                  <a:lnTo>
                    <a:pt x="905645" y="63850"/>
                  </a:lnTo>
                  <a:lnTo>
                    <a:pt x="871885" y="30090"/>
                  </a:lnTo>
                  <a:lnTo>
                    <a:pt x="829073" y="7950"/>
                  </a:lnTo>
                  <a:lnTo>
                    <a:pt x="779780" y="0"/>
                  </a:lnTo>
                  <a:close/>
                </a:path>
              </a:pathLst>
            </a:custGeom>
            <a:solidFill>
              <a:srgbClr val="DADADA"/>
            </a:solidFill>
          </p:spPr>
          <p:txBody>
            <a:bodyPr wrap="square" lIns="0" tIns="0" rIns="0" bIns="0" rtlCol="0"/>
            <a:lstStyle/>
            <a:p>
              <a:endParaRPr/>
            </a:p>
          </p:txBody>
        </p:sp>
      </p:grpSp>
      <p:sp>
        <p:nvSpPr>
          <p:cNvPr id="17" name="object 17"/>
          <p:cNvSpPr txBox="1"/>
          <p:nvPr/>
        </p:nvSpPr>
        <p:spPr>
          <a:xfrm>
            <a:off x="4438303" y="5282985"/>
            <a:ext cx="275590" cy="197490"/>
          </a:xfrm>
          <a:prstGeom prst="rect">
            <a:avLst/>
          </a:prstGeom>
        </p:spPr>
        <p:txBody>
          <a:bodyPr vert="horz" wrap="square" lIns="0" tIns="12700" rIns="0" bIns="0" rtlCol="0">
            <a:spAutoFit/>
          </a:bodyPr>
          <a:lstStyle/>
          <a:p>
            <a:pPr marL="12700">
              <a:spcBef>
                <a:spcPts val="100"/>
              </a:spcBef>
            </a:pPr>
            <a:r>
              <a:rPr sz="1200" b="1" spc="-25" dirty="0">
                <a:latin typeface="ＭＳ Ｐゴシック"/>
                <a:cs typeface="ＭＳ Ｐゴシック"/>
              </a:rPr>
              <a:t>ＰＦＩ</a:t>
            </a:r>
            <a:endParaRPr sz="1200">
              <a:latin typeface="ＭＳ Ｐゴシック"/>
              <a:cs typeface="ＭＳ Ｐゴシック"/>
            </a:endParaRPr>
          </a:p>
        </p:txBody>
      </p:sp>
      <p:pic>
        <p:nvPicPr>
          <p:cNvPr id="18" name="object 18"/>
          <p:cNvPicPr/>
          <p:nvPr/>
        </p:nvPicPr>
        <p:blipFill>
          <a:blip r:embed="rId4" cstate="print"/>
          <a:stretch>
            <a:fillRect/>
          </a:stretch>
        </p:blipFill>
        <p:spPr>
          <a:xfrm>
            <a:off x="1524001" y="1"/>
            <a:ext cx="9139427" cy="396239"/>
          </a:xfrm>
          <a:prstGeom prst="rect">
            <a:avLst/>
          </a:prstGeom>
        </p:spPr>
      </p:pic>
      <p:sp>
        <p:nvSpPr>
          <p:cNvPr id="19" name="object 19"/>
          <p:cNvSpPr txBox="1">
            <a:spLocks noGrp="1"/>
          </p:cNvSpPr>
          <p:nvPr>
            <p:ph type="title"/>
          </p:nvPr>
        </p:nvSpPr>
        <p:spPr>
          <a:xfrm>
            <a:off x="1457355" y="41300"/>
            <a:ext cx="8644479" cy="443711"/>
          </a:xfrm>
          <a:prstGeom prst="rect">
            <a:avLst/>
          </a:prstGeom>
        </p:spPr>
        <p:txBody>
          <a:bodyPr vert="horz" wrap="square" lIns="0" tIns="12700" rIns="0" bIns="0" rtlCol="0" anchor="ctr">
            <a:spAutoFit/>
          </a:bodyPr>
          <a:lstStyle/>
          <a:p>
            <a:pPr marL="12700">
              <a:spcBef>
                <a:spcPts val="100"/>
              </a:spcBef>
            </a:pPr>
            <a:r>
              <a:rPr sz="2800" spc="-15" dirty="0"/>
              <a:t>ＶＦＭガイドライン改正の概要</a:t>
            </a:r>
            <a:r>
              <a:rPr sz="2800" spc="-10" dirty="0"/>
              <a:t>（競争の効果の反映</a:t>
            </a:r>
            <a:r>
              <a:rPr sz="2800" spc="-50" dirty="0"/>
              <a:t>）</a:t>
            </a:r>
          </a:p>
        </p:txBody>
      </p:sp>
      <p:grpSp>
        <p:nvGrpSpPr>
          <p:cNvPr id="20" name="object 20"/>
          <p:cNvGrpSpPr/>
          <p:nvPr/>
        </p:nvGrpSpPr>
        <p:grpSpPr>
          <a:xfrm>
            <a:off x="4088893" y="4497323"/>
            <a:ext cx="1054735" cy="356870"/>
            <a:chOff x="2564892" y="4497323"/>
            <a:chExt cx="1054735" cy="356870"/>
          </a:xfrm>
        </p:grpSpPr>
        <p:pic>
          <p:nvPicPr>
            <p:cNvPr id="21" name="object 21"/>
            <p:cNvPicPr/>
            <p:nvPr/>
          </p:nvPicPr>
          <p:blipFill>
            <a:blip r:embed="rId5" cstate="print"/>
            <a:stretch>
              <a:fillRect/>
            </a:stretch>
          </p:blipFill>
          <p:spPr>
            <a:xfrm>
              <a:off x="2564892" y="4497323"/>
              <a:ext cx="1054607" cy="356615"/>
            </a:xfrm>
            <a:prstGeom prst="rect">
              <a:avLst/>
            </a:prstGeom>
          </p:spPr>
        </p:pic>
        <p:pic>
          <p:nvPicPr>
            <p:cNvPr id="22" name="object 22"/>
            <p:cNvPicPr/>
            <p:nvPr/>
          </p:nvPicPr>
          <p:blipFill>
            <a:blip r:embed="rId6" cstate="print"/>
            <a:stretch>
              <a:fillRect/>
            </a:stretch>
          </p:blipFill>
          <p:spPr>
            <a:xfrm>
              <a:off x="2633472" y="4521707"/>
              <a:ext cx="914399" cy="320039"/>
            </a:xfrm>
            <a:prstGeom prst="rect">
              <a:avLst/>
            </a:prstGeom>
          </p:spPr>
        </p:pic>
        <p:sp>
          <p:nvSpPr>
            <p:cNvPr id="23" name="object 23"/>
            <p:cNvSpPr/>
            <p:nvPr/>
          </p:nvSpPr>
          <p:spPr>
            <a:xfrm>
              <a:off x="2596896" y="4529327"/>
              <a:ext cx="935990" cy="238125"/>
            </a:xfrm>
            <a:custGeom>
              <a:avLst/>
              <a:gdLst/>
              <a:ahLst/>
              <a:cxnLst/>
              <a:rect l="l" t="t" r="r" b="b"/>
              <a:pathLst>
                <a:path w="935989" h="238125">
                  <a:moveTo>
                    <a:pt x="0" y="39624"/>
                  </a:moveTo>
                  <a:lnTo>
                    <a:pt x="3114" y="24201"/>
                  </a:lnTo>
                  <a:lnTo>
                    <a:pt x="11606" y="11606"/>
                  </a:lnTo>
                  <a:lnTo>
                    <a:pt x="24201" y="3114"/>
                  </a:lnTo>
                  <a:lnTo>
                    <a:pt x="39624" y="0"/>
                  </a:lnTo>
                  <a:lnTo>
                    <a:pt x="896112" y="0"/>
                  </a:lnTo>
                  <a:lnTo>
                    <a:pt x="911534" y="3114"/>
                  </a:lnTo>
                  <a:lnTo>
                    <a:pt x="924129" y="11606"/>
                  </a:lnTo>
                  <a:lnTo>
                    <a:pt x="932621" y="24201"/>
                  </a:lnTo>
                  <a:lnTo>
                    <a:pt x="935736" y="39624"/>
                  </a:lnTo>
                  <a:lnTo>
                    <a:pt x="935736" y="198120"/>
                  </a:lnTo>
                  <a:lnTo>
                    <a:pt x="932621" y="213542"/>
                  </a:lnTo>
                  <a:lnTo>
                    <a:pt x="924129" y="226137"/>
                  </a:lnTo>
                  <a:lnTo>
                    <a:pt x="911534" y="234629"/>
                  </a:lnTo>
                  <a:lnTo>
                    <a:pt x="896112" y="237744"/>
                  </a:lnTo>
                  <a:lnTo>
                    <a:pt x="39624" y="237744"/>
                  </a:lnTo>
                  <a:lnTo>
                    <a:pt x="24201" y="234629"/>
                  </a:lnTo>
                  <a:lnTo>
                    <a:pt x="11606" y="226137"/>
                  </a:lnTo>
                  <a:lnTo>
                    <a:pt x="3114" y="213542"/>
                  </a:lnTo>
                  <a:lnTo>
                    <a:pt x="0" y="198120"/>
                  </a:lnTo>
                  <a:lnTo>
                    <a:pt x="0" y="39624"/>
                  </a:lnTo>
                  <a:close/>
                </a:path>
              </a:pathLst>
            </a:custGeom>
            <a:ln w="12192">
              <a:solidFill>
                <a:srgbClr val="000000"/>
              </a:solidFill>
              <a:prstDash val="sysDot"/>
            </a:ln>
          </p:spPr>
          <p:txBody>
            <a:bodyPr wrap="square" lIns="0" tIns="0" rIns="0" bIns="0" rtlCol="0"/>
            <a:lstStyle/>
            <a:p>
              <a:endParaRPr/>
            </a:p>
          </p:txBody>
        </p:sp>
      </p:grpSp>
      <p:sp>
        <p:nvSpPr>
          <p:cNvPr id="24" name="object 24"/>
          <p:cNvSpPr txBox="1"/>
          <p:nvPr/>
        </p:nvSpPr>
        <p:spPr>
          <a:xfrm>
            <a:off x="4232454" y="4569641"/>
            <a:ext cx="711200" cy="135935"/>
          </a:xfrm>
          <a:prstGeom prst="rect">
            <a:avLst/>
          </a:prstGeom>
        </p:spPr>
        <p:txBody>
          <a:bodyPr vert="horz" wrap="square" lIns="0" tIns="12700" rIns="0" bIns="0" rtlCol="0">
            <a:spAutoFit/>
          </a:bodyPr>
          <a:lstStyle/>
          <a:p>
            <a:pPr marL="12700">
              <a:spcBef>
                <a:spcPts val="100"/>
              </a:spcBef>
            </a:pPr>
            <a:r>
              <a:rPr sz="800" b="1" spc="-10" dirty="0">
                <a:latin typeface="ＭＳ Ｐゴシック"/>
                <a:cs typeface="ＭＳ Ｐゴシック"/>
              </a:rPr>
              <a:t>入札による下落</a:t>
            </a:r>
            <a:endParaRPr sz="800">
              <a:latin typeface="ＭＳ Ｐゴシック"/>
              <a:cs typeface="ＭＳ Ｐゴシック"/>
            </a:endParaRPr>
          </a:p>
        </p:txBody>
      </p:sp>
      <p:grpSp>
        <p:nvGrpSpPr>
          <p:cNvPr id="25" name="object 25"/>
          <p:cNvGrpSpPr/>
          <p:nvPr/>
        </p:nvGrpSpPr>
        <p:grpSpPr>
          <a:xfrm>
            <a:off x="2325616" y="3904482"/>
            <a:ext cx="1396365" cy="2189480"/>
            <a:chOff x="801615" y="3904482"/>
            <a:chExt cx="1396365" cy="2189480"/>
          </a:xfrm>
        </p:grpSpPr>
        <p:sp>
          <p:nvSpPr>
            <p:cNvPr id="26" name="object 26"/>
            <p:cNvSpPr/>
            <p:nvPr/>
          </p:nvSpPr>
          <p:spPr>
            <a:xfrm>
              <a:off x="888492" y="4049264"/>
              <a:ext cx="0" cy="2015489"/>
            </a:xfrm>
            <a:custGeom>
              <a:avLst/>
              <a:gdLst/>
              <a:ahLst/>
              <a:cxnLst/>
              <a:rect l="l" t="t" r="r" b="b"/>
              <a:pathLst>
                <a:path h="2015489">
                  <a:moveTo>
                    <a:pt x="0" y="2015223"/>
                  </a:moveTo>
                  <a:lnTo>
                    <a:pt x="0" y="0"/>
                  </a:lnTo>
                </a:path>
              </a:pathLst>
            </a:custGeom>
            <a:ln w="57912">
              <a:solidFill>
                <a:srgbClr val="000000"/>
              </a:solidFill>
            </a:ln>
          </p:spPr>
          <p:txBody>
            <a:bodyPr wrap="square" lIns="0" tIns="0" rIns="0" bIns="0" rtlCol="0"/>
            <a:lstStyle/>
            <a:p>
              <a:endParaRPr/>
            </a:p>
          </p:txBody>
        </p:sp>
        <p:sp>
          <p:nvSpPr>
            <p:cNvPr id="27" name="object 27"/>
            <p:cNvSpPr/>
            <p:nvPr/>
          </p:nvSpPr>
          <p:spPr>
            <a:xfrm>
              <a:off x="801615" y="3904482"/>
              <a:ext cx="173990" cy="173990"/>
            </a:xfrm>
            <a:custGeom>
              <a:avLst/>
              <a:gdLst/>
              <a:ahLst/>
              <a:cxnLst/>
              <a:rect l="l" t="t" r="r" b="b"/>
              <a:pathLst>
                <a:path w="173990" h="173989">
                  <a:moveTo>
                    <a:pt x="86880" y="0"/>
                  </a:moveTo>
                  <a:lnTo>
                    <a:pt x="0" y="173736"/>
                  </a:lnTo>
                  <a:lnTo>
                    <a:pt x="173736" y="173748"/>
                  </a:lnTo>
                  <a:lnTo>
                    <a:pt x="86880" y="0"/>
                  </a:lnTo>
                  <a:close/>
                </a:path>
              </a:pathLst>
            </a:custGeom>
            <a:solidFill>
              <a:srgbClr val="000000"/>
            </a:solidFill>
          </p:spPr>
          <p:txBody>
            <a:bodyPr wrap="square" lIns="0" tIns="0" rIns="0" bIns="0" rtlCol="0"/>
            <a:lstStyle/>
            <a:p>
              <a:endParaRPr/>
            </a:p>
          </p:txBody>
        </p:sp>
        <p:pic>
          <p:nvPicPr>
            <p:cNvPr id="28" name="object 28"/>
            <p:cNvPicPr/>
            <p:nvPr/>
          </p:nvPicPr>
          <p:blipFill>
            <a:blip r:embed="rId7" cstate="print"/>
            <a:stretch>
              <a:fillRect/>
            </a:stretch>
          </p:blipFill>
          <p:spPr>
            <a:xfrm>
              <a:off x="1155192" y="4062984"/>
              <a:ext cx="1042415" cy="2025395"/>
            </a:xfrm>
            <a:prstGeom prst="rect">
              <a:avLst/>
            </a:prstGeom>
          </p:spPr>
        </p:pic>
        <p:pic>
          <p:nvPicPr>
            <p:cNvPr id="29" name="object 29"/>
            <p:cNvPicPr/>
            <p:nvPr/>
          </p:nvPicPr>
          <p:blipFill>
            <a:blip r:embed="rId8" cstate="print"/>
            <a:stretch>
              <a:fillRect/>
            </a:stretch>
          </p:blipFill>
          <p:spPr>
            <a:xfrm>
              <a:off x="1223772" y="4416552"/>
              <a:ext cx="903731" cy="426719"/>
            </a:xfrm>
            <a:prstGeom prst="rect">
              <a:avLst/>
            </a:prstGeom>
          </p:spPr>
        </p:pic>
        <p:sp>
          <p:nvSpPr>
            <p:cNvPr id="30" name="object 30"/>
            <p:cNvSpPr/>
            <p:nvPr/>
          </p:nvSpPr>
          <p:spPr>
            <a:xfrm>
              <a:off x="1181100" y="4088894"/>
              <a:ext cx="935990" cy="1918970"/>
            </a:xfrm>
            <a:custGeom>
              <a:avLst/>
              <a:gdLst/>
              <a:ahLst/>
              <a:cxnLst/>
              <a:rect l="l" t="t" r="r" b="b"/>
              <a:pathLst>
                <a:path w="935989" h="1918970">
                  <a:moveTo>
                    <a:pt x="779780" y="0"/>
                  </a:moveTo>
                  <a:lnTo>
                    <a:pt x="155956" y="0"/>
                  </a:lnTo>
                  <a:lnTo>
                    <a:pt x="106662" y="7950"/>
                  </a:lnTo>
                  <a:lnTo>
                    <a:pt x="63850" y="30090"/>
                  </a:lnTo>
                  <a:lnTo>
                    <a:pt x="30090" y="63850"/>
                  </a:lnTo>
                  <a:lnTo>
                    <a:pt x="7950" y="106662"/>
                  </a:lnTo>
                  <a:lnTo>
                    <a:pt x="0" y="155956"/>
                  </a:lnTo>
                  <a:lnTo>
                    <a:pt x="0" y="1762760"/>
                  </a:lnTo>
                  <a:lnTo>
                    <a:pt x="7950" y="1812053"/>
                  </a:lnTo>
                  <a:lnTo>
                    <a:pt x="30090" y="1854865"/>
                  </a:lnTo>
                  <a:lnTo>
                    <a:pt x="63850" y="1888625"/>
                  </a:lnTo>
                  <a:lnTo>
                    <a:pt x="106662" y="1910765"/>
                  </a:lnTo>
                  <a:lnTo>
                    <a:pt x="155956" y="1918716"/>
                  </a:lnTo>
                  <a:lnTo>
                    <a:pt x="779780" y="1918716"/>
                  </a:lnTo>
                  <a:lnTo>
                    <a:pt x="829073" y="1910765"/>
                  </a:lnTo>
                  <a:lnTo>
                    <a:pt x="871885" y="1888625"/>
                  </a:lnTo>
                  <a:lnTo>
                    <a:pt x="905645" y="1854865"/>
                  </a:lnTo>
                  <a:lnTo>
                    <a:pt x="927785" y="1812053"/>
                  </a:lnTo>
                  <a:lnTo>
                    <a:pt x="935736" y="1762760"/>
                  </a:lnTo>
                  <a:lnTo>
                    <a:pt x="935736" y="155956"/>
                  </a:lnTo>
                  <a:lnTo>
                    <a:pt x="927785" y="106662"/>
                  </a:lnTo>
                  <a:lnTo>
                    <a:pt x="905645" y="63850"/>
                  </a:lnTo>
                  <a:lnTo>
                    <a:pt x="871885" y="30090"/>
                  </a:lnTo>
                  <a:lnTo>
                    <a:pt x="829073" y="7950"/>
                  </a:lnTo>
                  <a:lnTo>
                    <a:pt x="779780" y="0"/>
                  </a:lnTo>
                  <a:close/>
                </a:path>
              </a:pathLst>
            </a:custGeom>
            <a:solidFill>
              <a:srgbClr val="D3FFA7"/>
            </a:solidFill>
          </p:spPr>
          <p:txBody>
            <a:bodyPr wrap="square" lIns="0" tIns="0" rIns="0" bIns="0" rtlCol="0"/>
            <a:lstStyle/>
            <a:p>
              <a:endParaRPr/>
            </a:p>
          </p:txBody>
        </p:sp>
      </p:grpSp>
      <p:sp>
        <p:nvSpPr>
          <p:cNvPr id="31" name="object 31"/>
          <p:cNvSpPr txBox="1"/>
          <p:nvPr/>
        </p:nvSpPr>
        <p:spPr>
          <a:xfrm>
            <a:off x="2067963" y="4281498"/>
            <a:ext cx="160020" cy="1617980"/>
          </a:xfrm>
          <a:prstGeom prst="rect">
            <a:avLst/>
          </a:prstGeom>
        </p:spPr>
        <p:txBody>
          <a:bodyPr vert="horz" wrap="square" lIns="0" tIns="13970" rIns="0" bIns="0" rtlCol="0">
            <a:spAutoFit/>
          </a:bodyPr>
          <a:lstStyle/>
          <a:p>
            <a:pPr marL="12700" marR="5080" algn="just">
              <a:lnSpc>
                <a:spcPct val="99400"/>
              </a:lnSpc>
              <a:spcBef>
                <a:spcPts val="110"/>
              </a:spcBef>
            </a:pPr>
            <a:r>
              <a:rPr sz="1050" b="1" spc="-50" dirty="0">
                <a:latin typeface="ＭＳ Ｐゴシック"/>
                <a:cs typeface="ＭＳ Ｐゴシック"/>
              </a:rPr>
              <a:t>公的財政負担の見込額</a:t>
            </a:r>
            <a:endParaRPr sz="1050">
              <a:latin typeface="ＭＳ Ｐゴシック"/>
              <a:cs typeface="ＭＳ Ｐゴシック"/>
            </a:endParaRPr>
          </a:p>
        </p:txBody>
      </p:sp>
      <p:sp>
        <p:nvSpPr>
          <p:cNvPr id="32" name="object 32"/>
          <p:cNvSpPr txBox="1"/>
          <p:nvPr/>
        </p:nvSpPr>
        <p:spPr>
          <a:xfrm>
            <a:off x="2852651" y="4480882"/>
            <a:ext cx="641350" cy="197490"/>
          </a:xfrm>
          <a:prstGeom prst="rect">
            <a:avLst/>
          </a:prstGeom>
        </p:spPr>
        <p:txBody>
          <a:bodyPr vert="horz" wrap="square" lIns="0" tIns="12700" rIns="0" bIns="0" rtlCol="0">
            <a:spAutoFit/>
          </a:bodyPr>
          <a:lstStyle/>
          <a:p>
            <a:pPr marL="12700">
              <a:spcBef>
                <a:spcPts val="100"/>
              </a:spcBef>
            </a:pPr>
            <a:r>
              <a:rPr sz="1200" b="1" spc="-20" dirty="0">
                <a:latin typeface="ＭＳ Ｐゴシック"/>
                <a:cs typeface="ＭＳ Ｐゴシック"/>
              </a:rPr>
              <a:t>従来方式</a:t>
            </a:r>
            <a:endParaRPr sz="1200">
              <a:latin typeface="ＭＳ Ｐゴシック"/>
              <a:cs typeface="ＭＳ Ｐゴシック"/>
            </a:endParaRPr>
          </a:p>
        </p:txBody>
      </p:sp>
      <p:grpSp>
        <p:nvGrpSpPr>
          <p:cNvPr id="33" name="object 33"/>
          <p:cNvGrpSpPr/>
          <p:nvPr/>
        </p:nvGrpSpPr>
        <p:grpSpPr>
          <a:xfrm>
            <a:off x="2669794" y="4070347"/>
            <a:ext cx="7438390" cy="2036445"/>
            <a:chOff x="1145794" y="4070346"/>
            <a:chExt cx="7438390" cy="2036445"/>
          </a:xfrm>
        </p:grpSpPr>
        <p:sp>
          <p:nvSpPr>
            <p:cNvPr id="34" name="object 34"/>
            <p:cNvSpPr/>
            <p:nvPr/>
          </p:nvSpPr>
          <p:spPr>
            <a:xfrm>
              <a:off x="1152144" y="4076696"/>
              <a:ext cx="7425690" cy="12065"/>
            </a:xfrm>
            <a:custGeom>
              <a:avLst/>
              <a:gdLst/>
              <a:ahLst/>
              <a:cxnLst/>
              <a:rect l="l" t="t" r="r" b="b"/>
              <a:pathLst>
                <a:path w="7425690" h="12064">
                  <a:moveTo>
                    <a:pt x="0" y="11811"/>
                  </a:moveTo>
                  <a:lnTo>
                    <a:pt x="7425131" y="0"/>
                  </a:lnTo>
                </a:path>
              </a:pathLst>
            </a:custGeom>
            <a:ln w="12192">
              <a:solidFill>
                <a:srgbClr val="000000"/>
              </a:solidFill>
              <a:prstDash val="sysDash"/>
            </a:ln>
          </p:spPr>
          <p:txBody>
            <a:bodyPr wrap="square" lIns="0" tIns="0" rIns="0" bIns="0" rtlCol="0"/>
            <a:lstStyle/>
            <a:p>
              <a:endParaRPr/>
            </a:p>
          </p:txBody>
        </p:sp>
        <p:pic>
          <p:nvPicPr>
            <p:cNvPr id="35" name="object 35"/>
            <p:cNvPicPr/>
            <p:nvPr/>
          </p:nvPicPr>
          <p:blipFill>
            <a:blip r:embed="rId9" cstate="print"/>
            <a:stretch>
              <a:fillRect/>
            </a:stretch>
          </p:blipFill>
          <p:spPr>
            <a:xfrm>
              <a:off x="5794247" y="4300727"/>
              <a:ext cx="1042415" cy="1805939"/>
            </a:xfrm>
            <a:prstGeom prst="rect">
              <a:avLst/>
            </a:prstGeom>
          </p:spPr>
        </p:pic>
        <p:pic>
          <p:nvPicPr>
            <p:cNvPr id="36" name="object 36"/>
            <p:cNvPicPr/>
            <p:nvPr/>
          </p:nvPicPr>
          <p:blipFill>
            <a:blip r:embed="rId10" cstate="print"/>
            <a:stretch>
              <a:fillRect/>
            </a:stretch>
          </p:blipFill>
          <p:spPr>
            <a:xfrm>
              <a:off x="5862828" y="4453127"/>
              <a:ext cx="903731" cy="426719"/>
            </a:xfrm>
            <a:prstGeom prst="rect">
              <a:avLst/>
            </a:prstGeom>
          </p:spPr>
        </p:pic>
        <p:sp>
          <p:nvSpPr>
            <p:cNvPr id="37" name="object 37"/>
            <p:cNvSpPr/>
            <p:nvPr/>
          </p:nvSpPr>
          <p:spPr>
            <a:xfrm>
              <a:off x="5820155" y="4326638"/>
              <a:ext cx="935990" cy="1699260"/>
            </a:xfrm>
            <a:custGeom>
              <a:avLst/>
              <a:gdLst/>
              <a:ahLst/>
              <a:cxnLst/>
              <a:rect l="l" t="t" r="r" b="b"/>
              <a:pathLst>
                <a:path w="935990" h="1699260">
                  <a:moveTo>
                    <a:pt x="779780" y="0"/>
                  </a:moveTo>
                  <a:lnTo>
                    <a:pt x="155956" y="0"/>
                  </a:lnTo>
                  <a:lnTo>
                    <a:pt x="106662" y="7950"/>
                  </a:lnTo>
                  <a:lnTo>
                    <a:pt x="63850" y="30090"/>
                  </a:lnTo>
                  <a:lnTo>
                    <a:pt x="30090" y="63850"/>
                  </a:lnTo>
                  <a:lnTo>
                    <a:pt x="7950" y="106662"/>
                  </a:lnTo>
                  <a:lnTo>
                    <a:pt x="0" y="155955"/>
                  </a:lnTo>
                  <a:lnTo>
                    <a:pt x="0" y="1543303"/>
                  </a:lnTo>
                  <a:lnTo>
                    <a:pt x="7950" y="1592597"/>
                  </a:lnTo>
                  <a:lnTo>
                    <a:pt x="30090" y="1635409"/>
                  </a:lnTo>
                  <a:lnTo>
                    <a:pt x="63850" y="1669169"/>
                  </a:lnTo>
                  <a:lnTo>
                    <a:pt x="106662" y="1691309"/>
                  </a:lnTo>
                  <a:lnTo>
                    <a:pt x="155956" y="1699259"/>
                  </a:lnTo>
                  <a:lnTo>
                    <a:pt x="779780" y="1699259"/>
                  </a:lnTo>
                  <a:lnTo>
                    <a:pt x="829073" y="1691309"/>
                  </a:lnTo>
                  <a:lnTo>
                    <a:pt x="871885" y="1669169"/>
                  </a:lnTo>
                  <a:lnTo>
                    <a:pt x="905645" y="1635409"/>
                  </a:lnTo>
                  <a:lnTo>
                    <a:pt x="927785" y="1592597"/>
                  </a:lnTo>
                  <a:lnTo>
                    <a:pt x="935736" y="1543303"/>
                  </a:lnTo>
                  <a:lnTo>
                    <a:pt x="935736" y="155955"/>
                  </a:lnTo>
                  <a:lnTo>
                    <a:pt x="927785" y="106662"/>
                  </a:lnTo>
                  <a:lnTo>
                    <a:pt x="905645" y="63850"/>
                  </a:lnTo>
                  <a:lnTo>
                    <a:pt x="871885" y="30090"/>
                  </a:lnTo>
                  <a:lnTo>
                    <a:pt x="829073" y="7950"/>
                  </a:lnTo>
                  <a:lnTo>
                    <a:pt x="779780" y="0"/>
                  </a:lnTo>
                  <a:close/>
                </a:path>
              </a:pathLst>
            </a:custGeom>
            <a:solidFill>
              <a:srgbClr val="D3FFA7"/>
            </a:solidFill>
          </p:spPr>
          <p:txBody>
            <a:bodyPr wrap="square" lIns="0" tIns="0" rIns="0" bIns="0" rtlCol="0"/>
            <a:lstStyle/>
            <a:p>
              <a:endParaRPr/>
            </a:p>
          </p:txBody>
        </p:sp>
      </p:grpSp>
      <p:sp>
        <p:nvSpPr>
          <p:cNvPr id="38" name="object 38"/>
          <p:cNvSpPr txBox="1"/>
          <p:nvPr/>
        </p:nvSpPr>
        <p:spPr>
          <a:xfrm>
            <a:off x="5111260" y="4262469"/>
            <a:ext cx="466725" cy="299720"/>
          </a:xfrm>
          <a:prstGeom prst="rect">
            <a:avLst/>
          </a:prstGeom>
        </p:spPr>
        <p:txBody>
          <a:bodyPr vert="horz" wrap="square" lIns="0" tIns="12700" rIns="0" bIns="0" rtlCol="0">
            <a:spAutoFit/>
          </a:bodyPr>
          <a:lstStyle/>
          <a:p>
            <a:pPr marL="12700">
              <a:spcBef>
                <a:spcPts val="100"/>
              </a:spcBef>
            </a:pPr>
            <a:r>
              <a:rPr b="1" spc="-25" dirty="0">
                <a:latin typeface="Calibri"/>
                <a:cs typeface="Calibri"/>
              </a:rPr>
              <a:t>VFM</a:t>
            </a:r>
            <a:endParaRPr>
              <a:latin typeface="Calibri"/>
              <a:cs typeface="Calibri"/>
            </a:endParaRPr>
          </a:p>
        </p:txBody>
      </p:sp>
      <p:sp>
        <p:nvSpPr>
          <p:cNvPr id="39" name="object 39"/>
          <p:cNvSpPr txBox="1"/>
          <p:nvPr/>
        </p:nvSpPr>
        <p:spPr>
          <a:xfrm>
            <a:off x="6707294" y="4281549"/>
            <a:ext cx="160020" cy="1617980"/>
          </a:xfrm>
          <a:prstGeom prst="rect">
            <a:avLst/>
          </a:prstGeom>
        </p:spPr>
        <p:txBody>
          <a:bodyPr vert="horz" wrap="square" lIns="0" tIns="13970" rIns="0" bIns="0" rtlCol="0">
            <a:spAutoFit/>
          </a:bodyPr>
          <a:lstStyle/>
          <a:p>
            <a:pPr marL="12700" marR="5080" algn="just">
              <a:lnSpc>
                <a:spcPct val="99400"/>
              </a:lnSpc>
              <a:spcBef>
                <a:spcPts val="110"/>
              </a:spcBef>
            </a:pPr>
            <a:r>
              <a:rPr sz="1050" b="1" spc="-50" dirty="0">
                <a:latin typeface="ＭＳ Ｐゴシック"/>
                <a:cs typeface="ＭＳ Ｐゴシック"/>
              </a:rPr>
              <a:t>公的財政負担の見込額</a:t>
            </a:r>
            <a:endParaRPr sz="1050">
              <a:latin typeface="ＭＳ Ｐゴシック"/>
              <a:cs typeface="ＭＳ Ｐゴシック"/>
            </a:endParaRPr>
          </a:p>
        </p:txBody>
      </p:sp>
      <p:sp>
        <p:nvSpPr>
          <p:cNvPr id="40" name="object 40"/>
          <p:cNvSpPr txBox="1"/>
          <p:nvPr/>
        </p:nvSpPr>
        <p:spPr>
          <a:xfrm>
            <a:off x="7491980" y="4517144"/>
            <a:ext cx="641350" cy="197490"/>
          </a:xfrm>
          <a:prstGeom prst="rect">
            <a:avLst/>
          </a:prstGeom>
        </p:spPr>
        <p:txBody>
          <a:bodyPr vert="horz" wrap="square" lIns="0" tIns="12700" rIns="0" bIns="0" rtlCol="0">
            <a:spAutoFit/>
          </a:bodyPr>
          <a:lstStyle/>
          <a:p>
            <a:pPr marL="12700">
              <a:spcBef>
                <a:spcPts val="100"/>
              </a:spcBef>
            </a:pPr>
            <a:r>
              <a:rPr sz="1200" b="1" spc="-20" dirty="0">
                <a:latin typeface="ＭＳ Ｐゴシック"/>
                <a:cs typeface="ＭＳ Ｐゴシック"/>
              </a:rPr>
              <a:t>従来方式</a:t>
            </a:r>
            <a:endParaRPr sz="1200">
              <a:latin typeface="ＭＳ Ｐゴシック"/>
              <a:cs typeface="ＭＳ Ｐゴシック"/>
            </a:endParaRPr>
          </a:p>
        </p:txBody>
      </p:sp>
      <p:grpSp>
        <p:nvGrpSpPr>
          <p:cNvPr id="41" name="object 41"/>
          <p:cNvGrpSpPr/>
          <p:nvPr/>
        </p:nvGrpSpPr>
        <p:grpSpPr>
          <a:xfrm>
            <a:off x="8712708" y="4351021"/>
            <a:ext cx="1042669" cy="1754505"/>
            <a:chOff x="7188707" y="4351020"/>
            <a:chExt cx="1042669" cy="1754505"/>
          </a:xfrm>
        </p:grpSpPr>
        <p:sp>
          <p:nvSpPr>
            <p:cNvPr id="42" name="object 42"/>
            <p:cNvSpPr/>
            <p:nvPr/>
          </p:nvSpPr>
          <p:spPr>
            <a:xfrm>
              <a:off x="7601711" y="4351020"/>
              <a:ext cx="167640" cy="413384"/>
            </a:xfrm>
            <a:custGeom>
              <a:avLst/>
              <a:gdLst/>
              <a:ahLst/>
              <a:cxnLst/>
              <a:rect l="l" t="t" r="r" b="b"/>
              <a:pathLst>
                <a:path w="167640" h="413385">
                  <a:moveTo>
                    <a:pt x="83820" y="0"/>
                  </a:moveTo>
                  <a:lnTo>
                    <a:pt x="0" y="83819"/>
                  </a:lnTo>
                  <a:lnTo>
                    <a:pt x="41910" y="83819"/>
                  </a:lnTo>
                  <a:lnTo>
                    <a:pt x="41910" y="329183"/>
                  </a:lnTo>
                  <a:lnTo>
                    <a:pt x="0" y="329183"/>
                  </a:lnTo>
                  <a:lnTo>
                    <a:pt x="83820" y="413003"/>
                  </a:lnTo>
                  <a:lnTo>
                    <a:pt x="167640" y="329183"/>
                  </a:lnTo>
                  <a:lnTo>
                    <a:pt x="125730" y="329183"/>
                  </a:lnTo>
                  <a:lnTo>
                    <a:pt x="125730" y="83819"/>
                  </a:lnTo>
                  <a:lnTo>
                    <a:pt x="167640" y="83819"/>
                  </a:lnTo>
                  <a:lnTo>
                    <a:pt x="83820" y="0"/>
                  </a:lnTo>
                  <a:close/>
                </a:path>
              </a:pathLst>
            </a:custGeom>
            <a:solidFill>
              <a:srgbClr val="FF0000"/>
            </a:solidFill>
          </p:spPr>
          <p:txBody>
            <a:bodyPr wrap="square" lIns="0" tIns="0" rIns="0" bIns="0" rtlCol="0"/>
            <a:lstStyle/>
            <a:p>
              <a:endParaRPr/>
            </a:p>
          </p:txBody>
        </p:sp>
        <p:pic>
          <p:nvPicPr>
            <p:cNvPr id="43" name="object 43"/>
            <p:cNvPicPr/>
            <p:nvPr/>
          </p:nvPicPr>
          <p:blipFill>
            <a:blip r:embed="rId11" cstate="print"/>
            <a:stretch>
              <a:fillRect/>
            </a:stretch>
          </p:blipFill>
          <p:spPr>
            <a:xfrm>
              <a:off x="7188707" y="4732020"/>
              <a:ext cx="1042415" cy="1373123"/>
            </a:xfrm>
            <a:prstGeom prst="rect">
              <a:avLst/>
            </a:prstGeom>
          </p:spPr>
        </p:pic>
        <p:pic>
          <p:nvPicPr>
            <p:cNvPr id="44" name="object 44"/>
            <p:cNvPicPr/>
            <p:nvPr/>
          </p:nvPicPr>
          <p:blipFill>
            <a:blip r:embed="rId12" cstate="print"/>
            <a:stretch>
              <a:fillRect/>
            </a:stretch>
          </p:blipFill>
          <p:spPr>
            <a:xfrm>
              <a:off x="7438643" y="5216652"/>
              <a:ext cx="539495" cy="426719"/>
            </a:xfrm>
            <a:prstGeom prst="rect">
              <a:avLst/>
            </a:prstGeom>
          </p:spPr>
        </p:pic>
        <p:sp>
          <p:nvSpPr>
            <p:cNvPr id="45" name="object 45"/>
            <p:cNvSpPr/>
            <p:nvPr/>
          </p:nvSpPr>
          <p:spPr>
            <a:xfrm>
              <a:off x="7214615" y="4757930"/>
              <a:ext cx="935990" cy="1266825"/>
            </a:xfrm>
            <a:custGeom>
              <a:avLst/>
              <a:gdLst/>
              <a:ahLst/>
              <a:cxnLst/>
              <a:rect l="l" t="t" r="r" b="b"/>
              <a:pathLst>
                <a:path w="935990" h="1266825">
                  <a:moveTo>
                    <a:pt x="779780" y="0"/>
                  </a:moveTo>
                  <a:lnTo>
                    <a:pt x="155956" y="0"/>
                  </a:lnTo>
                  <a:lnTo>
                    <a:pt x="106662" y="7950"/>
                  </a:lnTo>
                  <a:lnTo>
                    <a:pt x="63850" y="30090"/>
                  </a:lnTo>
                  <a:lnTo>
                    <a:pt x="30090" y="63850"/>
                  </a:lnTo>
                  <a:lnTo>
                    <a:pt x="7950" y="106662"/>
                  </a:lnTo>
                  <a:lnTo>
                    <a:pt x="0" y="155956"/>
                  </a:lnTo>
                  <a:lnTo>
                    <a:pt x="0" y="1110475"/>
                  </a:lnTo>
                  <a:lnTo>
                    <a:pt x="7950" y="1159775"/>
                  </a:lnTo>
                  <a:lnTo>
                    <a:pt x="30090" y="1202590"/>
                  </a:lnTo>
                  <a:lnTo>
                    <a:pt x="63850" y="1236352"/>
                  </a:lnTo>
                  <a:lnTo>
                    <a:pt x="106662" y="1258493"/>
                  </a:lnTo>
                  <a:lnTo>
                    <a:pt x="155956" y="1266444"/>
                  </a:lnTo>
                  <a:lnTo>
                    <a:pt x="779780" y="1266444"/>
                  </a:lnTo>
                  <a:lnTo>
                    <a:pt x="829073" y="1258493"/>
                  </a:lnTo>
                  <a:lnTo>
                    <a:pt x="871885" y="1236352"/>
                  </a:lnTo>
                  <a:lnTo>
                    <a:pt x="905645" y="1202590"/>
                  </a:lnTo>
                  <a:lnTo>
                    <a:pt x="927785" y="1159775"/>
                  </a:lnTo>
                  <a:lnTo>
                    <a:pt x="935736" y="1110475"/>
                  </a:lnTo>
                  <a:lnTo>
                    <a:pt x="935736" y="155956"/>
                  </a:lnTo>
                  <a:lnTo>
                    <a:pt x="927785" y="106662"/>
                  </a:lnTo>
                  <a:lnTo>
                    <a:pt x="905645" y="63850"/>
                  </a:lnTo>
                  <a:lnTo>
                    <a:pt x="871885" y="30090"/>
                  </a:lnTo>
                  <a:lnTo>
                    <a:pt x="829073" y="7950"/>
                  </a:lnTo>
                  <a:lnTo>
                    <a:pt x="779780" y="0"/>
                  </a:lnTo>
                  <a:close/>
                </a:path>
              </a:pathLst>
            </a:custGeom>
            <a:solidFill>
              <a:srgbClr val="DADADA"/>
            </a:solidFill>
          </p:spPr>
          <p:txBody>
            <a:bodyPr wrap="square" lIns="0" tIns="0" rIns="0" bIns="0" rtlCol="0"/>
            <a:lstStyle/>
            <a:p>
              <a:endParaRPr/>
            </a:p>
          </p:txBody>
        </p:sp>
      </p:grpSp>
      <p:sp>
        <p:nvSpPr>
          <p:cNvPr id="46" name="object 46"/>
          <p:cNvSpPr txBox="1"/>
          <p:nvPr/>
        </p:nvSpPr>
        <p:spPr>
          <a:xfrm>
            <a:off x="9068349" y="5281039"/>
            <a:ext cx="275590" cy="197490"/>
          </a:xfrm>
          <a:prstGeom prst="rect">
            <a:avLst/>
          </a:prstGeom>
        </p:spPr>
        <p:txBody>
          <a:bodyPr vert="horz" wrap="square" lIns="0" tIns="12700" rIns="0" bIns="0" rtlCol="0">
            <a:spAutoFit/>
          </a:bodyPr>
          <a:lstStyle/>
          <a:p>
            <a:pPr marL="12700">
              <a:spcBef>
                <a:spcPts val="100"/>
              </a:spcBef>
            </a:pPr>
            <a:r>
              <a:rPr sz="1200" b="1" spc="-25" dirty="0">
                <a:latin typeface="ＭＳ Ｐゴシック"/>
                <a:cs typeface="ＭＳ Ｐゴシック"/>
              </a:rPr>
              <a:t>ＰＦＩ</a:t>
            </a:r>
            <a:endParaRPr sz="1200">
              <a:latin typeface="ＭＳ Ｐゴシック"/>
              <a:cs typeface="ＭＳ Ｐゴシック"/>
            </a:endParaRPr>
          </a:p>
        </p:txBody>
      </p:sp>
      <p:sp>
        <p:nvSpPr>
          <p:cNvPr id="47" name="object 47"/>
          <p:cNvSpPr txBox="1"/>
          <p:nvPr/>
        </p:nvSpPr>
        <p:spPr>
          <a:xfrm>
            <a:off x="9755470" y="4390842"/>
            <a:ext cx="466725" cy="299720"/>
          </a:xfrm>
          <a:prstGeom prst="rect">
            <a:avLst/>
          </a:prstGeom>
        </p:spPr>
        <p:txBody>
          <a:bodyPr vert="horz" wrap="square" lIns="0" tIns="12700" rIns="0" bIns="0" rtlCol="0">
            <a:spAutoFit/>
          </a:bodyPr>
          <a:lstStyle/>
          <a:p>
            <a:pPr marL="12700">
              <a:spcBef>
                <a:spcPts val="100"/>
              </a:spcBef>
            </a:pPr>
            <a:r>
              <a:rPr b="1" spc="-25" dirty="0">
                <a:latin typeface="Calibri"/>
                <a:cs typeface="Calibri"/>
              </a:rPr>
              <a:t>VFM</a:t>
            </a:r>
            <a:endParaRPr>
              <a:latin typeface="Calibri"/>
              <a:cs typeface="Calibri"/>
            </a:endParaRPr>
          </a:p>
        </p:txBody>
      </p:sp>
      <p:grpSp>
        <p:nvGrpSpPr>
          <p:cNvPr id="48" name="object 48"/>
          <p:cNvGrpSpPr/>
          <p:nvPr/>
        </p:nvGrpSpPr>
        <p:grpSpPr>
          <a:xfrm>
            <a:off x="8706613" y="4507991"/>
            <a:ext cx="1054735" cy="350520"/>
            <a:chOff x="7182612" y="4507991"/>
            <a:chExt cx="1054735" cy="350520"/>
          </a:xfrm>
        </p:grpSpPr>
        <p:pic>
          <p:nvPicPr>
            <p:cNvPr id="49" name="object 49"/>
            <p:cNvPicPr/>
            <p:nvPr/>
          </p:nvPicPr>
          <p:blipFill>
            <a:blip r:embed="rId13" cstate="print"/>
            <a:stretch>
              <a:fillRect/>
            </a:stretch>
          </p:blipFill>
          <p:spPr>
            <a:xfrm>
              <a:off x="7182612" y="4507991"/>
              <a:ext cx="1054607" cy="350519"/>
            </a:xfrm>
            <a:prstGeom prst="rect">
              <a:avLst/>
            </a:prstGeom>
          </p:spPr>
        </p:pic>
        <p:pic>
          <p:nvPicPr>
            <p:cNvPr id="50" name="object 50"/>
            <p:cNvPicPr/>
            <p:nvPr/>
          </p:nvPicPr>
          <p:blipFill>
            <a:blip r:embed="rId14" cstate="print"/>
            <a:stretch>
              <a:fillRect/>
            </a:stretch>
          </p:blipFill>
          <p:spPr>
            <a:xfrm>
              <a:off x="7251192" y="4530851"/>
              <a:ext cx="914399" cy="320039"/>
            </a:xfrm>
            <a:prstGeom prst="rect">
              <a:avLst/>
            </a:prstGeom>
          </p:spPr>
        </p:pic>
        <p:sp>
          <p:nvSpPr>
            <p:cNvPr id="51" name="object 51"/>
            <p:cNvSpPr/>
            <p:nvPr/>
          </p:nvSpPr>
          <p:spPr>
            <a:xfrm>
              <a:off x="7214615" y="4539995"/>
              <a:ext cx="935990" cy="231775"/>
            </a:xfrm>
            <a:custGeom>
              <a:avLst/>
              <a:gdLst/>
              <a:ahLst/>
              <a:cxnLst/>
              <a:rect l="l" t="t" r="r" b="b"/>
              <a:pathLst>
                <a:path w="935990" h="231775">
                  <a:moveTo>
                    <a:pt x="0" y="38607"/>
                  </a:moveTo>
                  <a:lnTo>
                    <a:pt x="3033" y="23579"/>
                  </a:lnTo>
                  <a:lnTo>
                    <a:pt x="11307" y="11307"/>
                  </a:lnTo>
                  <a:lnTo>
                    <a:pt x="23579" y="3033"/>
                  </a:lnTo>
                  <a:lnTo>
                    <a:pt x="38608" y="0"/>
                  </a:lnTo>
                  <a:lnTo>
                    <a:pt x="897128" y="0"/>
                  </a:lnTo>
                  <a:lnTo>
                    <a:pt x="912156" y="3033"/>
                  </a:lnTo>
                  <a:lnTo>
                    <a:pt x="924428" y="11307"/>
                  </a:lnTo>
                  <a:lnTo>
                    <a:pt x="932702" y="23579"/>
                  </a:lnTo>
                  <a:lnTo>
                    <a:pt x="935736" y="38607"/>
                  </a:lnTo>
                  <a:lnTo>
                    <a:pt x="935736" y="193039"/>
                  </a:lnTo>
                  <a:lnTo>
                    <a:pt x="932702" y="208068"/>
                  </a:lnTo>
                  <a:lnTo>
                    <a:pt x="924428" y="220340"/>
                  </a:lnTo>
                  <a:lnTo>
                    <a:pt x="912156" y="228614"/>
                  </a:lnTo>
                  <a:lnTo>
                    <a:pt x="897128" y="231647"/>
                  </a:lnTo>
                  <a:lnTo>
                    <a:pt x="38608" y="231647"/>
                  </a:lnTo>
                  <a:lnTo>
                    <a:pt x="23579" y="228614"/>
                  </a:lnTo>
                  <a:lnTo>
                    <a:pt x="11307" y="220340"/>
                  </a:lnTo>
                  <a:lnTo>
                    <a:pt x="3033" y="208068"/>
                  </a:lnTo>
                  <a:lnTo>
                    <a:pt x="0" y="193039"/>
                  </a:lnTo>
                  <a:lnTo>
                    <a:pt x="0" y="38607"/>
                  </a:lnTo>
                  <a:close/>
                </a:path>
              </a:pathLst>
            </a:custGeom>
            <a:ln w="12192">
              <a:solidFill>
                <a:srgbClr val="000000"/>
              </a:solidFill>
              <a:prstDash val="sysDot"/>
            </a:ln>
          </p:spPr>
          <p:txBody>
            <a:bodyPr wrap="square" lIns="0" tIns="0" rIns="0" bIns="0" rtlCol="0"/>
            <a:lstStyle/>
            <a:p>
              <a:endParaRPr/>
            </a:p>
          </p:txBody>
        </p:sp>
      </p:grpSp>
      <p:sp>
        <p:nvSpPr>
          <p:cNvPr id="52" name="object 52"/>
          <p:cNvSpPr txBox="1"/>
          <p:nvPr/>
        </p:nvSpPr>
        <p:spPr>
          <a:xfrm>
            <a:off x="8850545" y="4577351"/>
            <a:ext cx="711200" cy="135935"/>
          </a:xfrm>
          <a:prstGeom prst="rect">
            <a:avLst/>
          </a:prstGeom>
        </p:spPr>
        <p:txBody>
          <a:bodyPr vert="horz" wrap="square" lIns="0" tIns="12700" rIns="0" bIns="0" rtlCol="0">
            <a:spAutoFit/>
          </a:bodyPr>
          <a:lstStyle/>
          <a:p>
            <a:pPr marL="12700">
              <a:spcBef>
                <a:spcPts val="100"/>
              </a:spcBef>
            </a:pPr>
            <a:r>
              <a:rPr sz="800" b="1" spc="-10" dirty="0">
                <a:latin typeface="ＭＳ Ｐゴシック"/>
                <a:cs typeface="ＭＳ Ｐゴシック"/>
              </a:rPr>
              <a:t>入札による下落</a:t>
            </a:r>
            <a:endParaRPr sz="800">
              <a:latin typeface="ＭＳ Ｐゴシック"/>
              <a:cs typeface="ＭＳ Ｐゴシック"/>
            </a:endParaRPr>
          </a:p>
        </p:txBody>
      </p:sp>
      <p:grpSp>
        <p:nvGrpSpPr>
          <p:cNvPr id="53" name="object 53"/>
          <p:cNvGrpSpPr/>
          <p:nvPr/>
        </p:nvGrpSpPr>
        <p:grpSpPr>
          <a:xfrm>
            <a:off x="7315201" y="4044696"/>
            <a:ext cx="1054735" cy="363220"/>
            <a:chOff x="5791200" y="4044696"/>
            <a:chExt cx="1054735" cy="363220"/>
          </a:xfrm>
        </p:grpSpPr>
        <p:pic>
          <p:nvPicPr>
            <p:cNvPr id="54" name="object 54"/>
            <p:cNvPicPr/>
            <p:nvPr/>
          </p:nvPicPr>
          <p:blipFill>
            <a:blip r:embed="rId15" cstate="print"/>
            <a:stretch>
              <a:fillRect/>
            </a:stretch>
          </p:blipFill>
          <p:spPr>
            <a:xfrm>
              <a:off x="5791200" y="4044696"/>
              <a:ext cx="1054607" cy="362711"/>
            </a:xfrm>
            <a:prstGeom prst="rect">
              <a:avLst/>
            </a:prstGeom>
          </p:spPr>
        </p:pic>
        <p:pic>
          <p:nvPicPr>
            <p:cNvPr id="55" name="object 55"/>
            <p:cNvPicPr/>
            <p:nvPr/>
          </p:nvPicPr>
          <p:blipFill>
            <a:blip r:embed="rId16" cstate="print"/>
            <a:stretch>
              <a:fillRect/>
            </a:stretch>
          </p:blipFill>
          <p:spPr>
            <a:xfrm>
              <a:off x="5846064" y="4073652"/>
              <a:ext cx="944879" cy="320039"/>
            </a:xfrm>
            <a:prstGeom prst="rect">
              <a:avLst/>
            </a:prstGeom>
          </p:spPr>
        </p:pic>
        <p:sp>
          <p:nvSpPr>
            <p:cNvPr id="56" name="object 56"/>
            <p:cNvSpPr/>
            <p:nvPr/>
          </p:nvSpPr>
          <p:spPr>
            <a:xfrm>
              <a:off x="5823203" y="4076701"/>
              <a:ext cx="935990" cy="243840"/>
            </a:xfrm>
            <a:custGeom>
              <a:avLst/>
              <a:gdLst/>
              <a:ahLst/>
              <a:cxnLst/>
              <a:rect l="l" t="t" r="r" b="b"/>
              <a:pathLst>
                <a:path w="935990" h="243839">
                  <a:moveTo>
                    <a:pt x="0" y="40640"/>
                  </a:moveTo>
                  <a:lnTo>
                    <a:pt x="3194" y="24822"/>
                  </a:lnTo>
                  <a:lnTo>
                    <a:pt x="11904" y="11904"/>
                  </a:lnTo>
                  <a:lnTo>
                    <a:pt x="24822" y="3194"/>
                  </a:lnTo>
                  <a:lnTo>
                    <a:pt x="40640" y="0"/>
                  </a:lnTo>
                  <a:lnTo>
                    <a:pt x="895096" y="0"/>
                  </a:lnTo>
                  <a:lnTo>
                    <a:pt x="910913" y="3194"/>
                  </a:lnTo>
                  <a:lnTo>
                    <a:pt x="923831" y="11904"/>
                  </a:lnTo>
                  <a:lnTo>
                    <a:pt x="932541" y="24822"/>
                  </a:lnTo>
                  <a:lnTo>
                    <a:pt x="935736" y="40640"/>
                  </a:lnTo>
                  <a:lnTo>
                    <a:pt x="935736" y="203200"/>
                  </a:lnTo>
                  <a:lnTo>
                    <a:pt x="932541" y="219017"/>
                  </a:lnTo>
                  <a:lnTo>
                    <a:pt x="923831" y="231935"/>
                  </a:lnTo>
                  <a:lnTo>
                    <a:pt x="910913" y="240645"/>
                  </a:lnTo>
                  <a:lnTo>
                    <a:pt x="895096" y="243840"/>
                  </a:lnTo>
                  <a:lnTo>
                    <a:pt x="40640" y="243840"/>
                  </a:lnTo>
                  <a:lnTo>
                    <a:pt x="24822" y="240645"/>
                  </a:lnTo>
                  <a:lnTo>
                    <a:pt x="11904" y="231935"/>
                  </a:lnTo>
                  <a:lnTo>
                    <a:pt x="3194" y="219017"/>
                  </a:lnTo>
                  <a:lnTo>
                    <a:pt x="0" y="203200"/>
                  </a:lnTo>
                  <a:lnTo>
                    <a:pt x="0" y="40640"/>
                  </a:lnTo>
                  <a:close/>
                </a:path>
              </a:pathLst>
            </a:custGeom>
            <a:ln w="12192">
              <a:solidFill>
                <a:srgbClr val="000000"/>
              </a:solidFill>
              <a:prstDash val="sysDot"/>
            </a:ln>
          </p:spPr>
          <p:txBody>
            <a:bodyPr wrap="square" lIns="0" tIns="0" rIns="0" bIns="0" rtlCol="0"/>
            <a:lstStyle/>
            <a:p>
              <a:endParaRPr/>
            </a:p>
          </p:txBody>
        </p:sp>
      </p:grpSp>
      <p:sp>
        <p:nvSpPr>
          <p:cNvPr id="57" name="object 57"/>
          <p:cNvSpPr txBox="1"/>
          <p:nvPr/>
        </p:nvSpPr>
        <p:spPr>
          <a:xfrm>
            <a:off x="7359252" y="4120201"/>
            <a:ext cx="911860" cy="135935"/>
          </a:xfrm>
          <a:prstGeom prst="rect">
            <a:avLst/>
          </a:prstGeom>
        </p:spPr>
        <p:txBody>
          <a:bodyPr vert="horz" wrap="square" lIns="0" tIns="12700" rIns="0" bIns="0" rtlCol="0">
            <a:spAutoFit/>
          </a:bodyPr>
          <a:lstStyle/>
          <a:p>
            <a:pPr marL="97790">
              <a:spcBef>
                <a:spcPts val="100"/>
              </a:spcBef>
            </a:pPr>
            <a:r>
              <a:rPr sz="800" b="1" spc="-15" dirty="0">
                <a:latin typeface="ＭＳ Ｐゴシック"/>
                <a:cs typeface="ＭＳ Ｐゴシック"/>
              </a:rPr>
              <a:t>競争の効果反映</a:t>
            </a:r>
            <a:endParaRPr sz="800">
              <a:latin typeface="ＭＳ Ｐゴシック"/>
              <a:cs typeface="ＭＳ Ｐゴシック"/>
            </a:endParaRPr>
          </a:p>
        </p:txBody>
      </p:sp>
      <p:grpSp>
        <p:nvGrpSpPr>
          <p:cNvPr id="58" name="object 58"/>
          <p:cNvGrpSpPr/>
          <p:nvPr/>
        </p:nvGrpSpPr>
        <p:grpSpPr>
          <a:xfrm>
            <a:off x="2420111" y="3901437"/>
            <a:ext cx="7825740" cy="2182495"/>
            <a:chOff x="896111" y="3901436"/>
            <a:chExt cx="7825740" cy="2182495"/>
          </a:xfrm>
        </p:grpSpPr>
        <p:sp>
          <p:nvSpPr>
            <p:cNvPr id="59" name="object 59"/>
            <p:cNvSpPr/>
            <p:nvPr/>
          </p:nvSpPr>
          <p:spPr>
            <a:xfrm>
              <a:off x="5518403" y="4326636"/>
              <a:ext cx="3060065" cy="0"/>
            </a:xfrm>
            <a:custGeom>
              <a:avLst/>
              <a:gdLst/>
              <a:ahLst/>
              <a:cxnLst/>
              <a:rect l="l" t="t" r="r" b="b"/>
              <a:pathLst>
                <a:path w="3060065">
                  <a:moveTo>
                    <a:pt x="0" y="0"/>
                  </a:moveTo>
                  <a:lnTo>
                    <a:pt x="3060001" y="0"/>
                  </a:lnTo>
                </a:path>
              </a:pathLst>
            </a:custGeom>
            <a:ln w="12192">
              <a:solidFill>
                <a:srgbClr val="000000"/>
              </a:solidFill>
              <a:prstDash val="sysDash"/>
            </a:ln>
          </p:spPr>
          <p:txBody>
            <a:bodyPr wrap="square" lIns="0" tIns="0" rIns="0" bIns="0" rtlCol="0"/>
            <a:lstStyle/>
            <a:p>
              <a:endParaRPr/>
            </a:p>
          </p:txBody>
        </p:sp>
        <p:sp>
          <p:nvSpPr>
            <p:cNvPr id="60" name="object 60"/>
            <p:cNvSpPr/>
            <p:nvPr/>
          </p:nvSpPr>
          <p:spPr>
            <a:xfrm>
              <a:off x="5515355" y="4046216"/>
              <a:ext cx="0" cy="2015489"/>
            </a:xfrm>
            <a:custGeom>
              <a:avLst/>
              <a:gdLst/>
              <a:ahLst/>
              <a:cxnLst/>
              <a:rect l="l" t="t" r="r" b="b"/>
              <a:pathLst>
                <a:path h="2015489">
                  <a:moveTo>
                    <a:pt x="0" y="2015223"/>
                  </a:moveTo>
                  <a:lnTo>
                    <a:pt x="0" y="0"/>
                  </a:lnTo>
                </a:path>
              </a:pathLst>
            </a:custGeom>
            <a:ln w="57912">
              <a:solidFill>
                <a:srgbClr val="000000"/>
              </a:solidFill>
            </a:ln>
          </p:spPr>
          <p:txBody>
            <a:bodyPr wrap="square" lIns="0" tIns="0" rIns="0" bIns="0" rtlCol="0"/>
            <a:lstStyle/>
            <a:p>
              <a:endParaRPr/>
            </a:p>
          </p:txBody>
        </p:sp>
        <p:sp>
          <p:nvSpPr>
            <p:cNvPr id="61" name="object 61"/>
            <p:cNvSpPr/>
            <p:nvPr/>
          </p:nvSpPr>
          <p:spPr>
            <a:xfrm>
              <a:off x="5428479" y="3901436"/>
              <a:ext cx="173990" cy="173990"/>
            </a:xfrm>
            <a:custGeom>
              <a:avLst/>
              <a:gdLst/>
              <a:ahLst/>
              <a:cxnLst/>
              <a:rect l="l" t="t" r="r" b="b"/>
              <a:pathLst>
                <a:path w="173989" h="173989">
                  <a:moveTo>
                    <a:pt x="86880" y="0"/>
                  </a:moveTo>
                  <a:lnTo>
                    <a:pt x="0" y="173736"/>
                  </a:lnTo>
                  <a:lnTo>
                    <a:pt x="173736" y="173748"/>
                  </a:lnTo>
                  <a:lnTo>
                    <a:pt x="86880" y="0"/>
                  </a:lnTo>
                  <a:close/>
                </a:path>
              </a:pathLst>
            </a:custGeom>
            <a:solidFill>
              <a:srgbClr val="000000"/>
            </a:solidFill>
          </p:spPr>
          <p:txBody>
            <a:bodyPr wrap="square" lIns="0" tIns="0" rIns="0" bIns="0" rtlCol="0"/>
            <a:lstStyle/>
            <a:p>
              <a:endParaRPr/>
            </a:p>
          </p:txBody>
        </p:sp>
        <p:sp>
          <p:nvSpPr>
            <p:cNvPr id="62" name="object 62"/>
            <p:cNvSpPr/>
            <p:nvPr/>
          </p:nvSpPr>
          <p:spPr>
            <a:xfrm>
              <a:off x="896111" y="6041136"/>
              <a:ext cx="3240405" cy="0"/>
            </a:xfrm>
            <a:custGeom>
              <a:avLst/>
              <a:gdLst/>
              <a:ahLst/>
              <a:cxnLst/>
              <a:rect l="l" t="t" r="r" b="b"/>
              <a:pathLst>
                <a:path w="3240404">
                  <a:moveTo>
                    <a:pt x="0" y="0"/>
                  </a:moveTo>
                  <a:lnTo>
                    <a:pt x="3239998" y="0"/>
                  </a:lnTo>
                </a:path>
              </a:pathLst>
            </a:custGeom>
            <a:ln w="57912">
              <a:solidFill>
                <a:srgbClr val="000000"/>
              </a:solidFill>
            </a:ln>
          </p:spPr>
          <p:txBody>
            <a:bodyPr wrap="square" lIns="0" tIns="0" rIns="0" bIns="0" rtlCol="0"/>
            <a:lstStyle/>
            <a:p>
              <a:endParaRPr/>
            </a:p>
          </p:txBody>
        </p:sp>
        <p:sp>
          <p:nvSpPr>
            <p:cNvPr id="63" name="object 63"/>
            <p:cNvSpPr/>
            <p:nvPr/>
          </p:nvSpPr>
          <p:spPr>
            <a:xfrm>
              <a:off x="5481827" y="6054852"/>
              <a:ext cx="3240405" cy="0"/>
            </a:xfrm>
            <a:custGeom>
              <a:avLst/>
              <a:gdLst/>
              <a:ahLst/>
              <a:cxnLst/>
              <a:rect l="l" t="t" r="r" b="b"/>
              <a:pathLst>
                <a:path w="3240404">
                  <a:moveTo>
                    <a:pt x="0" y="0"/>
                  </a:moveTo>
                  <a:lnTo>
                    <a:pt x="3239998" y="0"/>
                  </a:lnTo>
                </a:path>
              </a:pathLst>
            </a:custGeom>
            <a:ln w="57912">
              <a:solidFill>
                <a:srgbClr val="000000"/>
              </a:solidFill>
            </a:ln>
          </p:spPr>
          <p:txBody>
            <a:bodyPr wrap="square" lIns="0" tIns="0" rIns="0" bIns="0" rtlCol="0"/>
            <a:lstStyle/>
            <a:p>
              <a:endParaRPr/>
            </a:p>
          </p:txBody>
        </p:sp>
        <p:sp>
          <p:nvSpPr>
            <p:cNvPr id="64" name="object 64"/>
            <p:cNvSpPr/>
            <p:nvPr/>
          </p:nvSpPr>
          <p:spPr>
            <a:xfrm>
              <a:off x="4336541" y="4408170"/>
              <a:ext cx="467995" cy="768350"/>
            </a:xfrm>
            <a:custGeom>
              <a:avLst/>
              <a:gdLst/>
              <a:ahLst/>
              <a:cxnLst/>
              <a:rect l="l" t="t" r="r" b="b"/>
              <a:pathLst>
                <a:path w="467995" h="768350">
                  <a:moveTo>
                    <a:pt x="233934" y="0"/>
                  </a:moveTo>
                  <a:lnTo>
                    <a:pt x="233934" y="192023"/>
                  </a:lnTo>
                  <a:lnTo>
                    <a:pt x="0" y="192023"/>
                  </a:lnTo>
                  <a:lnTo>
                    <a:pt x="0" y="576071"/>
                  </a:lnTo>
                  <a:lnTo>
                    <a:pt x="233934" y="576071"/>
                  </a:lnTo>
                  <a:lnTo>
                    <a:pt x="233934" y="768095"/>
                  </a:lnTo>
                  <a:lnTo>
                    <a:pt x="467868" y="384047"/>
                  </a:lnTo>
                  <a:lnTo>
                    <a:pt x="233934" y="0"/>
                  </a:lnTo>
                  <a:close/>
                </a:path>
              </a:pathLst>
            </a:custGeom>
            <a:solidFill>
              <a:srgbClr val="FFFF00"/>
            </a:solidFill>
          </p:spPr>
          <p:txBody>
            <a:bodyPr wrap="square" lIns="0" tIns="0" rIns="0" bIns="0" rtlCol="0"/>
            <a:lstStyle/>
            <a:p>
              <a:endParaRPr/>
            </a:p>
          </p:txBody>
        </p:sp>
        <p:sp>
          <p:nvSpPr>
            <p:cNvPr id="65" name="object 65"/>
            <p:cNvSpPr/>
            <p:nvPr/>
          </p:nvSpPr>
          <p:spPr>
            <a:xfrm>
              <a:off x="4336541" y="4408170"/>
              <a:ext cx="467995" cy="768350"/>
            </a:xfrm>
            <a:custGeom>
              <a:avLst/>
              <a:gdLst/>
              <a:ahLst/>
              <a:cxnLst/>
              <a:rect l="l" t="t" r="r" b="b"/>
              <a:pathLst>
                <a:path w="467995" h="768350">
                  <a:moveTo>
                    <a:pt x="0" y="192023"/>
                  </a:moveTo>
                  <a:lnTo>
                    <a:pt x="233934" y="192023"/>
                  </a:lnTo>
                  <a:lnTo>
                    <a:pt x="233934" y="0"/>
                  </a:lnTo>
                  <a:lnTo>
                    <a:pt x="467868" y="384047"/>
                  </a:lnTo>
                  <a:lnTo>
                    <a:pt x="233934" y="768095"/>
                  </a:lnTo>
                  <a:lnTo>
                    <a:pt x="233934" y="576071"/>
                  </a:lnTo>
                  <a:lnTo>
                    <a:pt x="0" y="576071"/>
                  </a:lnTo>
                  <a:lnTo>
                    <a:pt x="0" y="192023"/>
                  </a:lnTo>
                  <a:close/>
                </a:path>
              </a:pathLst>
            </a:custGeom>
            <a:ln w="28956">
              <a:solidFill>
                <a:srgbClr val="000000"/>
              </a:solidFill>
            </a:ln>
          </p:spPr>
          <p:txBody>
            <a:bodyPr wrap="square" lIns="0" tIns="0" rIns="0" bIns="0" rtlCol="0"/>
            <a:lstStyle/>
            <a:p>
              <a:endParaRPr/>
            </a:p>
          </p:txBody>
        </p:sp>
      </p:grpSp>
      <p:sp>
        <p:nvSpPr>
          <p:cNvPr id="66" name="object 66"/>
          <p:cNvSpPr txBox="1"/>
          <p:nvPr/>
        </p:nvSpPr>
        <p:spPr>
          <a:xfrm>
            <a:off x="2577909" y="4974079"/>
            <a:ext cx="1198245" cy="574040"/>
          </a:xfrm>
          <a:prstGeom prst="rect">
            <a:avLst/>
          </a:prstGeom>
        </p:spPr>
        <p:txBody>
          <a:bodyPr vert="horz" wrap="square" lIns="0" tIns="12700" rIns="0" bIns="0" rtlCol="0">
            <a:spAutoFit/>
          </a:bodyPr>
          <a:lstStyle/>
          <a:p>
            <a:pPr marL="227329" marR="5080" indent="-215265">
              <a:spcBef>
                <a:spcPts val="100"/>
              </a:spcBef>
            </a:pPr>
            <a:r>
              <a:rPr sz="1200" b="1" spc="-25" dirty="0">
                <a:latin typeface="ＭＳ Ｐゴシック"/>
                <a:cs typeface="ＭＳ Ｐゴシック"/>
              </a:rPr>
              <a:t>基本設計を踏まえ予算単価を</a:t>
            </a:r>
            <a:endParaRPr sz="1200">
              <a:latin typeface="ＭＳ Ｐゴシック"/>
              <a:cs typeface="ＭＳ Ｐゴシック"/>
            </a:endParaRPr>
          </a:p>
          <a:p>
            <a:pPr marL="71755"/>
            <a:r>
              <a:rPr sz="1200" b="1" spc="-20" dirty="0">
                <a:latin typeface="ＭＳ Ｐゴシック"/>
                <a:cs typeface="ＭＳ Ｐゴシック"/>
              </a:rPr>
              <a:t>積み上げて算定</a:t>
            </a:r>
            <a:endParaRPr sz="1200">
              <a:latin typeface="ＭＳ Ｐゴシック"/>
              <a:cs typeface="ＭＳ Ｐゴシック"/>
            </a:endParaRPr>
          </a:p>
        </p:txBody>
      </p:sp>
      <p:sp>
        <p:nvSpPr>
          <p:cNvPr id="67" name="object 67"/>
          <p:cNvSpPr txBox="1"/>
          <p:nvPr/>
        </p:nvSpPr>
        <p:spPr>
          <a:xfrm>
            <a:off x="7130085" y="5101656"/>
            <a:ext cx="1525905" cy="391160"/>
          </a:xfrm>
          <a:prstGeom prst="rect">
            <a:avLst/>
          </a:prstGeom>
        </p:spPr>
        <p:txBody>
          <a:bodyPr vert="horz" wrap="square" lIns="0" tIns="12700" rIns="0" bIns="0" rtlCol="0">
            <a:spAutoFit/>
          </a:bodyPr>
          <a:lstStyle/>
          <a:p>
            <a:pPr marL="38100" marR="30480" indent="112395">
              <a:spcBef>
                <a:spcPts val="100"/>
              </a:spcBef>
            </a:pPr>
            <a:r>
              <a:rPr sz="1200" b="1" u="sng" spc="-25" dirty="0">
                <a:solidFill>
                  <a:srgbClr val="FF0000"/>
                </a:solidFill>
                <a:uFill>
                  <a:solidFill>
                    <a:srgbClr val="FF0000"/>
                  </a:solidFill>
                </a:uFill>
                <a:latin typeface="ＭＳ Ｐゴシック"/>
                <a:cs typeface="ＭＳ Ｐゴシック"/>
              </a:rPr>
              <a:t>過去の類似施設の</a:t>
            </a:r>
            <a:r>
              <a:rPr sz="1200" b="1" u="sng" spc="500" dirty="0">
                <a:solidFill>
                  <a:srgbClr val="FF0000"/>
                </a:solidFill>
                <a:uFill>
                  <a:solidFill>
                    <a:srgbClr val="FF0000"/>
                  </a:solidFill>
                </a:uFill>
                <a:latin typeface="ＭＳ Ｐゴシック"/>
                <a:cs typeface="ＭＳ Ｐゴシック"/>
              </a:rPr>
              <a:t>        </a:t>
            </a:r>
            <a:r>
              <a:rPr sz="1200" b="1" u="sng" spc="-20" dirty="0">
                <a:solidFill>
                  <a:srgbClr val="FF0000"/>
                </a:solidFill>
                <a:uFill>
                  <a:solidFill>
                    <a:srgbClr val="FF0000"/>
                  </a:solidFill>
                </a:uFill>
                <a:latin typeface="ＭＳ Ｐゴシック"/>
                <a:cs typeface="ＭＳ Ｐゴシック"/>
              </a:rPr>
              <a:t>落札価格を基に算定</a:t>
            </a:r>
            <a:r>
              <a:rPr sz="1200" b="1" spc="-75" baseline="24305" dirty="0">
                <a:latin typeface="ＭＳ Ｐゴシック"/>
                <a:cs typeface="ＭＳ Ｐゴシック"/>
              </a:rPr>
              <a:t>※</a:t>
            </a:r>
            <a:endParaRPr sz="1200" baseline="24305">
              <a:latin typeface="ＭＳ Ｐゴシック"/>
              <a:cs typeface="ＭＳ Ｐゴシック"/>
            </a:endParaRPr>
          </a:p>
        </p:txBody>
      </p:sp>
      <p:sp>
        <p:nvSpPr>
          <p:cNvPr id="68" name="object 68"/>
          <p:cNvSpPr/>
          <p:nvPr/>
        </p:nvSpPr>
        <p:spPr>
          <a:xfrm>
            <a:off x="1670305" y="559305"/>
            <a:ext cx="8947785" cy="2310765"/>
          </a:xfrm>
          <a:custGeom>
            <a:avLst/>
            <a:gdLst/>
            <a:ahLst/>
            <a:cxnLst/>
            <a:rect l="l" t="t" r="r" b="b"/>
            <a:pathLst>
              <a:path w="8947785" h="2310765">
                <a:moveTo>
                  <a:pt x="0" y="139039"/>
                </a:moveTo>
                <a:lnTo>
                  <a:pt x="7087" y="95094"/>
                </a:lnTo>
                <a:lnTo>
                  <a:pt x="26824" y="56926"/>
                </a:lnTo>
                <a:lnTo>
                  <a:pt x="56921" y="26828"/>
                </a:lnTo>
                <a:lnTo>
                  <a:pt x="95089" y="7088"/>
                </a:lnTo>
                <a:lnTo>
                  <a:pt x="139039" y="0"/>
                </a:lnTo>
                <a:lnTo>
                  <a:pt x="8808364" y="0"/>
                </a:lnTo>
                <a:lnTo>
                  <a:pt x="8852314" y="7088"/>
                </a:lnTo>
                <a:lnTo>
                  <a:pt x="8890482" y="26828"/>
                </a:lnTo>
                <a:lnTo>
                  <a:pt x="8920579" y="56926"/>
                </a:lnTo>
                <a:lnTo>
                  <a:pt x="8940316" y="95094"/>
                </a:lnTo>
                <a:lnTo>
                  <a:pt x="8947404" y="139039"/>
                </a:lnTo>
                <a:lnTo>
                  <a:pt x="8947404" y="2171357"/>
                </a:lnTo>
                <a:lnTo>
                  <a:pt x="8940316" y="2215301"/>
                </a:lnTo>
                <a:lnTo>
                  <a:pt x="8920579" y="2253465"/>
                </a:lnTo>
                <a:lnTo>
                  <a:pt x="8890482" y="2283560"/>
                </a:lnTo>
                <a:lnTo>
                  <a:pt x="8852314" y="2303296"/>
                </a:lnTo>
                <a:lnTo>
                  <a:pt x="8808364" y="2310384"/>
                </a:lnTo>
                <a:lnTo>
                  <a:pt x="139039" y="2310384"/>
                </a:lnTo>
                <a:lnTo>
                  <a:pt x="95089" y="2303296"/>
                </a:lnTo>
                <a:lnTo>
                  <a:pt x="56921" y="2283560"/>
                </a:lnTo>
                <a:lnTo>
                  <a:pt x="26824" y="2253465"/>
                </a:lnTo>
                <a:lnTo>
                  <a:pt x="7087" y="2215301"/>
                </a:lnTo>
                <a:lnTo>
                  <a:pt x="0" y="2171357"/>
                </a:lnTo>
                <a:lnTo>
                  <a:pt x="0" y="139039"/>
                </a:lnTo>
                <a:close/>
              </a:path>
            </a:pathLst>
          </a:custGeom>
          <a:ln w="12192">
            <a:solidFill>
              <a:srgbClr val="4472C4"/>
            </a:solidFill>
          </a:ln>
        </p:spPr>
        <p:txBody>
          <a:bodyPr wrap="square" lIns="0" tIns="0" rIns="0" bIns="0" rtlCol="0"/>
          <a:lstStyle/>
          <a:p>
            <a:endParaRPr/>
          </a:p>
        </p:txBody>
      </p:sp>
      <p:sp>
        <p:nvSpPr>
          <p:cNvPr id="69" name="object 69"/>
          <p:cNvSpPr txBox="1"/>
          <p:nvPr/>
        </p:nvSpPr>
        <p:spPr>
          <a:xfrm>
            <a:off x="1692393" y="692854"/>
            <a:ext cx="8769985" cy="2722245"/>
          </a:xfrm>
          <a:prstGeom prst="rect">
            <a:avLst/>
          </a:prstGeom>
        </p:spPr>
        <p:txBody>
          <a:bodyPr vert="horz" wrap="square" lIns="0" tIns="12065" rIns="0" bIns="0" rtlCol="0">
            <a:spAutoFit/>
          </a:bodyPr>
          <a:lstStyle/>
          <a:p>
            <a:pPr marL="228600" marR="389255" indent="-216535">
              <a:spcBef>
                <a:spcPts val="95"/>
              </a:spcBef>
            </a:pPr>
            <a:r>
              <a:rPr sz="1600" spc="-25" dirty="0">
                <a:latin typeface="ＭＳ Ｐゴシック"/>
                <a:cs typeface="ＭＳ Ｐゴシック"/>
              </a:rPr>
              <a:t>○事業期間を通した</a:t>
            </a:r>
            <a:r>
              <a:rPr sz="1600" b="1" spc="-10" dirty="0">
                <a:solidFill>
                  <a:srgbClr val="FF0000"/>
                </a:solidFill>
                <a:latin typeface="ＭＳ Ｐゴシック"/>
                <a:cs typeface="ＭＳ Ｐゴシック"/>
              </a:rPr>
              <a:t>公的財政負担の見込額について、従来方式より</a:t>
            </a:r>
            <a:r>
              <a:rPr sz="1600" b="1" dirty="0">
                <a:solidFill>
                  <a:srgbClr val="FF0000"/>
                </a:solidFill>
                <a:latin typeface="ＭＳ Ｐゴシック"/>
                <a:cs typeface="ＭＳ Ｐゴシック"/>
              </a:rPr>
              <a:t>PFI</a:t>
            </a:r>
            <a:r>
              <a:rPr sz="1600" b="1" spc="-15" dirty="0">
                <a:solidFill>
                  <a:srgbClr val="FF0000"/>
                </a:solidFill>
                <a:latin typeface="ＭＳ Ｐゴシック"/>
                <a:cs typeface="ＭＳ Ｐゴシック"/>
              </a:rPr>
              <a:t>の方が低くなる場合には、</a:t>
            </a:r>
            <a:r>
              <a:rPr sz="1600" b="1" spc="-50" dirty="0">
                <a:solidFill>
                  <a:srgbClr val="FF0000"/>
                </a:solidFill>
                <a:latin typeface="ＭＳ Ｐゴシック"/>
                <a:cs typeface="ＭＳ Ｐゴシック"/>
              </a:rPr>
              <a:t> </a:t>
            </a:r>
            <a:r>
              <a:rPr sz="1600" b="1" dirty="0">
                <a:solidFill>
                  <a:srgbClr val="FF0000"/>
                </a:solidFill>
                <a:latin typeface="ＭＳ Ｐゴシック"/>
                <a:cs typeface="ＭＳ Ｐゴシック"/>
              </a:rPr>
              <a:t>VFM（Value</a:t>
            </a:r>
            <a:r>
              <a:rPr sz="1600" b="1" spc="140" dirty="0">
                <a:solidFill>
                  <a:srgbClr val="FF0000"/>
                </a:solidFill>
                <a:latin typeface="ＭＳ Ｐゴシック"/>
                <a:cs typeface="ＭＳ Ｐゴシック"/>
              </a:rPr>
              <a:t> </a:t>
            </a:r>
            <a:r>
              <a:rPr sz="1600" b="1" dirty="0">
                <a:solidFill>
                  <a:srgbClr val="FF0000"/>
                </a:solidFill>
                <a:latin typeface="ＭＳ Ｐゴシック"/>
                <a:cs typeface="ＭＳ Ｐゴシック"/>
              </a:rPr>
              <a:t>for</a:t>
            </a:r>
            <a:r>
              <a:rPr sz="1600" b="1" spc="114" dirty="0">
                <a:solidFill>
                  <a:srgbClr val="FF0000"/>
                </a:solidFill>
                <a:latin typeface="ＭＳ Ｐゴシック"/>
                <a:cs typeface="ＭＳ Ｐゴシック"/>
              </a:rPr>
              <a:t> </a:t>
            </a:r>
            <a:r>
              <a:rPr sz="1600" b="1" dirty="0">
                <a:solidFill>
                  <a:srgbClr val="FF0000"/>
                </a:solidFill>
                <a:latin typeface="ＭＳ Ｐゴシック"/>
                <a:cs typeface="ＭＳ Ｐゴシック"/>
              </a:rPr>
              <a:t>Money）</a:t>
            </a:r>
            <a:r>
              <a:rPr sz="1600" b="1" spc="-15" dirty="0">
                <a:solidFill>
                  <a:srgbClr val="FF0000"/>
                </a:solidFill>
                <a:latin typeface="ＭＳ Ｐゴシック"/>
                <a:cs typeface="ＭＳ Ｐゴシック"/>
              </a:rPr>
              <a:t>がある</a:t>
            </a:r>
            <a:r>
              <a:rPr sz="1600" spc="-25" dirty="0">
                <a:latin typeface="ＭＳ Ｐゴシック"/>
                <a:cs typeface="ＭＳ Ｐゴシック"/>
              </a:rPr>
              <a:t>と言い、</a:t>
            </a:r>
            <a:r>
              <a:rPr sz="1600" spc="-20" dirty="0">
                <a:latin typeface="ＭＳ Ｐゴシック"/>
                <a:cs typeface="ＭＳ Ｐゴシック"/>
              </a:rPr>
              <a:t>PFI</a:t>
            </a:r>
            <a:r>
              <a:rPr sz="1600" spc="-35" dirty="0">
                <a:latin typeface="ＭＳ Ｐゴシック"/>
                <a:cs typeface="ＭＳ Ｐゴシック"/>
              </a:rPr>
              <a:t>事業として実施することが適当であるとされている。</a:t>
            </a:r>
            <a:endParaRPr sz="1600">
              <a:latin typeface="ＭＳ Ｐゴシック"/>
              <a:cs typeface="ＭＳ Ｐゴシック"/>
            </a:endParaRPr>
          </a:p>
          <a:p>
            <a:pPr marL="228600" marR="5080" indent="-216535" algn="just">
              <a:spcBef>
                <a:spcPts val="1200"/>
              </a:spcBef>
            </a:pPr>
            <a:r>
              <a:rPr sz="1600" spc="-30" dirty="0">
                <a:latin typeface="ＭＳ Ｐゴシック"/>
                <a:cs typeface="ＭＳ Ｐゴシック"/>
              </a:rPr>
              <a:t>○令和３年の会計検査院報告において、事業者選定時の</a:t>
            </a:r>
            <a:r>
              <a:rPr sz="1600" b="1" dirty="0">
                <a:solidFill>
                  <a:srgbClr val="FF0000"/>
                </a:solidFill>
                <a:latin typeface="ＭＳ Ｐゴシック"/>
                <a:cs typeface="ＭＳ Ｐゴシック"/>
              </a:rPr>
              <a:t>PFI</a:t>
            </a:r>
            <a:r>
              <a:rPr sz="1600" b="1" spc="-15" dirty="0">
                <a:solidFill>
                  <a:srgbClr val="FF0000"/>
                </a:solidFill>
                <a:latin typeface="ＭＳ Ｐゴシック"/>
                <a:cs typeface="ＭＳ Ｐゴシック"/>
              </a:rPr>
              <a:t>の見込み額は落札価格を基に算定される</a:t>
            </a:r>
            <a:r>
              <a:rPr sz="1600" b="1" spc="-10" dirty="0">
                <a:solidFill>
                  <a:srgbClr val="FF0000"/>
                </a:solidFill>
                <a:latin typeface="ＭＳ Ｐゴシック"/>
                <a:cs typeface="ＭＳ Ｐゴシック"/>
              </a:rPr>
              <a:t>ため、入札による価格下落という競争の効果が反映</a:t>
            </a:r>
            <a:r>
              <a:rPr sz="1600" spc="-25" dirty="0">
                <a:latin typeface="ＭＳ Ｐゴシック"/>
                <a:cs typeface="ＭＳ Ｐゴシック"/>
              </a:rPr>
              <a:t>されているが、</a:t>
            </a:r>
            <a:r>
              <a:rPr sz="1600" b="1" spc="-20" dirty="0">
                <a:solidFill>
                  <a:srgbClr val="FF0000"/>
                </a:solidFill>
                <a:latin typeface="ＭＳ Ｐゴシック"/>
                <a:cs typeface="ＭＳ Ｐゴシック"/>
              </a:rPr>
              <a:t>従来方式の見込み額については</a:t>
            </a:r>
            <a:r>
              <a:rPr sz="1600" b="1" spc="-15" dirty="0">
                <a:solidFill>
                  <a:srgbClr val="FF0000"/>
                </a:solidFill>
                <a:latin typeface="ＭＳ Ｐゴシック"/>
                <a:cs typeface="ＭＳ Ｐゴシック"/>
              </a:rPr>
              <a:t>入札による価格下落が想定されておらず、</a:t>
            </a:r>
            <a:r>
              <a:rPr sz="1600" b="1" spc="-10" dirty="0">
                <a:solidFill>
                  <a:srgbClr val="FF0000"/>
                </a:solidFill>
                <a:latin typeface="ＭＳ Ｐゴシック"/>
                <a:cs typeface="ＭＳ Ｐゴシック"/>
              </a:rPr>
              <a:t>VFM</a:t>
            </a:r>
            <a:r>
              <a:rPr sz="1600" b="1" spc="-5" dirty="0">
                <a:solidFill>
                  <a:srgbClr val="FF0000"/>
                </a:solidFill>
                <a:latin typeface="ＭＳ Ｐゴシック"/>
                <a:cs typeface="ＭＳ Ｐゴシック"/>
              </a:rPr>
              <a:t>が過大</a:t>
            </a:r>
            <a:r>
              <a:rPr sz="1600" spc="-30" dirty="0">
                <a:latin typeface="ＭＳ Ｐゴシック"/>
                <a:cs typeface="ＭＳ Ｐゴシック"/>
              </a:rPr>
              <a:t>に見積もられているとの指摘あり。</a:t>
            </a:r>
            <a:endParaRPr sz="1600">
              <a:latin typeface="ＭＳ Ｐゴシック"/>
              <a:cs typeface="ＭＳ Ｐゴシック"/>
            </a:endParaRPr>
          </a:p>
          <a:p>
            <a:pPr marL="228600" marR="92075" indent="-216535">
              <a:spcBef>
                <a:spcPts val="1200"/>
              </a:spcBef>
            </a:pPr>
            <a:r>
              <a:rPr sz="1600" spc="-30" dirty="0">
                <a:latin typeface="ＭＳ Ｐゴシック"/>
                <a:cs typeface="ＭＳ Ｐゴシック"/>
              </a:rPr>
              <a:t>⇒従来方式の見込み額について、競争の効果を反映したものとなるよう、</a:t>
            </a:r>
            <a:r>
              <a:rPr sz="1600" b="1" spc="-15" dirty="0">
                <a:solidFill>
                  <a:srgbClr val="FF0000"/>
                </a:solidFill>
                <a:latin typeface="ＭＳ Ｐゴシック"/>
                <a:cs typeface="ＭＳ Ｐゴシック"/>
              </a:rPr>
              <a:t>過去の類似施設の落札価格等を基に算定する</a:t>
            </a:r>
            <a:r>
              <a:rPr sz="1600" spc="-30" dirty="0">
                <a:latin typeface="ＭＳ Ｐゴシック"/>
                <a:cs typeface="ＭＳ Ｐゴシック"/>
              </a:rPr>
              <a:t>方法を明記。</a:t>
            </a:r>
            <a:endParaRPr sz="1600">
              <a:latin typeface="ＭＳ Ｐゴシック"/>
              <a:cs typeface="ＭＳ Ｐゴシック"/>
            </a:endParaRPr>
          </a:p>
          <a:p>
            <a:pPr>
              <a:spcBef>
                <a:spcPts val="30"/>
              </a:spcBef>
            </a:pPr>
            <a:endParaRPr sz="2500">
              <a:latin typeface="ＭＳ Ｐゴシック"/>
              <a:cs typeface="ＭＳ Ｐゴシック"/>
            </a:endParaRPr>
          </a:p>
          <a:p>
            <a:pPr marL="68580"/>
            <a:r>
              <a:rPr dirty="0">
                <a:latin typeface="ＭＳ Ｐゴシック"/>
                <a:cs typeface="ＭＳ Ｐゴシック"/>
              </a:rPr>
              <a:t>＜事業者選定時の</a:t>
            </a:r>
            <a:r>
              <a:rPr spc="-10" dirty="0">
                <a:latin typeface="ＭＳ Ｐゴシック"/>
                <a:cs typeface="ＭＳ Ｐゴシック"/>
              </a:rPr>
              <a:t>VFM</a:t>
            </a:r>
            <a:r>
              <a:rPr spc="-20" dirty="0">
                <a:latin typeface="ＭＳ Ｐゴシック"/>
                <a:cs typeface="ＭＳ Ｐゴシック"/>
              </a:rPr>
              <a:t>算定＞</a:t>
            </a:r>
            <a:endParaRPr>
              <a:latin typeface="ＭＳ Ｐゴシック"/>
              <a:cs typeface="ＭＳ Ｐゴシック"/>
            </a:endParaRPr>
          </a:p>
        </p:txBody>
      </p:sp>
      <p:sp>
        <p:nvSpPr>
          <p:cNvPr id="71" name="object 71"/>
          <p:cNvSpPr txBox="1">
            <a:spLocks noGrp="1"/>
          </p:cNvSpPr>
          <p:nvPr>
            <p:ph type="sldNum" sz="quarter" idx="7"/>
          </p:nvPr>
        </p:nvSpPr>
        <p:spPr>
          <a:xfrm>
            <a:off x="8955530" y="6651469"/>
            <a:ext cx="186054" cy="219709"/>
          </a:xfrm>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12700">
              <a:spcBef>
                <a:spcPts val="100"/>
              </a:spcBef>
            </a:pPr>
            <a:fld id="{81D60167-4931-47E6-BA6A-407CBD079E47}" type="slidenum">
              <a:rPr lang="en-US" altLang="ja-JP" smtClean="0"/>
              <a:pPr marL="12700">
                <a:spcBef>
                  <a:spcPts val="100"/>
                </a:spcBef>
              </a:pPr>
              <a:t>27</a:t>
            </a:fld>
            <a:endParaRPr dirty="0"/>
          </a:p>
        </p:txBody>
      </p:sp>
      <p:sp>
        <p:nvSpPr>
          <p:cNvPr id="70" name="object 70"/>
          <p:cNvSpPr txBox="1"/>
          <p:nvPr/>
        </p:nvSpPr>
        <p:spPr>
          <a:xfrm>
            <a:off x="6518216" y="6230348"/>
            <a:ext cx="3382010" cy="321242"/>
          </a:xfrm>
          <a:prstGeom prst="rect">
            <a:avLst/>
          </a:prstGeom>
        </p:spPr>
        <p:txBody>
          <a:bodyPr vert="horz" wrap="square" lIns="0" tIns="13335" rIns="0" bIns="0" rtlCol="0">
            <a:spAutoFit/>
          </a:bodyPr>
          <a:lstStyle/>
          <a:p>
            <a:pPr marL="12700">
              <a:lnSpc>
                <a:spcPts val="1225"/>
              </a:lnSpc>
              <a:spcBef>
                <a:spcPts val="105"/>
              </a:spcBef>
            </a:pPr>
            <a:r>
              <a:rPr sz="1050" spc="-20" dirty="0">
                <a:latin typeface="ＭＳ Ｐゴシック"/>
                <a:cs typeface="ＭＳ Ｐゴシック"/>
              </a:rPr>
              <a:t>※地方公共団体の多数の事例で行われているように、</a:t>
            </a:r>
            <a:endParaRPr sz="1050">
              <a:latin typeface="ＭＳ Ｐゴシック"/>
              <a:cs typeface="ＭＳ Ｐゴシック"/>
            </a:endParaRPr>
          </a:p>
          <a:p>
            <a:pPr marL="142240">
              <a:lnSpc>
                <a:spcPts val="1225"/>
              </a:lnSpc>
            </a:pPr>
            <a:r>
              <a:rPr sz="1050" spc="-25" dirty="0">
                <a:latin typeface="ＭＳ Ｐゴシック"/>
                <a:cs typeface="ＭＳ Ｐゴシック"/>
              </a:rPr>
              <a:t>特定事業選定時にこの方法で算定することを原則とする。</a:t>
            </a:r>
            <a:endParaRPr sz="1050">
              <a:latin typeface="ＭＳ Ｐゴシック"/>
              <a:cs typeface="ＭＳ Ｐゴシック"/>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29496" y="6637033"/>
            <a:ext cx="110489" cy="197490"/>
          </a:xfrm>
          <a:prstGeom prst="rect">
            <a:avLst/>
          </a:prstGeom>
        </p:spPr>
        <p:txBody>
          <a:bodyPr vert="horz" wrap="square" lIns="0" tIns="12700" rIns="0" bIns="0" rtlCol="0">
            <a:spAutoFit/>
          </a:bodyPr>
          <a:lstStyle/>
          <a:p>
            <a:pPr marL="12700">
              <a:spcBef>
                <a:spcPts val="100"/>
              </a:spcBef>
            </a:pPr>
            <a:r>
              <a:rPr sz="1200" spc="-5" dirty="0">
                <a:solidFill>
                  <a:srgbClr val="8A8A8A"/>
                </a:solidFill>
                <a:latin typeface="Arial"/>
                <a:cs typeface="Arial"/>
              </a:rPr>
              <a:t>4</a:t>
            </a:r>
            <a:endParaRPr sz="1200">
              <a:latin typeface="Arial"/>
              <a:cs typeface="Arial"/>
            </a:endParaRPr>
          </a:p>
        </p:txBody>
      </p:sp>
      <p:sp>
        <p:nvSpPr>
          <p:cNvPr id="3" name="object 3"/>
          <p:cNvSpPr txBox="1"/>
          <p:nvPr/>
        </p:nvSpPr>
        <p:spPr>
          <a:xfrm>
            <a:off x="1671675" y="3217379"/>
            <a:ext cx="8755380" cy="1516380"/>
          </a:xfrm>
          <a:prstGeom prst="rect">
            <a:avLst/>
          </a:prstGeom>
        </p:spPr>
        <p:txBody>
          <a:bodyPr vert="horz" wrap="square" lIns="0" tIns="27305" rIns="0" bIns="0" rtlCol="0">
            <a:spAutoFit/>
          </a:bodyPr>
          <a:lstStyle/>
          <a:p>
            <a:pPr marL="12700">
              <a:spcBef>
                <a:spcPts val="215"/>
              </a:spcBef>
            </a:pPr>
            <a:r>
              <a:rPr sz="1500" b="1" u="sng" spc="-30" dirty="0">
                <a:uFill>
                  <a:solidFill>
                    <a:srgbClr val="000000"/>
                  </a:solidFill>
                </a:uFill>
                <a:latin typeface="ＭＳ Ｐゴシック"/>
                <a:cs typeface="ＭＳ Ｐゴシック"/>
              </a:rPr>
              <a:t>入札時等の民間事業者の質問に対する管理者等からの回答について</a:t>
            </a:r>
            <a:endParaRPr sz="1500">
              <a:latin typeface="ＭＳ Ｐゴシック"/>
              <a:cs typeface="ＭＳ Ｐゴシック"/>
            </a:endParaRPr>
          </a:p>
          <a:p>
            <a:pPr marL="12700" marR="5080" indent="116839" algn="just">
              <a:lnSpc>
                <a:spcPct val="96800"/>
              </a:lnSpc>
              <a:spcBef>
                <a:spcPts val="165"/>
              </a:spcBef>
            </a:pPr>
            <a:r>
              <a:rPr sz="1400" spc="-15" dirty="0">
                <a:latin typeface="ＭＳ Ｐゴシック"/>
                <a:cs typeface="ＭＳ Ｐゴシック"/>
              </a:rPr>
              <a:t>契約書案の公表後の官民対話や質疑において、民間事業者からの公平なリスク分担</a:t>
            </a:r>
            <a:r>
              <a:rPr sz="1400" spc="-10" dirty="0">
                <a:latin typeface="ＭＳ Ｐゴシック"/>
                <a:cs typeface="ＭＳ Ｐゴシック"/>
              </a:rPr>
              <a:t>（</a:t>
            </a:r>
            <a:r>
              <a:rPr sz="1400" spc="-15" dirty="0">
                <a:latin typeface="ＭＳ Ｐゴシック"/>
                <a:cs typeface="ＭＳ Ｐゴシック"/>
              </a:rPr>
              <a:t>物価変動や違約金規定等</a:t>
            </a:r>
            <a:r>
              <a:rPr sz="1400" spc="-10" dirty="0">
                <a:latin typeface="ＭＳ Ｐゴシック"/>
                <a:cs typeface="ＭＳ Ｐゴシック"/>
              </a:rPr>
              <a:t>）</a:t>
            </a:r>
            <a:r>
              <a:rPr sz="1400" spc="-50" dirty="0">
                <a:latin typeface="ＭＳ Ｐゴシック"/>
                <a:cs typeface="ＭＳ Ｐゴシック"/>
              </a:rPr>
              <a:t>を</a:t>
            </a:r>
            <a:r>
              <a:rPr sz="1400" spc="-20" dirty="0">
                <a:latin typeface="ＭＳ Ｐゴシック"/>
                <a:cs typeface="ＭＳ Ｐゴシック"/>
              </a:rPr>
              <a:t>目的とした意見に対して、管理者等が建設的な回答を行うようにしてほしいとの意見を踏まえ、民間事業者からの質問や意見に対し、回答の結論のみならず結論に至った理由等を提示することが望ましい旨を追記する。</a:t>
            </a:r>
            <a:endParaRPr sz="1400">
              <a:latin typeface="ＭＳ Ｐゴシック"/>
              <a:cs typeface="ＭＳ Ｐゴシック"/>
            </a:endParaRPr>
          </a:p>
          <a:p>
            <a:pPr marL="5467985" algn="just">
              <a:spcBef>
                <a:spcPts val="585"/>
              </a:spcBef>
            </a:pPr>
            <a:r>
              <a:rPr sz="1250" i="1" spc="-50" dirty="0">
                <a:latin typeface="ＭＳ ゴシック"/>
                <a:cs typeface="ＭＳ ゴシック"/>
              </a:rPr>
              <a:t>※</a:t>
            </a:r>
            <a:r>
              <a:rPr sz="1250" i="1" spc="-40" dirty="0">
                <a:latin typeface="ＭＳ Ｐゴシック"/>
                <a:cs typeface="ＭＳ Ｐゴシック"/>
              </a:rPr>
              <a:t>対応箇所 ： 【プロセスガイドライン４－１】</a:t>
            </a:r>
            <a:endParaRPr sz="1250">
              <a:latin typeface="ＭＳ Ｐゴシック"/>
              <a:cs typeface="ＭＳ Ｐゴシック"/>
            </a:endParaRPr>
          </a:p>
          <a:p>
            <a:pPr marL="17145">
              <a:spcBef>
                <a:spcPts val="530"/>
              </a:spcBef>
            </a:pPr>
            <a:r>
              <a:rPr b="1" u="sng" spc="-25" dirty="0">
                <a:uFill>
                  <a:solidFill>
                    <a:srgbClr val="000000"/>
                  </a:solidFill>
                </a:uFill>
                <a:latin typeface="ＭＳ Ｐゴシック"/>
                <a:cs typeface="ＭＳ Ｐゴシック"/>
              </a:rPr>
              <a:t>５．ＰＦＩ事業に関する文書関係</a:t>
            </a:r>
            <a:endParaRPr>
              <a:latin typeface="ＭＳ Ｐゴシック"/>
              <a:cs typeface="ＭＳ Ｐゴシック"/>
            </a:endParaRPr>
          </a:p>
        </p:txBody>
      </p:sp>
      <p:sp>
        <p:nvSpPr>
          <p:cNvPr id="4" name="object 4"/>
          <p:cNvSpPr txBox="1"/>
          <p:nvPr/>
        </p:nvSpPr>
        <p:spPr>
          <a:xfrm>
            <a:off x="1598676" y="2657856"/>
            <a:ext cx="8920480" cy="508473"/>
          </a:xfrm>
          <a:prstGeom prst="rect">
            <a:avLst/>
          </a:prstGeom>
          <a:ln w="9144">
            <a:solidFill>
              <a:srgbClr val="000000"/>
            </a:solidFill>
          </a:ln>
        </p:spPr>
        <p:txBody>
          <a:bodyPr vert="horz" wrap="square" lIns="0" tIns="71755" rIns="0" bIns="0" rtlCol="0">
            <a:spAutoFit/>
          </a:bodyPr>
          <a:lstStyle/>
          <a:p>
            <a:pPr marL="90170" marR="85725">
              <a:lnSpc>
                <a:spcPts val="1680"/>
              </a:lnSpc>
              <a:spcBef>
                <a:spcPts val="565"/>
              </a:spcBef>
            </a:pPr>
            <a:r>
              <a:rPr sz="1500" spc="-30" dirty="0">
                <a:latin typeface="ＭＳ Ｐゴシック"/>
                <a:cs typeface="ＭＳ Ｐゴシック"/>
              </a:rPr>
              <a:t>アクションプランに基づき、令和４年８月に各業界団体を通じ民間事業者等からＰＰＰ／ＰＦＩの制度・運用に係る意見・提案を募集した結果を踏まえ、プロセスガイドラインの改正を行う。</a:t>
            </a:r>
            <a:endParaRPr sz="1500">
              <a:latin typeface="ＭＳ Ｐゴシック"/>
              <a:cs typeface="ＭＳ Ｐゴシック"/>
            </a:endParaRPr>
          </a:p>
        </p:txBody>
      </p:sp>
      <p:sp>
        <p:nvSpPr>
          <p:cNvPr id="5" name="object 5"/>
          <p:cNvSpPr txBox="1"/>
          <p:nvPr/>
        </p:nvSpPr>
        <p:spPr>
          <a:xfrm>
            <a:off x="1676727" y="2329232"/>
            <a:ext cx="3632835" cy="299720"/>
          </a:xfrm>
          <a:prstGeom prst="rect">
            <a:avLst/>
          </a:prstGeom>
        </p:spPr>
        <p:txBody>
          <a:bodyPr vert="horz" wrap="square" lIns="0" tIns="12700" rIns="0" bIns="0" rtlCol="0">
            <a:spAutoFit/>
          </a:bodyPr>
          <a:lstStyle/>
          <a:p>
            <a:pPr marL="12700">
              <a:spcBef>
                <a:spcPts val="100"/>
              </a:spcBef>
            </a:pPr>
            <a:r>
              <a:rPr b="1" u="sng" spc="-15" dirty="0">
                <a:uFill>
                  <a:solidFill>
                    <a:srgbClr val="000000"/>
                  </a:solidFill>
                </a:uFill>
                <a:latin typeface="ＭＳ Ｐゴシック"/>
                <a:cs typeface="ＭＳ Ｐゴシック"/>
              </a:rPr>
              <a:t>４．民間事業者からの意見・提案関係</a:t>
            </a:r>
            <a:endParaRPr>
              <a:latin typeface="ＭＳ Ｐゴシック"/>
              <a:cs typeface="ＭＳ Ｐゴシック"/>
            </a:endParaRPr>
          </a:p>
        </p:txBody>
      </p:sp>
      <p:sp>
        <p:nvSpPr>
          <p:cNvPr id="6" name="object 6"/>
          <p:cNvSpPr txBox="1"/>
          <p:nvPr/>
        </p:nvSpPr>
        <p:spPr>
          <a:xfrm>
            <a:off x="1671441" y="5310114"/>
            <a:ext cx="8816975" cy="1494790"/>
          </a:xfrm>
          <a:prstGeom prst="rect">
            <a:avLst/>
          </a:prstGeom>
        </p:spPr>
        <p:txBody>
          <a:bodyPr vert="horz" wrap="square" lIns="0" tIns="56515" rIns="0" bIns="0" rtlCol="0">
            <a:spAutoFit/>
          </a:bodyPr>
          <a:lstStyle/>
          <a:p>
            <a:pPr marL="12700">
              <a:spcBef>
                <a:spcPts val="445"/>
              </a:spcBef>
            </a:pPr>
            <a:r>
              <a:rPr sz="1500" b="1" u="sng" spc="-35" dirty="0">
                <a:uFill>
                  <a:solidFill>
                    <a:srgbClr val="000000"/>
                  </a:solidFill>
                </a:uFill>
                <a:latin typeface="ＭＳ Ｐゴシック"/>
                <a:cs typeface="ＭＳ Ｐゴシック"/>
              </a:rPr>
              <a:t>適切な文書管理について</a:t>
            </a:r>
            <a:endParaRPr sz="1500">
              <a:latin typeface="ＭＳ Ｐゴシック"/>
              <a:cs typeface="ＭＳ Ｐゴシック"/>
            </a:endParaRPr>
          </a:p>
          <a:p>
            <a:pPr marL="12700" marR="5080" indent="135255">
              <a:lnSpc>
                <a:spcPct val="98400"/>
              </a:lnSpc>
              <a:spcBef>
                <a:spcPts val="355"/>
              </a:spcBef>
            </a:pPr>
            <a:r>
              <a:rPr sz="1400" spc="-25" dirty="0">
                <a:latin typeface="ＭＳ Ｐゴシック"/>
                <a:cs typeface="ＭＳ Ｐゴシック"/>
              </a:rPr>
              <a:t>ＰＦＩ事業終了後の適切な次期事業への引継ぎが重要であることに加え、令和４年改正の行政文書ガイドラインにおい</a:t>
            </a:r>
            <a:r>
              <a:rPr sz="1400" spc="-20" dirty="0">
                <a:latin typeface="ＭＳ Ｐゴシック"/>
                <a:cs typeface="ＭＳ Ｐゴシック"/>
              </a:rPr>
              <a:t>て、委託事業等に際し行政機関が国民への説明責任を果たすために必要な文書を適切に管理すべき旨が追記された</a:t>
            </a:r>
            <a:r>
              <a:rPr sz="1400" spc="-15" dirty="0">
                <a:latin typeface="ＭＳ Ｐゴシック"/>
                <a:cs typeface="ＭＳ Ｐゴシック"/>
              </a:rPr>
              <a:t>ことを踏まえ、施設の修繕履歴や事業監視</a:t>
            </a:r>
            <a:r>
              <a:rPr sz="1400" dirty="0">
                <a:latin typeface="ＭＳ Ｐゴシック"/>
                <a:cs typeface="ＭＳ Ｐゴシック"/>
              </a:rPr>
              <a:t>（</a:t>
            </a:r>
            <a:r>
              <a:rPr sz="1400" spc="-10" dirty="0">
                <a:latin typeface="ＭＳ Ｐゴシック"/>
                <a:cs typeface="ＭＳ Ｐゴシック"/>
              </a:rPr>
              <a:t>モニタリング）</a:t>
            </a:r>
            <a:r>
              <a:rPr sz="1400" spc="-20" dirty="0">
                <a:latin typeface="ＭＳ Ｐゴシック"/>
                <a:cs typeface="ＭＳ Ｐゴシック"/>
              </a:rPr>
              <a:t>等に関する文書について、適切に事業者から取得・管理することが必要である旨を追記する。</a:t>
            </a:r>
            <a:endParaRPr sz="1400">
              <a:latin typeface="ＭＳ Ｐゴシック"/>
              <a:cs typeface="ＭＳ Ｐゴシック"/>
            </a:endParaRPr>
          </a:p>
          <a:p>
            <a:pPr marL="5870575">
              <a:spcBef>
                <a:spcPts val="955"/>
              </a:spcBef>
            </a:pPr>
            <a:r>
              <a:rPr sz="1250" i="1" spc="-50" dirty="0">
                <a:latin typeface="ＭＳ ゴシック"/>
                <a:cs typeface="ＭＳ ゴシック"/>
              </a:rPr>
              <a:t>※</a:t>
            </a:r>
            <a:r>
              <a:rPr sz="1250" i="1" spc="-25" dirty="0">
                <a:latin typeface="ＭＳ Ｐゴシック"/>
                <a:cs typeface="ＭＳ Ｐゴシック"/>
              </a:rPr>
              <a:t>対応箇所 ： 【プロセスガイドライン６】</a:t>
            </a:r>
            <a:endParaRPr sz="1250">
              <a:latin typeface="ＭＳ Ｐゴシック"/>
              <a:cs typeface="ＭＳ Ｐゴシック"/>
            </a:endParaRPr>
          </a:p>
        </p:txBody>
      </p:sp>
      <p:sp>
        <p:nvSpPr>
          <p:cNvPr id="7" name="object 7"/>
          <p:cNvSpPr txBox="1"/>
          <p:nvPr/>
        </p:nvSpPr>
        <p:spPr>
          <a:xfrm>
            <a:off x="1607819" y="4764024"/>
            <a:ext cx="8933180" cy="508473"/>
          </a:xfrm>
          <a:prstGeom prst="rect">
            <a:avLst/>
          </a:prstGeom>
          <a:ln w="9144">
            <a:solidFill>
              <a:srgbClr val="000000"/>
            </a:solidFill>
          </a:ln>
        </p:spPr>
        <p:txBody>
          <a:bodyPr vert="horz" wrap="square" lIns="0" tIns="71755" rIns="0" bIns="0" rtlCol="0">
            <a:spAutoFit/>
          </a:bodyPr>
          <a:lstStyle/>
          <a:p>
            <a:pPr marL="91440">
              <a:lnSpc>
                <a:spcPts val="1680"/>
              </a:lnSpc>
              <a:spcBef>
                <a:spcPts val="565"/>
              </a:spcBef>
            </a:pPr>
            <a:r>
              <a:rPr sz="1500" spc="-35" dirty="0">
                <a:latin typeface="ＭＳ Ｐゴシック"/>
                <a:cs typeface="ＭＳ Ｐゴシック"/>
              </a:rPr>
              <a:t>次期事業への引継ぎや国民への説明のため、ＰＦＩ事業に関する文書の適切な管理が必要であることを踏まえ、</a:t>
            </a:r>
            <a:r>
              <a:rPr sz="1500" spc="-30" dirty="0">
                <a:latin typeface="ＭＳ Ｐゴシック"/>
                <a:cs typeface="ＭＳ Ｐゴシック"/>
              </a:rPr>
              <a:t>プロセスガイドラインの改正を行う。</a:t>
            </a:r>
            <a:endParaRPr sz="1500">
              <a:latin typeface="ＭＳ Ｐゴシック"/>
              <a:cs typeface="ＭＳ Ｐゴシック"/>
            </a:endParaRPr>
          </a:p>
        </p:txBody>
      </p:sp>
      <p:sp>
        <p:nvSpPr>
          <p:cNvPr id="8" name="object 8"/>
          <p:cNvSpPr txBox="1"/>
          <p:nvPr/>
        </p:nvSpPr>
        <p:spPr>
          <a:xfrm>
            <a:off x="1671675" y="1237357"/>
            <a:ext cx="8841740" cy="710003"/>
          </a:xfrm>
          <a:prstGeom prst="rect">
            <a:avLst/>
          </a:prstGeom>
        </p:spPr>
        <p:txBody>
          <a:bodyPr vert="horz" wrap="square" lIns="0" tIns="41910" rIns="0" bIns="0" rtlCol="0">
            <a:spAutoFit/>
          </a:bodyPr>
          <a:lstStyle/>
          <a:p>
            <a:pPr marL="12700">
              <a:spcBef>
                <a:spcPts val="330"/>
              </a:spcBef>
            </a:pPr>
            <a:r>
              <a:rPr sz="1500" b="1" u="sng" spc="-30" dirty="0">
                <a:uFill>
                  <a:solidFill>
                    <a:srgbClr val="000000"/>
                  </a:solidFill>
                </a:uFill>
                <a:latin typeface="ＭＳ Ｐゴシック"/>
                <a:cs typeface="ＭＳ Ｐゴシック"/>
              </a:rPr>
              <a:t>実施方針の変更提案に基づく変更の範囲について</a:t>
            </a:r>
            <a:endParaRPr sz="1500">
              <a:latin typeface="ＭＳ Ｐゴシック"/>
              <a:cs typeface="ＭＳ Ｐゴシック"/>
            </a:endParaRPr>
          </a:p>
          <a:p>
            <a:pPr marL="12700" marR="5080" indent="126364">
              <a:lnSpc>
                <a:spcPct val="100699"/>
              </a:lnSpc>
              <a:spcBef>
                <a:spcPts val="209"/>
              </a:spcBef>
            </a:pPr>
            <a:r>
              <a:rPr sz="1400" spc="-20" dirty="0">
                <a:latin typeface="ＭＳ Ｐゴシック"/>
                <a:cs typeface="ＭＳ Ｐゴシック"/>
              </a:rPr>
              <a:t>変更提案に基づく変更は、実施方針に定める事項のうち規模又は配置に関する事項のみ変更が可能とされているこ</a:t>
            </a:r>
            <a:r>
              <a:rPr sz="1400" spc="-25" dirty="0">
                <a:latin typeface="ＭＳ Ｐゴシック"/>
                <a:cs typeface="ＭＳ Ｐゴシック"/>
              </a:rPr>
              <a:t>とや、設定された運営権の運営等の内容から逸脱することにより、運営権の同一性を維持できなくならないよう留意する</a:t>
            </a:r>
            <a:endParaRPr sz="1400">
              <a:latin typeface="ＭＳ Ｐゴシック"/>
              <a:cs typeface="ＭＳ Ｐゴシック"/>
            </a:endParaRPr>
          </a:p>
        </p:txBody>
      </p:sp>
      <p:sp>
        <p:nvSpPr>
          <p:cNvPr id="9" name="object 9"/>
          <p:cNvSpPr txBox="1"/>
          <p:nvPr/>
        </p:nvSpPr>
        <p:spPr>
          <a:xfrm>
            <a:off x="1671747" y="1937262"/>
            <a:ext cx="4340860" cy="228909"/>
          </a:xfrm>
          <a:prstGeom prst="rect">
            <a:avLst/>
          </a:prstGeom>
        </p:spPr>
        <p:txBody>
          <a:bodyPr vert="horz" wrap="square" lIns="0" tIns="13335" rIns="0" bIns="0" rtlCol="0">
            <a:spAutoFit/>
          </a:bodyPr>
          <a:lstStyle/>
          <a:p>
            <a:pPr marL="12700">
              <a:spcBef>
                <a:spcPts val="105"/>
              </a:spcBef>
            </a:pPr>
            <a:r>
              <a:rPr sz="1400" spc="-20" dirty="0">
                <a:latin typeface="ＭＳ Ｐゴシック"/>
                <a:cs typeface="ＭＳ Ｐゴシック"/>
              </a:rPr>
              <a:t>ことなど、手続の適用範囲や留意事項について追記する。</a:t>
            </a:r>
            <a:endParaRPr sz="1400">
              <a:latin typeface="ＭＳ Ｐゴシック"/>
              <a:cs typeface="ＭＳ Ｐゴシック"/>
            </a:endParaRPr>
          </a:p>
        </p:txBody>
      </p:sp>
      <p:sp>
        <p:nvSpPr>
          <p:cNvPr id="10" name="object 10"/>
          <p:cNvSpPr txBox="1"/>
          <p:nvPr/>
        </p:nvSpPr>
        <p:spPr>
          <a:xfrm>
            <a:off x="7127250" y="2070409"/>
            <a:ext cx="2892425" cy="207108"/>
          </a:xfrm>
          <a:prstGeom prst="rect">
            <a:avLst/>
          </a:prstGeom>
        </p:spPr>
        <p:txBody>
          <a:bodyPr vert="horz" wrap="square" lIns="0" tIns="14605" rIns="0" bIns="0" rtlCol="0">
            <a:spAutoFit/>
          </a:bodyPr>
          <a:lstStyle/>
          <a:p>
            <a:pPr marL="12700">
              <a:spcBef>
                <a:spcPts val="115"/>
              </a:spcBef>
            </a:pPr>
            <a:r>
              <a:rPr sz="1250" i="1" spc="-50" dirty="0">
                <a:latin typeface="ＭＳ ゴシック"/>
                <a:cs typeface="ＭＳ ゴシック"/>
              </a:rPr>
              <a:t>※</a:t>
            </a:r>
            <a:r>
              <a:rPr sz="1250" i="1" spc="-25" dirty="0">
                <a:latin typeface="ＭＳ Ｐゴシック"/>
                <a:cs typeface="ＭＳ Ｐゴシック"/>
              </a:rPr>
              <a:t>対応箇所 ： 【運営権ガイドライン１２－２】</a:t>
            </a:r>
            <a:endParaRPr sz="1250">
              <a:latin typeface="ＭＳ Ｐゴシック"/>
              <a:cs typeface="ＭＳ Ｐゴシック"/>
            </a:endParaRPr>
          </a:p>
        </p:txBody>
      </p:sp>
      <p:sp>
        <p:nvSpPr>
          <p:cNvPr id="11" name="object 11"/>
          <p:cNvSpPr txBox="1"/>
          <p:nvPr/>
        </p:nvSpPr>
        <p:spPr>
          <a:xfrm>
            <a:off x="1592580" y="697992"/>
            <a:ext cx="8958580" cy="498213"/>
          </a:xfrm>
          <a:prstGeom prst="rect">
            <a:avLst/>
          </a:prstGeom>
          <a:ln w="9144">
            <a:solidFill>
              <a:srgbClr val="000000"/>
            </a:solidFill>
          </a:ln>
        </p:spPr>
        <p:txBody>
          <a:bodyPr vert="horz" wrap="square" lIns="0" tIns="36195" rIns="0" bIns="0" rtlCol="0">
            <a:spAutoFit/>
          </a:bodyPr>
          <a:lstStyle/>
          <a:p>
            <a:pPr marL="91440" marR="247650">
              <a:spcBef>
                <a:spcPts val="285"/>
              </a:spcBef>
            </a:pPr>
            <a:r>
              <a:rPr sz="1500" spc="-5" dirty="0">
                <a:latin typeface="ＭＳ Ｐゴシック"/>
                <a:cs typeface="ＭＳ Ｐゴシック"/>
              </a:rPr>
              <a:t>令和４年</a:t>
            </a:r>
            <a:r>
              <a:rPr sz="1500" spc="-10" dirty="0">
                <a:latin typeface="Calibri"/>
                <a:cs typeface="Calibri"/>
              </a:rPr>
              <a:t>12</a:t>
            </a:r>
            <a:r>
              <a:rPr sz="1500" dirty="0">
                <a:latin typeface="ＭＳ Ｐゴシック"/>
                <a:cs typeface="ＭＳ Ｐゴシック"/>
              </a:rPr>
              <a:t>月の</a:t>
            </a:r>
            <a:r>
              <a:rPr sz="1500" dirty="0">
                <a:latin typeface="Calibri"/>
                <a:cs typeface="Calibri"/>
              </a:rPr>
              <a:t>PFI</a:t>
            </a:r>
            <a:r>
              <a:rPr sz="1500" spc="-30" dirty="0">
                <a:latin typeface="ＭＳ Ｐゴシック"/>
                <a:cs typeface="ＭＳ Ｐゴシック"/>
              </a:rPr>
              <a:t>法改正により、実施方針の変更提案に基づく変更制度が創設されたことを踏まえ、運営権ガイドラインの改正を行う。</a:t>
            </a:r>
            <a:endParaRPr sz="1500">
              <a:latin typeface="ＭＳ Ｐゴシック"/>
              <a:cs typeface="ＭＳ Ｐゴシック"/>
            </a:endParaRPr>
          </a:p>
        </p:txBody>
      </p:sp>
      <p:sp>
        <p:nvSpPr>
          <p:cNvPr id="12" name="object 12"/>
          <p:cNvSpPr txBox="1"/>
          <p:nvPr/>
        </p:nvSpPr>
        <p:spPr>
          <a:xfrm>
            <a:off x="1709600" y="377344"/>
            <a:ext cx="4133215" cy="299720"/>
          </a:xfrm>
          <a:prstGeom prst="rect">
            <a:avLst/>
          </a:prstGeom>
        </p:spPr>
        <p:txBody>
          <a:bodyPr vert="horz" wrap="square" lIns="0" tIns="12700" rIns="0" bIns="0" rtlCol="0">
            <a:spAutoFit/>
          </a:bodyPr>
          <a:lstStyle/>
          <a:p>
            <a:pPr marL="12700">
              <a:spcBef>
                <a:spcPts val="100"/>
              </a:spcBef>
            </a:pPr>
            <a:r>
              <a:rPr b="1" u="sng" spc="-20" dirty="0">
                <a:uFill>
                  <a:solidFill>
                    <a:srgbClr val="000000"/>
                  </a:solidFill>
                </a:uFill>
                <a:latin typeface="ＭＳ Ｐゴシック"/>
                <a:cs typeface="ＭＳ Ｐゴシック"/>
              </a:rPr>
              <a:t>３．実施方針の変更提案に基づく変更関係</a:t>
            </a:r>
            <a:endParaRPr>
              <a:latin typeface="ＭＳ Ｐゴシック"/>
              <a:cs typeface="ＭＳ Ｐゴシック"/>
            </a:endParaRPr>
          </a:p>
        </p:txBody>
      </p:sp>
      <p:pic>
        <p:nvPicPr>
          <p:cNvPr id="13" name="object 13"/>
          <p:cNvPicPr/>
          <p:nvPr/>
        </p:nvPicPr>
        <p:blipFill>
          <a:blip r:embed="rId2" cstate="print"/>
          <a:stretch>
            <a:fillRect/>
          </a:stretch>
        </p:blipFill>
        <p:spPr>
          <a:xfrm>
            <a:off x="1524001" y="1"/>
            <a:ext cx="9139427" cy="396239"/>
          </a:xfrm>
          <a:prstGeom prst="rect">
            <a:avLst/>
          </a:prstGeom>
        </p:spPr>
      </p:pic>
      <p:sp>
        <p:nvSpPr>
          <p:cNvPr id="14" name="object 14"/>
          <p:cNvSpPr txBox="1">
            <a:spLocks noGrp="1"/>
          </p:cNvSpPr>
          <p:nvPr>
            <p:ph type="title"/>
          </p:nvPr>
        </p:nvSpPr>
        <p:spPr>
          <a:xfrm>
            <a:off x="167640" y="-76831"/>
            <a:ext cx="10972800" cy="443711"/>
          </a:xfrm>
          <a:prstGeom prst="rect">
            <a:avLst/>
          </a:prstGeom>
        </p:spPr>
        <p:txBody>
          <a:bodyPr vert="horz" wrap="square" lIns="0" tIns="12700" rIns="0" bIns="0" rtlCol="0" anchor="ctr">
            <a:spAutoFit/>
          </a:bodyPr>
          <a:lstStyle/>
          <a:p>
            <a:pPr marL="12700">
              <a:spcBef>
                <a:spcPts val="100"/>
              </a:spcBef>
            </a:pPr>
            <a:r>
              <a:rPr sz="2800" spc="-20" dirty="0"/>
              <a:t>各種ガイドライン改正の概要</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6108" y="1439416"/>
            <a:ext cx="10972800" cy="690574"/>
          </a:xfrm>
          <a:prstGeom prst="rect">
            <a:avLst/>
          </a:prstGeom>
        </p:spPr>
        <p:txBody>
          <a:bodyPr vert="horz" wrap="square" lIns="0" tIns="13335" rIns="0" bIns="0" rtlCol="0" anchor="ctr">
            <a:spAutoFit/>
          </a:bodyPr>
          <a:lstStyle/>
          <a:p>
            <a:pPr marL="47625">
              <a:spcBef>
                <a:spcPts val="105"/>
              </a:spcBef>
            </a:pPr>
            <a:r>
              <a:rPr spc="-10" dirty="0"/>
              <a:t>各種ガイドライン改正</a:t>
            </a:r>
            <a:r>
              <a:rPr dirty="0"/>
              <a:t>（</a:t>
            </a:r>
            <a:r>
              <a:rPr spc="-15" dirty="0"/>
              <a:t>案</a:t>
            </a:r>
            <a:r>
              <a:rPr dirty="0"/>
              <a:t>）</a:t>
            </a:r>
            <a:r>
              <a:rPr spc="-30" dirty="0"/>
              <a:t>の概要</a:t>
            </a:r>
          </a:p>
        </p:txBody>
      </p:sp>
      <p:sp>
        <p:nvSpPr>
          <p:cNvPr id="3" name="object 3"/>
          <p:cNvSpPr txBox="1"/>
          <p:nvPr/>
        </p:nvSpPr>
        <p:spPr>
          <a:xfrm>
            <a:off x="10427208" y="47243"/>
            <a:ext cx="867410" cy="360996"/>
          </a:xfrm>
          <a:prstGeom prst="rect">
            <a:avLst/>
          </a:prstGeom>
          <a:ln w="9144">
            <a:solidFill>
              <a:srgbClr val="000000"/>
            </a:solidFill>
          </a:ln>
        </p:spPr>
        <p:txBody>
          <a:bodyPr vert="horz" wrap="square" lIns="0" tIns="113665" rIns="0" bIns="0" rtlCol="0">
            <a:spAutoFit/>
          </a:bodyPr>
          <a:lstStyle/>
          <a:p>
            <a:pPr marL="128905">
              <a:spcBef>
                <a:spcPts val="895"/>
              </a:spcBef>
            </a:pPr>
            <a:r>
              <a:rPr sz="1600" spc="-30" dirty="0">
                <a:latin typeface="ＭＳ ゴシック"/>
                <a:cs typeface="ＭＳ ゴシック"/>
              </a:rPr>
              <a:t>資料３</a:t>
            </a:r>
            <a:endParaRPr sz="1600">
              <a:latin typeface="ＭＳ ゴシック"/>
              <a:cs typeface="ＭＳ ゴシック"/>
            </a:endParaRPr>
          </a:p>
        </p:txBody>
      </p:sp>
      <p:sp>
        <p:nvSpPr>
          <p:cNvPr id="4" name="object 4"/>
          <p:cNvSpPr txBox="1"/>
          <p:nvPr/>
        </p:nvSpPr>
        <p:spPr>
          <a:xfrm>
            <a:off x="5672608" y="4694289"/>
            <a:ext cx="939800" cy="391160"/>
          </a:xfrm>
          <a:prstGeom prst="rect">
            <a:avLst/>
          </a:prstGeom>
        </p:spPr>
        <p:txBody>
          <a:bodyPr vert="horz" wrap="square" lIns="0" tIns="12700" rIns="0" bIns="0" rtlCol="0">
            <a:spAutoFit/>
          </a:bodyPr>
          <a:lstStyle/>
          <a:p>
            <a:pPr marL="12700">
              <a:spcBef>
                <a:spcPts val="100"/>
              </a:spcBef>
            </a:pPr>
            <a:r>
              <a:rPr sz="2400" spc="-20" dirty="0">
                <a:latin typeface="メイリオ"/>
                <a:cs typeface="メイリオ"/>
              </a:rPr>
              <a:t>内閣府</a:t>
            </a:r>
            <a:endParaRPr sz="2400">
              <a:latin typeface="メイリオ"/>
              <a:cs typeface="メイリオ"/>
            </a:endParaRPr>
          </a:p>
        </p:txBody>
      </p:sp>
      <p:pic>
        <p:nvPicPr>
          <p:cNvPr id="5" name="object 5"/>
          <p:cNvPicPr/>
          <p:nvPr/>
        </p:nvPicPr>
        <p:blipFill>
          <a:blip r:embed="rId2" cstate="print"/>
          <a:stretch>
            <a:fillRect/>
          </a:stretch>
        </p:blipFill>
        <p:spPr>
          <a:xfrm>
            <a:off x="5052060" y="4572001"/>
            <a:ext cx="635507" cy="6156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F4D8691-9850-A728-7EFF-5A352CA463B9}"/>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pic>
        <p:nvPicPr>
          <p:cNvPr id="3" name="図 2">
            <a:extLst>
              <a:ext uri="{FF2B5EF4-FFF2-40B4-BE49-F238E27FC236}">
                <a16:creationId xmlns:a16="http://schemas.microsoft.com/office/drawing/2014/main" id="{584CD658-C4DC-8681-04E0-653563291BE3}"/>
              </a:ext>
            </a:extLst>
          </p:cNvPr>
          <p:cNvPicPr>
            <a:picLocks noChangeAspect="1"/>
          </p:cNvPicPr>
          <p:nvPr/>
        </p:nvPicPr>
        <p:blipFill>
          <a:blip r:embed="rId2"/>
          <a:stretch>
            <a:fillRect/>
          </a:stretch>
        </p:blipFill>
        <p:spPr>
          <a:xfrm>
            <a:off x="1828800" y="398191"/>
            <a:ext cx="8427720" cy="6125090"/>
          </a:xfrm>
          <a:prstGeom prst="rect">
            <a:avLst/>
          </a:prstGeom>
        </p:spPr>
      </p:pic>
    </p:spTree>
    <p:extLst>
      <p:ext uri="{BB962C8B-B14F-4D97-AF65-F5344CB8AC3E}">
        <p14:creationId xmlns:p14="http://schemas.microsoft.com/office/powerpoint/2010/main" val="2333586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567241" y="1024772"/>
          <a:ext cx="9034145" cy="5460365"/>
        </p:xfrm>
        <a:graphic>
          <a:graphicData uri="http://schemas.openxmlformats.org/drawingml/2006/table">
            <a:tbl>
              <a:tblPr firstRow="1" bandRow="1">
                <a:tableStyleId>{2D5ABB26-0587-4C30-8999-92F81FD0307C}</a:tableStyleId>
              </a:tblPr>
              <a:tblGrid>
                <a:gridCol w="4556760">
                  <a:extLst>
                    <a:ext uri="{9D8B030D-6E8A-4147-A177-3AD203B41FA5}">
                      <a16:colId xmlns:a16="http://schemas.microsoft.com/office/drawing/2014/main" val="20000"/>
                    </a:ext>
                  </a:extLst>
                </a:gridCol>
                <a:gridCol w="4477385">
                  <a:extLst>
                    <a:ext uri="{9D8B030D-6E8A-4147-A177-3AD203B41FA5}">
                      <a16:colId xmlns:a16="http://schemas.microsoft.com/office/drawing/2014/main" val="20001"/>
                    </a:ext>
                  </a:extLst>
                </a:gridCol>
              </a:tblGrid>
              <a:tr h="280035">
                <a:tc>
                  <a:txBody>
                    <a:bodyPr/>
                    <a:lstStyle/>
                    <a:p>
                      <a:pPr marL="1207770">
                        <a:lnSpc>
                          <a:spcPct val="100000"/>
                        </a:lnSpc>
                        <a:spcBef>
                          <a:spcPts val="125"/>
                        </a:spcBef>
                      </a:pPr>
                      <a:r>
                        <a:rPr sz="1300" b="1" spc="-25" dirty="0">
                          <a:latin typeface="メイリオ"/>
                          <a:cs typeface="メイリオ"/>
                        </a:rPr>
                        <a:t>国会審議における指摘事項等</a:t>
                      </a:r>
                      <a:endParaRPr sz="1300">
                        <a:latin typeface="メイリオ"/>
                        <a:cs typeface="メイリオ"/>
                      </a:endParaRPr>
                    </a:p>
                  </a:txBody>
                  <a:tcPr marL="0" marR="0" marT="15875"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9DC3E6"/>
                    </a:solidFill>
                  </a:tcPr>
                </a:tc>
                <a:tc>
                  <a:txBody>
                    <a:bodyPr/>
                    <a:lstStyle/>
                    <a:p>
                      <a:pPr marL="5080" algn="ctr">
                        <a:lnSpc>
                          <a:spcPct val="100000"/>
                        </a:lnSpc>
                        <a:spcBef>
                          <a:spcPts val="125"/>
                        </a:spcBef>
                      </a:pPr>
                      <a:r>
                        <a:rPr sz="1300" b="1" spc="-25" dirty="0">
                          <a:latin typeface="メイリオ"/>
                          <a:cs typeface="メイリオ"/>
                        </a:rPr>
                        <a:t>ガイドライン改正事項</a:t>
                      </a:r>
                      <a:endParaRPr sz="1300">
                        <a:latin typeface="メイリオ"/>
                        <a:cs typeface="メイリオ"/>
                      </a:endParaRPr>
                    </a:p>
                  </a:txBody>
                  <a:tcPr marL="0" marR="0" marT="15875"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9DC3E6"/>
                    </a:solidFill>
                  </a:tcPr>
                </a:tc>
                <a:extLst>
                  <a:ext uri="{0D108BD9-81ED-4DB2-BD59-A6C34878D82A}">
                    <a16:rowId xmlns:a16="http://schemas.microsoft.com/office/drawing/2014/main" val="10000"/>
                  </a:ext>
                </a:extLst>
              </a:tr>
              <a:tr h="287655">
                <a:tc gridSpan="2">
                  <a:txBody>
                    <a:bodyPr/>
                    <a:lstStyle/>
                    <a:p>
                      <a:pPr marL="35560">
                        <a:lnSpc>
                          <a:spcPct val="100000"/>
                        </a:lnSpc>
                        <a:spcBef>
                          <a:spcPts val="90"/>
                        </a:spcBef>
                      </a:pPr>
                      <a:r>
                        <a:rPr sz="1400" b="1" spc="-10" dirty="0">
                          <a:latin typeface="メイリオ"/>
                          <a:cs typeface="メイリオ"/>
                        </a:rPr>
                        <a:t>１．労働条件</a:t>
                      </a:r>
                      <a:endParaRPr sz="1400">
                        <a:latin typeface="メイリオ"/>
                        <a:cs typeface="メイリオ"/>
                      </a:endParaRPr>
                    </a:p>
                  </a:txBody>
                  <a:tcPr marL="0" marR="0" marT="11430"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DEEBF7"/>
                    </a:solidFill>
                  </a:tcPr>
                </a:tc>
                <a:tc hMerge="1">
                  <a:txBody>
                    <a:bodyPr/>
                    <a:lstStyle/>
                    <a:p>
                      <a:endParaRPr/>
                    </a:p>
                  </a:txBody>
                  <a:tcPr marL="0" marR="0" marT="0" marB="0"/>
                </a:tc>
                <a:extLst>
                  <a:ext uri="{0D108BD9-81ED-4DB2-BD59-A6C34878D82A}">
                    <a16:rowId xmlns:a16="http://schemas.microsoft.com/office/drawing/2014/main" val="10001"/>
                  </a:ext>
                </a:extLst>
              </a:tr>
              <a:tr h="575945">
                <a:tc>
                  <a:txBody>
                    <a:bodyPr/>
                    <a:lstStyle/>
                    <a:p>
                      <a:pPr marL="35560" marR="93345">
                        <a:lnSpc>
                          <a:spcPts val="1300"/>
                        </a:lnSpc>
                        <a:spcBef>
                          <a:spcPts val="840"/>
                        </a:spcBef>
                      </a:pPr>
                      <a:r>
                        <a:rPr sz="1200" dirty="0">
                          <a:latin typeface="メイリオ"/>
                          <a:cs typeface="メイリオ"/>
                        </a:rPr>
                        <a:t>ＰＦＩ事業において、労働者の賃金等の</a:t>
                      </a:r>
                      <a:r>
                        <a:rPr sz="1200" b="1" spc="-5" dirty="0">
                          <a:latin typeface="メイリオ"/>
                          <a:cs typeface="メイリオ"/>
                        </a:rPr>
                        <a:t>労働条件が悪化しないよ</a:t>
                      </a:r>
                      <a:r>
                        <a:rPr sz="1200" b="1" dirty="0">
                          <a:latin typeface="メイリオ"/>
                          <a:cs typeface="メイリオ"/>
                        </a:rPr>
                        <a:t>うにすべき</a:t>
                      </a:r>
                      <a:r>
                        <a:rPr sz="1200" spc="-50" dirty="0">
                          <a:latin typeface="メイリオ"/>
                          <a:cs typeface="メイリオ"/>
                        </a:rPr>
                        <a:t>。</a:t>
                      </a:r>
                      <a:endParaRPr sz="1200">
                        <a:latin typeface="メイリオ"/>
                        <a:cs typeface="メイリオ"/>
                      </a:endParaRPr>
                    </a:p>
                  </a:txBody>
                  <a:tcPr marL="0" marR="0" marT="106680"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EEF5FA"/>
                    </a:solidFill>
                  </a:tcPr>
                </a:tc>
                <a:tc>
                  <a:txBody>
                    <a:bodyPr/>
                    <a:lstStyle/>
                    <a:p>
                      <a:pPr marL="35560" marR="166370">
                        <a:lnSpc>
                          <a:spcPct val="100000"/>
                        </a:lnSpc>
                        <a:spcBef>
                          <a:spcPts val="645"/>
                        </a:spcBef>
                      </a:pPr>
                      <a:r>
                        <a:rPr sz="1200" b="1" dirty="0">
                          <a:latin typeface="メイリオ"/>
                          <a:cs typeface="メイリオ"/>
                        </a:rPr>
                        <a:t>契約ガイドライン</a:t>
                      </a:r>
                      <a:r>
                        <a:rPr sz="1200" dirty="0">
                          <a:latin typeface="メイリオ"/>
                          <a:cs typeface="メイリオ"/>
                        </a:rPr>
                        <a:t>に、</a:t>
                      </a:r>
                      <a:r>
                        <a:rPr sz="1200" b="1" spc="-5" dirty="0">
                          <a:solidFill>
                            <a:srgbClr val="FF0000"/>
                          </a:solidFill>
                          <a:latin typeface="メイリオ"/>
                          <a:cs typeface="メイリオ"/>
                        </a:rPr>
                        <a:t>労働関係法令を遵守し、社会保険料等の</a:t>
                      </a:r>
                      <a:r>
                        <a:rPr sz="1200" b="1" dirty="0">
                          <a:solidFill>
                            <a:srgbClr val="FF0000"/>
                          </a:solidFill>
                          <a:latin typeface="メイリオ"/>
                          <a:cs typeface="メイリオ"/>
                        </a:rPr>
                        <a:t>適正な積算を行うことが必要</a:t>
                      </a:r>
                      <a:r>
                        <a:rPr sz="1200" spc="-10" dirty="0">
                          <a:latin typeface="メイリオ"/>
                          <a:cs typeface="メイリオ"/>
                        </a:rPr>
                        <a:t>である旨を追記。</a:t>
                      </a:r>
                      <a:endParaRPr sz="1200">
                        <a:latin typeface="メイリオ"/>
                        <a:cs typeface="メイリオ"/>
                      </a:endParaRPr>
                    </a:p>
                  </a:txBody>
                  <a:tcPr marL="0" marR="0" marT="81915"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tcPr>
                </a:tc>
                <a:extLst>
                  <a:ext uri="{0D108BD9-81ED-4DB2-BD59-A6C34878D82A}">
                    <a16:rowId xmlns:a16="http://schemas.microsoft.com/office/drawing/2014/main" val="10002"/>
                  </a:ext>
                </a:extLst>
              </a:tr>
              <a:tr h="287655">
                <a:tc gridSpan="2">
                  <a:txBody>
                    <a:bodyPr/>
                    <a:lstStyle/>
                    <a:p>
                      <a:pPr marL="35560">
                        <a:lnSpc>
                          <a:spcPct val="100000"/>
                        </a:lnSpc>
                        <a:spcBef>
                          <a:spcPts val="310"/>
                        </a:spcBef>
                      </a:pPr>
                      <a:r>
                        <a:rPr sz="1400" b="1" spc="-10" dirty="0">
                          <a:latin typeface="メイリオ"/>
                          <a:cs typeface="メイリオ"/>
                        </a:rPr>
                        <a:t>２．地域企業参画</a:t>
                      </a:r>
                      <a:endParaRPr sz="1400">
                        <a:latin typeface="メイリオ"/>
                        <a:cs typeface="メイリオ"/>
                      </a:endParaRPr>
                    </a:p>
                  </a:txBody>
                  <a:tcPr marL="0" marR="0" marT="39370"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DEEBF7"/>
                    </a:solidFill>
                  </a:tcPr>
                </a:tc>
                <a:tc hMerge="1">
                  <a:txBody>
                    <a:bodyPr/>
                    <a:lstStyle/>
                    <a:p>
                      <a:endParaRPr/>
                    </a:p>
                  </a:txBody>
                  <a:tcPr marL="0" marR="0" marT="0" marB="0"/>
                </a:tc>
                <a:extLst>
                  <a:ext uri="{0D108BD9-81ED-4DB2-BD59-A6C34878D82A}">
                    <a16:rowId xmlns:a16="http://schemas.microsoft.com/office/drawing/2014/main" val="10003"/>
                  </a:ext>
                </a:extLst>
              </a:tr>
              <a:tr h="719455">
                <a:tc>
                  <a:txBody>
                    <a:bodyPr/>
                    <a:lstStyle/>
                    <a:p>
                      <a:pPr>
                        <a:lnSpc>
                          <a:spcPct val="100000"/>
                        </a:lnSpc>
                        <a:spcBef>
                          <a:spcPts val="25"/>
                        </a:spcBef>
                      </a:pPr>
                      <a:endParaRPr sz="1200">
                        <a:latin typeface="Times New Roman"/>
                        <a:cs typeface="Times New Roman"/>
                      </a:endParaRPr>
                    </a:p>
                    <a:p>
                      <a:pPr marL="35560" marR="93345">
                        <a:lnSpc>
                          <a:spcPts val="1300"/>
                        </a:lnSpc>
                      </a:pPr>
                      <a:r>
                        <a:rPr sz="1200" dirty="0">
                          <a:latin typeface="メイリオ"/>
                          <a:cs typeface="メイリオ"/>
                        </a:rPr>
                        <a:t>ＰＦＩ事業において、地域のまちづくりの中核を担う</a:t>
                      </a:r>
                      <a:r>
                        <a:rPr sz="1200" b="1" spc="-10" dirty="0">
                          <a:latin typeface="メイリオ"/>
                          <a:cs typeface="メイリオ"/>
                        </a:rPr>
                        <a:t>地域企業が</a:t>
                      </a:r>
                      <a:r>
                        <a:rPr sz="1200" b="1" dirty="0">
                          <a:latin typeface="メイリオ"/>
                          <a:cs typeface="メイリオ"/>
                        </a:rPr>
                        <a:t>参画しやすいようにすべき</a:t>
                      </a:r>
                      <a:r>
                        <a:rPr sz="1200" spc="-50" dirty="0">
                          <a:latin typeface="メイリオ"/>
                          <a:cs typeface="メイリオ"/>
                        </a:rPr>
                        <a:t>。</a:t>
                      </a:r>
                      <a:endParaRPr sz="1200">
                        <a:latin typeface="メイリオ"/>
                        <a:cs typeface="メイリオ"/>
                      </a:endParaRPr>
                    </a:p>
                  </a:txBody>
                  <a:tcPr marL="0" marR="0" marT="3175"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EEF5FA"/>
                    </a:solidFill>
                  </a:tcPr>
                </a:tc>
                <a:tc>
                  <a:txBody>
                    <a:bodyPr/>
                    <a:lstStyle/>
                    <a:p>
                      <a:pPr marL="35560" marR="166370" algn="just">
                        <a:lnSpc>
                          <a:spcPct val="100000"/>
                        </a:lnSpc>
                        <a:spcBef>
                          <a:spcPts val="495"/>
                        </a:spcBef>
                      </a:pPr>
                      <a:r>
                        <a:rPr sz="1200" b="1" dirty="0">
                          <a:latin typeface="メイリオ"/>
                          <a:cs typeface="メイリオ"/>
                        </a:rPr>
                        <a:t>プロセスガイドライン</a:t>
                      </a:r>
                      <a:r>
                        <a:rPr sz="1200" spc="-5" dirty="0">
                          <a:latin typeface="メイリオ"/>
                          <a:cs typeface="メイリオ"/>
                        </a:rPr>
                        <a:t>に、民間事業者の募集時の基本的な考え</a:t>
                      </a:r>
                      <a:r>
                        <a:rPr sz="1200" dirty="0">
                          <a:latin typeface="メイリオ"/>
                          <a:cs typeface="メイリオ"/>
                        </a:rPr>
                        <a:t>方の一つとして、</a:t>
                      </a:r>
                      <a:r>
                        <a:rPr sz="1200" b="1" spc="-5" dirty="0">
                          <a:solidFill>
                            <a:srgbClr val="FF0000"/>
                          </a:solidFill>
                          <a:latin typeface="メイリオ"/>
                          <a:cs typeface="メイリオ"/>
                        </a:rPr>
                        <a:t>入札時の評価項目に地域企業の参画の有無等</a:t>
                      </a:r>
                      <a:r>
                        <a:rPr sz="1200" b="1" dirty="0">
                          <a:solidFill>
                            <a:srgbClr val="FF0000"/>
                          </a:solidFill>
                          <a:latin typeface="メイリオ"/>
                          <a:cs typeface="メイリオ"/>
                        </a:rPr>
                        <a:t>を取り入れるといった工夫が想定される</a:t>
                      </a:r>
                      <a:r>
                        <a:rPr sz="1200" spc="-10" dirty="0">
                          <a:latin typeface="メイリオ"/>
                          <a:cs typeface="メイリオ"/>
                        </a:rPr>
                        <a:t>旨を追記。</a:t>
                      </a:r>
                      <a:endParaRPr sz="1200">
                        <a:latin typeface="メイリオ"/>
                        <a:cs typeface="メイリオ"/>
                      </a:endParaRPr>
                    </a:p>
                  </a:txBody>
                  <a:tcPr marL="0" marR="0" marT="62865"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tcPr>
                </a:tc>
                <a:extLst>
                  <a:ext uri="{0D108BD9-81ED-4DB2-BD59-A6C34878D82A}">
                    <a16:rowId xmlns:a16="http://schemas.microsoft.com/office/drawing/2014/main" val="10004"/>
                  </a:ext>
                </a:extLst>
              </a:tr>
              <a:tr h="287655">
                <a:tc gridSpan="2">
                  <a:txBody>
                    <a:bodyPr/>
                    <a:lstStyle/>
                    <a:p>
                      <a:pPr marL="35560">
                        <a:lnSpc>
                          <a:spcPct val="100000"/>
                        </a:lnSpc>
                        <a:spcBef>
                          <a:spcPts val="90"/>
                        </a:spcBef>
                      </a:pPr>
                      <a:r>
                        <a:rPr sz="1400" b="1" spc="-10" dirty="0">
                          <a:latin typeface="メイリオ"/>
                          <a:cs typeface="メイリオ"/>
                        </a:rPr>
                        <a:t>３．災害時利用</a:t>
                      </a:r>
                      <a:endParaRPr sz="1400">
                        <a:latin typeface="メイリオ"/>
                        <a:cs typeface="メイリオ"/>
                      </a:endParaRPr>
                    </a:p>
                  </a:txBody>
                  <a:tcPr marL="0" marR="0" marT="11430"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DEEBF7"/>
                    </a:solidFill>
                  </a:tcPr>
                </a:tc>
                <a:tc hMerge="1">
                  <a:txBody>
                    <a:bodyPr/>
                    <a:lstStyle/>
                    <a:p>
                      <a:endParaRPr/>
                    </a:p>
                  </a:txBody>
                  <a:tcPr marL="0" marR="0" marT="0" marB="0"/>
                </a:tc>
                <a:extLst>
                  <a:ext uri="{0D108BD9-81ED-4DB2-BD59-A6C34878D82A}">
                    <a16:rowId xmlns:a16="http://schemas.microsoft.com/office/drawing/2014/main" val="10005"/>
                  </a:ext>
                </a:extLst>
              </a:tr>
              <a:tr h="719455">
                <a:tc>
                  <a:txBody>
                    <a:bodyPr/>
                    <a:lstStyle/>
                    <a:p>
                      <a:pPr>
                        <a:lnSpc>
                          <a:spcPct val="100000"/>
                        </a:lnSpc>
                        <a:spcBef>
                          <a:spcPts val="25"/>
                        </a:spcBef>
                      </a:pPr>
                      <a:endParaRPr sz="1200">
                        <a:latin typeface="Times New Roman"/>
                        <a:cs typeface="Times New Roman"/>
                      </a:endParaRPr>
                    </a:p>
                    <a:p>
                      <a:pPr marL="35560" marR="93345">
                        <a:lnSpc>
                          <a:spcPts val="1300"/>
                        </a:lnSpc>
                      </a:pPr>
                      <a:r>
                        <a:rPr sz="1200" dirty="0">
                          <a:latin typeface="メイリオ"/>
                          <a:cs typeface="メイリオ"/>
                        </a:rPr>
                        <a:t>ＰＦＩ事業の対象施設（体育館等）について、</a:t>
                      </a:r>
                      <a:r>
                        <a:rPr sz="1200" b="1" spc="-10" dirty="0">
                          <a:latin typeface="メイリオ"/>
                          <a:cs typeface="メイリオ"/>
                        </a:rPr>
                        <a:t>災害時の避難所等</a:t>
                      </a:r>
                      <a:r>
                        <a:rPr sz="1200" b="1" dirty="0">
                          <a:latin typeface="メイリオ"/>
                          <a:cs typeface="メイリオ"/>
                        </a:rPr>
                        <a:t>として確実に利用できるようにすべき</a:t>
                      </a:r>
                      <a:r>
                        <a:rPr sz="1200" spc="-50" dirty="0">
                          <a:latin typeface="メイリオ"/>
                          <a:cs typeface="メイリオ"/>
                        </a:rPr>
                        <a:t>。</a:t>
                      </a:r>
                      <a:endParaRPr sz="1200">
                        <a:latin typeface="メイリオ"/>
                        <a:cs typeface="メイリオ"/>
                      </a:endParaRPr>
                    </a:p>
                  </a:txBody>
                  <a:tcPr marL="0" marR="0" marT="3175"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EEF5FA"/>
                    </a:solidFill>
                  </a:tcPr>
                </a:tc>
                <a:tc>
                  <a:txBody>
                    <a:bodyPr/>
                    <a:lstStyle/>
                    <a:p>
                      <a:pPr marL="35560" marR="166370" algn="just">
                        <a:lnSpc>
                          <a:spcPct val="100000"/>
                        </a:lnSpc>
                        <a:spcBef>
                          <a:spcPts val="495"/>
                        </a:spcBef>
                      </a:pPr>
                      <a:r>
                        <a:rPr sz="1200" b="1" dirty="0">
                          <a:latin typeface="メイリオ"/>
                          <a:cs typeface="メイリオ"/>
                        </a:rPr>
                        <a:t>プロセスガイドライン</a:t>
                      </a:r>
                      <a:r>
                        <a:rPr sz="1200" spc="-5" dirty="0">
                          <a:latin typeface="メイリオ"/>
                          <a:cs typeface="メイリオ"/>
                        </a:rPr>
                        <a:t>に、ＰＦＩ事業の対象施設は、公共性が</a:t>
                      </a:r>
                      <a:r>
                        <a:rPr sz="1200" dirty="0">
                          <a:latin typeface="メイリオ"/>
                          <a:cs typeface="メイリオ"/>
                        </a:rPr>
                        <a:t>高いものであるため、</a:t>
                      </a:r>
                      <a:r>
                        <a:rPr sz="1200" b="1" spc="-5" dirty="0">
                          <a:solidFill>
                            <a:srgbClr val="FF0000"/>
                          </a:solidFill>
                          <a:latin typeface="メイリオ"/>
                          <a:cs typeface="メイリオ"/>
                        </a:rPr>
                        <a:t>各施設の用途を踏まえ、災害時の被災者</a:t>
                      </a:r>
                      <a:r>
                        <a:rPr sz="1200" b="1" dirty="0">
                          <a:solidFill>
                            <a:srgbClr val="FF0000"/>
                          </a:solidFill>
                          <a:latin typeface="メイリオ"/>
                          <a:cs typeface="メイリオ"/>
                        </a:rPr>
                        <a:t>の受入れ等に活用できることが望ましい</a:t>
                      </a:r>
                      <a:r>
                        <a:rPr sz="1200" spc="-10" dirty="0">
                          <a:latin typeface="メイリオ"/>
                          <a:cs typeface="メイリオ"/>
                        </a:rPr>
                        <a:t>旨を追記。</a:t>
                      </a:r>
                      <a:endParaRPr sz="1200">
                        <a:latin typeface="メイリオ"/>
                        <a:cs typeface="メイリオ"/>
                      </a:endParaRPr>
                    </a:p>
                  </a:txBody>
                  <a:tcPr marL="0" marR="0" marT="62865"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tcPr>
                </a:tc>
                <a:extLst>
                  <a:ext uri="{0D108BD9-81ED-4DB2-BD59-A6C34878D82A}">
                    <a16:rowId xmlns:a16="http://schemas.microsoft.com/office/drawing/2014/main" val="10006"/>
                  </a:ext>
                </a:extLst>
              </a:tr>
              <a:tr h="287655">
                <a:tc gridSpan="2">
                  <a:txBody>
                    <a:bodyPr/>
                    <a:lstStyle/>
                    <a:p>
                      <a:pPr marL="35560">
                        <a:lnSpc>
                          <a:spcPct val="100000"/>
                        </a:lnSpc>
                        <a:spcBef>
                          <a:spcPts val="240"/>
                        </a:spcBef>
                      </a:pPr>
                      <a:r>
                        <a:rPr sz="1400" b="1" spc="-10" dirty="0">
                          <a:latin typeface="メイリオ"/>
                          <a:cs typeface="メイリオ"/>
                        </a:rPr>
                        <a:t>４．会計検査院報告</a:t>
                      </a:r>
                      <a:endParaRPr sz="1400">
                        <a:latin typeface="メイリオ"/>
                        <a:cs typeface="メイリオ"/>
                      </a:endParaRPr>
                    </a:p>
                  </a:txBody>
                  <a:tcPr marL="0" marR="0" marT="30480"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DEEBF7"/>
                    </a:solidFill>
                  </a:tcPr>
                </a:tc>
                <a:tc hMerge="1">
                  <a:txBody>
                    <a:bodyPr/>
                    <a:lstStyle/>
                    <a:p>
                      <a:endParaRPr/>
                    </a:p>
                  </a:txBody>
                  <a:tcPr marL="0" marR="0" marT="0" marB="0"/>
                </a:tc>
                <a:extLst>
                  <a:ext uri="{0D108BD9-81ED-4DB2-BD59-A6C34878D82A}">
                    <a16:rowId xmlns:a16="http://schemas.microsoft.com/office/drawing/2014/main" val="10007"/>
                  </a:ext>
                </a:extLst>
              </a:tr>
              <a:tr h="863600">
                <a:tc>
                  <a:txBody>
                    <a:bodyPr/>
                    <a:lstStyle/>
                    <a:p>
                      <a:pPr marL="35560" marR="93345">
                        <a:lnSpc>
                          <a:spcPct val="90300"/>
                        </a:lnSpc>
                        <a:spcBef>
                          <a:spcPts val="650"/>
                        </a:spcBef>
                      </a:pPr>
                      <a:r>
                        <a:rPr sz="1200" dirty="0">
                          <a:latin typeface="メイリオ"/>
                          <a:cs typeface="メイリオ"/>
                        </a:rPr>
                        <a:t>国が実施するＰＦＩ事業の</a:t>
                      </a:r>
                      <a:r>
                        <a:rPr sz="1200" b="1" spc="-5" dirty="0">
                          <a:latin typeface="メイリオ"/>
                          <a:cs typeface="メイリオ"/>
                        </a:rPr>
                        <a:t>ＶＦＭが大きく算定されていた可能性</a:t>
                      </a:r>
                      <a:r>
                        <a:rPr sz="1200" b="1" dirty="0">
                          <a:latin typeface="メイリオ"/>
                          <a:cs typeface="メイリオ"/>
                        </a:rPr>
                        <a:t>がある</a:t>
                      </a:r>
                      <a:r>
                        <a:rPr sz="1200" spc="-5" dirty="0">
                          <a:latin typeface="メイリオ"/>
                          <a:cs typeface="メイリオ"/>
                        </a:rPr>
                        <a:t>ことから、今後実施されるＰＦＩ事業において、より適切</a:t>
                      </a:r>
                      <a:r>
                        <a:rPr sz="1200" dirty="0">
                          <a:latin typeface="メイリオ"/>
                          <a:cs typeface="メイリオ"/>
                        </a:rPr>
                        <a:t>にＶＦＭ評価が行われるよう、</a:t>
                      </a:r>
                      <a:r>
                        <a:rPr sz="1200" b="1" spc="-5" dirty="0">
                          <a:latin typeface="メイリオ"/>
                          <a:cs typeface="メイリオ"/>
                        </a:rPr>
                        <a:t>ＶＦＭガイドラインの改定等に</a:t>
                      </a:r>
                      <a:r>
                        <a:rPr sz="1200" b="1" spc="-50" dirty="0">
                          <a:latin typeface="メイリオ"/>
                          <a:cs typeface="メイリオ"/>
                        </a:rPr>
                        <a:t> </a:t>
                      </a:r>
                      <a:r>
                        <a:rPr sz="1200" b="1" dirty="0">
                          <a:latin typeface="メイリオ"/>
                          <a:cs typeface="メイリオ"/>
                        </a:rPr>
                        <a:t>ついて検討すべき</a:t>
                      </a:r>
                      <a:r>
                        <a:rPr sz="1200" dirty="0">
                          <a:latin typeface="メイリオ"/>
                          <a:cs typeface="メイリオ"/>
                        </a:rPr>
                        <a:t>。（令和３年５月会計検査院報告</a:t>
                      </a:r>
                      <a:r>
                        <a:rPr sz="1200" spc="-50" dirty="0">
                          <a:latin typeface="メイリオ"/>
                          <a:cs typeface="メイリオ"/>
                        </a:rPr>
                        <a:t>）</a:t>
                      </a:r>
                      <a:endParaRPr sz="1200">
                        <a:latin typeface="メイリオ"/>
                        <a:cs typeface="メイリオ"/>
                      </a:endParaRPr>
                    </a:p>
                  </a:txBody>
                  <a:tcPr marL="0" marR="0" marT="82550"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EEF5FA"/>
                    </a:solidFill>
                  </a:tcPr>
                </a:tc>
                <a:tc>
                  <a:txBody>
                    <a:bodyPr/>
                    <a:lstStyle/>
                    <a:p>
                      <a:pPr marL="35560" marR="127000">
                        <a:lnSpc>
                          <a:spcPct val="100600"/>
                        </a:lnSpc>
                        <a:spcBef>
                          <a:spcPts val="330"/>
                        </a:spcBef>
                      </a:pPr>
                      <a:r>
                        <a:rPr sz="1200" b="1" dirty="0">
                          <a:latin typeface="メイリオ"/>
                          <a:cs typeface="メイリオ"/>
                        </a:rPr>
                        <a:t>VFMガイドライン</a:t>
                      </a:r>
                      <a:r>
                        <a:rPr sz="1200" spc="-5" dirty="0">
                          <a:latin typeface="メイリオ"/>
                          <a:cs typeface="メイリオ"/>
                        </a:rPr>
                        <a:t>に、会計検査院報告を踏まえ、公共が実施し</a:t>
                      </a:r>
                      <a:r>
                        <a:rPr sz="1200" dirty="0">
                          <a:latin typeface="メイリオ"/>
                          <a:cs typeface="メイリオ"/>
                        </a:rPr>
                        <a:t>た場合の</a:t>
                      </a:r>
                      <a:r>
                        <a:rPr sz="1200" b="1" spc="-5" dirty="0">
                          <a:solidFill>
                            <a:srgbClr val="FF0000"/>
                          </a:solidFill>
                          <a:latin typeface="メイリオ"/>
                          <a:cs typeface="メイリオ"/>
                        </a:rPr>
                        <a:t>公的財政負担の見込み額を適切に捉える観点から、</a:t>
                      </a:r>
                      <a:r>
                        <a:rPr sz="1200" b="1" spc="500" dirty="0">
                          <a:solidFill>
                            <a:srgbClr val="FF0000"/>
                          </a:solidFill>
                          <a:latin typeface="メイリオ"/>
                          <a:cs typeface="メイリオ"/>
                        </a:rPr>
                        <a:t> </a:t>
                      </a:r>
                      <a:r>
                        <a:rPr sz="1200" b="1" spc="-5" dirty="0">
                          <a:solidFill>
                            <a:srgbClr val="FF0000"/>
                          </a:solidFill>
                          <a:latin typeface="メイリオ"/>
                          <a:cs typeface="メイリオ"/>
                        </a:rPr>
                        <a:t>過去の類似施設の落札価格等を基に算定することが想定される</a:t>
                      </a:r>
                      <a:r>
                        <a:rPr sz="1200" spc="-10" dirty="0">
                          <a:latin typeface="メイリオ"/>
                          <a:cs typeface="メイリオ"/>
                        </a:rPr>
                        <a:t>旨を追記。</a:t>
                      </a:r>
                      <a:endParaRPr sz="1200">
                        <a:latin typeface="メイリオ"/>
                        <a:cs typeface="メイリオ"/>
                      </a:endParaRPr>
                    </a:p>
                  </a:txBody>
                  <a:tcPr marL="0" marR="0" marT="41910"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tcPr>
                </a:tc>
                <a:extLst>
                  <a:ext uri="{0D108BD9-81ED-4DB2-BD59-A6C34878D82A}">
                    <a16:rowId xmlns:a16="http://schemas.microsoft.com/office/drawing/2014/main" val="10008"/>
                  </a:ext>
                </a:extLst>
              </a:tr>
              <a:tr h="287655">
                <a:tc gridSpan="2">
                  <a:txBody>
                    <a:bodyPr/>
                    <a:lstStyle/>
                    <a:p>
                      <a:pPr marL="35560">
                        <a:lnSpc>
                          <a:spcPct val="100000"/>
                        </a:lnSpc>
                        <a:spcBef>
                          <a:spcPts val="90"/>
                        </a:spcBef>
                      </a:pPr>
                      <a:r>
                        <a:rPr sz="1400" b="1" spc="-5" dirty="0">
                          <a:latin typeface="メイリオ"/>
                          <a:cs typeface="メイリオ"/>
                        </a:rPr>
                        <a:t>５．実施方針の変更手続</a:t>
                      </a:r>
                      <a:endParaRPr sz="1400">
                        <a:latin typeface="メイリオ"/>
                        <a:cs typeface="メイリオ"/>
                      </a:endParaRPr>
                    </a:p>
                  </a:txBody>
                  <a:tcPr marL="0" marR="0" marT="11430"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DEEBF7"/>
                    </a:solidFill>
                  </a:tcPr>
                </a:tc>
                <a:tc hMerge="1">
                  <a:txBody>
                    <a:bodyPr/>
                    <a:lstStyle/>
                    <a:p>
                      <a:endParaRPr/>
                    </a:p>
                  </a:txBody>
                  <a:tcPr marL="0" marR="0" marT="0" marB="0"/>
                </a:tc>
                <a:extLst>
                  <a:ext uri="{0D108BD9-81ED-4DB2-BD59-A6C34878D82A}">
                    <a16:rowId xmlns:a16="http://schemas.microsoft.com/office/drawing/2014/main" val="10009"/>
                  </a:ext>
                </a:extLst>
              </a:tr>
              <a:tr h="863600">
                <a:tc>
                  <a:txBody>
                    <a:bodyPr/>
                    <a:lstStyle/>
                    <a:p>
                      <a:pPr>
                        <a:lnSpc>
                          <a:spcPct val="100000"/>
                        </a:lnSpc>
                        <a:spcBef>
                          <a:spcPts val="35"/>
                        </a:spcBef>
                      </a:pPr>
                      <a:endParaRPr sz="1100">
                        <a:latin typeface="Times New Roman"/>
                        <a:cs typeface="Times New Roman"/>
                      </a:endParaRPr>
                    </a:p>
                    <a:p>
                      <a:pPr marL="35560" marR="93345" algn="just">
                        <a:lnSpc>
                          <a:spcPct val="90400"/>
                        </a:lnSpc>
                      </a:pPr>
                      <a:r>
                        <a:rPr sz="1200" spc="-5" dirty="0">
                          <a:latin typeface="メイリオ"/>
                          <a:cs typeface="メイリオ"/>
                        </a:rPr>
                        <a:t>令和４年ＰＦＩ法改正により創設された実施方針の変更手続につ</a:t>
                      </a:r>
                      <a:r>
                        <a:rPr sz="1200" dirty="0">
                          <a:latin typeface="メイリオ"/>
                          <a:cs typeface="メイリオ"/>
                        </a:rPr>
                        <a:t>いて、</a:t>
                      </a:r>
                      <a:r>
                        <a:rPr sz="1200" b="1" spc="-5" dirty="0">
                          <a:latin typeface="メイリオ"/>
                          <a:cs typeface="メイリオ"/>
                        </a:rPr>
                        <a:t>適切な運用がなされるよう、制度の詳細を整理することが</a:t>
                      </a:r>
                      <a:r>
                        <a:rPr sz="1200" b="1" dirty="0">
                          <a:latin typeface="メイリオ"/>
                          <a:cs typeface="メイリオ"/>
                        </a:rPr>
                        <a:t>必要</a:t>
                      </a:r>
                      <a:r>
                        <a:rPr sz="1200" spc="-50" dirty="0">
                          <a:latin typeface="メイリオ"/>
                          <a:cs typeface="メイリオ"/>
                        </a:rPr>
                        <a:t>。</a:t>
                      </a:r>
                      <a:endParaRPr sz="1200">
                        <a:latin typeface="メイリオ"/>
                        <a:cs typeface="メイリオ"/>
                      </a:endParaRPr>
                    </a:p>
                  </a:txBody>
                  <a:tcPr marL="0" marR="0" marT="4445"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solidFill>
                      <a:srgbClr val="EEF5FA"/>
                    </a:solidFill>
                  </a:tcPr>
                </a:tc>
                <a:tc>
                  <a:txBody>
                    <a:bodyPr/>
                    <a:lstStyle/>
                    <a:p>
                      <a:pPr marL="35560" marR="80010">
                        <a:lnSpc>
                          <a:spcPct val="100000"/>
                        </a:lnSpc>
                        <a:spcBef>
                          <a:spcPts val="340"/>
                        </a:spcBef>
                      </a:pPr>
                      <a:r>
                        <a:rPr sz="1200" b="1" dirty="0">
                          <a:latin typeface="メイリオ"/>
                          <a:cs typeface="メイリオ"/>
                        </a:rPr>
                        <a:t>運営権ガイドライン</a:t>
                      </a:r>
                      <a:r>
                        <a:rPr sz="1200" dirty="0">
                          <a:latin typeface="メイリオ"/>
                          <a:cs typeface="メイリオ"/>
                        </a:rPr>
                        <a:t>に、</a:t>
                      </a:r>
                      <a:r>
                        <a:rPr sz="1200" spc="-10" dirty="0">
                          <a:latin typeface="メイリオ"/>
                          <a:cs typeface="メイリオ"/>
                        </a:rPr>
                        <a:t>PFI</a:t>
                      </a:r>
                      <a:r>
                        <a:rPr sz="1200" spc="-5" dirty="0">
                          <a:latin typeface="メイリオ"/>
                          <a:cs typeface="メイリオ"/>
                        </a:rPr>
                        <a:t>法改正により設けられた実施方針の</a:t>
                      </a:r>
                      <a:r>
                        <a:rPr sz="1200" dirty="0">
                          <a:latin typeface="メイリオ"/>
                          <a:cs typeface="メイリオ"/>
                        </a:rPr>
                        <a:t>変更提案に基づく変更手続について、</a:t>
                      </a:r>
                      <a:r>
                        <a:rPr sz="1200" b="1" spc="-5" dirty="0">
                          <a:solidFill>
                            <a:srgbClr val="FF0000"/>
                          </a:solidFill>
                          <a:latin typeface="メイリオ"/>
                          <a:cs typeface="メイリオ"/>
                        </a:rPr>
                        <a:t>設定された運営権の運営</a:t>
                      </a:r>
                      <a:r>
                        <a:rPr sz="1200" b="1" dirty="0">
                          <a:solidFill>
                            <a:srgbClr val="FF0000"/>
                          </a:solidFill>
                          <a:latin typeface="メイリオ"/>
                          <a:cs typeface="メイリオ"/>
                        </a:rPr>
                        <a:t>等の内容から逸脱したり、施設の立地（住所）</a:t>
                      </a:r>
                      <a:r>
                        <a:rPr sz="1200" b="1" spc="-10" dirty="0">
                          <a:solidFill>
                            <a:srgbClr val="FF0000"/>
                          </a:solidFill>
                          <a:latin typeface="メイリオ"/>
                          <a:cs typeface="メイリオ"/>
                        </a:rPr>
                        <a:t>に変更が生じた</a:t>
                      </a:r>
                      <a:r>
                        <a:rPr sz="1200" b="1" dirty="0">
                          <a:solidFill>
                            <a:srgbClr val="FF0000"/>
                          </a:solidFill>
                          <a:latin typeface="メイリオ"/>
                          <a:cs typeface="メイリオ"/>
                        </a:rPr>
                        <a:t>りしないよう留意</a:t>
                      </a:r>
                      <a:r>
                        <a:rPr sz="1200" spc="-10" dirty="0">
                          <a:latin typeface="メイリオ"/>
                          <a:cs typeface="メイリオ"/>
                        </a:rPr>
                        <a:t>する旨を追記。</a:t>
                      </a:r>
                      <a:endParaRPr sz="1200">
                        <a:latin typeface="メイリオ"/>
                        <a:cs typeface="メイリオ"/>
                      </a:endParaRPr>
                    </a:p>
                  </a:txBody>
                  <a:tcPr marL="0" marR="0" marT="43180" marB="0">
                    <a:lnL w="12700">
                      <a:solidFill>
                        <a:srgbClr val="ACB8C9"/>
                      </a:solidFill>
                      <a:prstDash val="solid"/>
                    </a:lnL>
                    <a:lnR w="12700">
                      <a:solidFill>
                        <a:srgbClr val="ACB8C9"/>
                      </a:solidFill>
                      <a:prstDash val="solid"/>
                    </a:lnR>
                    <a:lnT w="12700">
                      <a:solidFill>
                        <a:srgbClr val="ACB8C9"/>
                      </a:solidFill>
                      <a:prstDash val="solid"/>
                    </a:lnT>
                    <a:lnB w="12700">
                      <a:solidFill>
                        <a:srgbClr val="ACB8C9"/>
                      </a:solidFill>
                      <a:prstDash val="solid"/>
                    </a:lnB>
                  </a:tcPr>
                </a:tc>
                <a:extLst>
                  <a:ext uri="{0D108BD9-81ED-4DB2-BD59-A6C34878D82A}">
                    <a16:rowId xmlns:a16="http://schemas.microsoft.com/office/drawing/2014/main" val="10010"/>
                  </a:ext>
                </a:extLst>
              </a:tr>
            </a:tbl>
          </a:graphicData>
        </a:graphic>
      </p:graphicFrame>
      <p:sp>
        <p:nvSpPr>
          <p:cNvPr id="3" name="object 3"/>
          <p:cNvSpPr txBox="1"/>
          <p:nvPr/>
        </p:nvSpPr>
        <p:spPr>
          <a:xfrm>
            <a:off x="10479530" y="6649084"/>
            <a:ext cx="102870" cy="197490"/>
          </a:xfrm>
          <a:prstGeom prst="rect">
            <a:avLst/>
          </a:prstGeom>
        </p:spPr>
        <p:txBody>
          <a:bodyPr vert="horz" wrap="square" lIns="0" tIns="12700" rIns="0" bIns="0" rtlCol="0">
            <a:spAutoFit/>
          </a:bodyPr>
          <a:lstStyle/>
          <a:p>
            <a:pPr marL="12700">
              <a:spcBef>
                <a:spcPts val="100"/>
              </a:spcBef>
            </a:pPr>
            <a:r>
              <a:rPr sz="1200" dirty="0">
                <a:solidFill>
                  <a:srgbClr val="888888"/>
                </a:solidFill>
                <a:latin typeface="Calibri"/>
                <a:cs typeface="Calibri"/>
              </a:rPr>
              <a:t>1</a:t>
            </a:r>
            <a:endParaRPr sz="1200">
              <a:latin typeface="Calibri"/>
              <a:cs typeface="Calibri"/>
            </a:endParaRPr>
          </a:p>
        </p:txBody>
      </p:sp>
      <p:pic>
        <p:nvPicPr>
          <p:cNvPr id="4" name="object 4"/>
          <p:cNvPicPr/>
          <p:nvPr/>
        </p:nvPicPr>
        <p:blipFill>
          <a:blip r:embed="rId2" cstate="print"/>
          <a:stretch>
            <a:fillRect/>
          </a:stretch>
        </p:blipFill>
        <p:spPr>
          <a:xfrm>
            <a:off x="1524001" y="1"/>
            <a:ext cx="9139427" cy="396239"/>
          </a:xfrm>
          <a:prstGeom prst="rect">
            <a:avLst/>
          </a:prstGeom>
        </p:spPr>
      </p:pic>
      <p:sp>
        <p:nvSpPr>
          <p:cNvPr id="5" name="object 5"/>
          <p:cNvSpPr txBox="1">
            <a:spLocks noGrp="1"/>
          </p:cNvSpPr>
          <p:nvPr>
            <p:ph type="title"/>
          </p:nvPr>
        </p:nvSpPr>
        <p:spPr>
          <a:xfrm>
            <a:off x="3618091" y="21782"/>
            <a:ext cx="4791839" cy="320601"/>
          </a:xfrm>
          <a:prstGeom prst="rect">
            <a:avLst/>
          </a:prstGeom>
        </p:spPr>
        <p:txBody>
          <a:bodyPr vert="horz" wrap="square" lIns="0" tIns="12700" rIns="0" bIns="0" rtlCol="0" anchor="ctr">
            <a:spAutoFit/>
          </a:bodyPr>
          <a:lstStyle/>
          <a:p>
            <a:pPr marL="12700">
              <a:spcBef>
                <a:spcPts val="100"/>
              </a:spcBef>
            </a:pPr>
            <a:r>
              <a:rPr sz="2000" spc="-10" dirty="0"/>
              <a:t>各種ガイドライン改正</a:t>
            </a:r>
            <a:r>
              <a:rPr sz="2000" dirty="0"/>
              <a:t>（</a:t>
            </a:r>
            <a:r>
              <a:rPr sz="2000" spc="-15" dirty="0"/>
              <a:t>案</a:t>
            </a:r>
            <a:r>
              <a:rPr sz="2000" dirty="0"/>
              <a:t>）</a:t>
            </a:r>
            <a:r>
              <a:rPr sz="2000" spc="-20" dirty="0"/>
              <a:t>の概要</a:t>
            </a:r>
            <a:endParaRPr sz="2000" dirty="0"/>
          </a:p>
        </p:txBody>
      </p:sp>
      <p:sp>
        <p:nvSpPr>
          <p:cNvPr id="6" name="object 6"/>
          <p:cNvSpPr txBox="1"/>
          <p:nvPr/>
        </p:nvSpPr>
        <p:spPr>
          <a:xfrm>
            <a:off x="1575361" y="449702"/>
            <a:ext cx="8877300" cy="391160"/>
          </a:xfrm>
          <a:prstGeom prst="rect">
            <a:avLst/>
          </a:prstGeom>
        </p:spPr>
        <p:txBody>
          <a:bodyPr vert="horz" wrap="square" lIns="0" tIns="12700" rIns="0" bIns="0" rtlCol="0">
            <a:spAutoFit/>
          </a:bodyPr>
          <a:lstStyle/>
          <a:p>
            <a:pPr marL="12700" marR="5080">
              <a:spcBef>
                <a:spcPts val="100"/>
              </a:spcBef>
            </a:pPr>
            <a:r>
              <a:rPr sz="1200" dirty="0">
                <a:latin typeface="メイリオ"/>
                <a:cs typeface="メイリオ"/>
              </a:rPr>
              <a:t>プロセス・</a:t>
            </a:r>
            <a:r>
              <a:rPr sz="1200" spc="-10" dirty="0">
                <a:latin typeface="メイリオ"/>
                <a:cs typeface="メイリオ"/>
              </a:rPr>
              <a:t>VFM</a:t>
            </a:r>
            <a:r>
              <a:rPr sz="1200" spc="-5" dirty="0">
                <a:latin typeface="メイリオ"/>
                <a:cs typeface="メイリオ"/>
              </a:rPr>
              <a:t>・契約・運営権ガイドラインについて、令和４年ＰＦＩ法改正の国会審議における指摘等を踏まえて改正を行う。</a:t>
            </a:r>
            <a:r>
              <a:rPr sz="1200" spc="-50" dirty="0">
                <a:latin typeface="メイリオ"/>
                <a:cs typeface="メイリオ"/>
              </a:rPr>
              <a:t> </a:t>
            </a:r>
            <a:r>
              <a:rPr sz="1200" dirty="0">
                <a:latin typeface="メイリオ"/>
                <a:cs typeface="メイリオ"/>
              </a:rPr>
              <a:t>５月</a:t>
            </a:r>
            <a:r>
              <a:rPr sz="1200" spc="-10" dirty="0">
                <a:latin typeface="メイリオ"/>
                <a:cs typeface="メイリオ"/>
              </a:rPr>
              <a:t>18</a:t>
            </a:r>
            <a:r>
              <a:rPr sz="1200" dirty="0">
                <a:latin typeface="メイリオ"/>
                <a:cs typeface="メイリオ"/>
              </a:rPr>
              <a:t>日にＰＦＩ推進委員会（有識者）</a:t>
            </a:r>
            <a:r>
              <a:rPr sz="1200" spc="-5" dirty="0">
                <a:latin typeface="メイリオ"/>
                <a:cs typeface="メイリオ"/>
              </a:rPr>
              <a:t>での審議を経ている。</a:t>
            </a:r>
            <a:endParaRPr sz="1200">
              <a:latin typeface="メイリオ"/>
              <a:cs typeface="メイリオ"/>
            </a:endParaRPr>
          </a:p>
        </p:txBody>
      </p:sp>
      <p:sp>
        <p:nvSpPr>
          <p:cNvPr id="7" name="object 7"/>
          <p:cNvSpPr/>
          <p:nvPr/>
        </p:nvSpPr>
        <p:spPr>
          <a:xfrm>
            <a:off x="1542289" y="435861"/>
            <a:ext cx="9107805" cy="433070"/>
          </a:xfrm>
          <a:custGeom>
            <a:avLst/>
            <a:gdLst/>
            <a:ahLst/>
            <a:cxnLst/>
            <a:rect l="l" t="t" r="r" b="b"/>
            <a:pathLst>
              <a:path w="9107805" h="433069">
                <a:moveTo>
                  <a:pt x="0" y="26047"/>
                </a:moveTo>
                <a:lnTo>
                  <a:pt x="2046" y="15907"/>
                </a:lnTo>
                <a:lnTo>
                  <a:pt x="7627" y="7627"/>
                </a:lnTo>
                <a:lnTo>
                  <a:pt x="15907" y="2046"/>
                </a:lnTo>
                <a:lnTo>
                  <a:pt x="26047" y="0"/>
                </a:lnTo>
                <a:lnTo>
                  <a:pt x="9081376" y="0"/>
                </a:lnTo>
                <a:lnTo>
                  <a:pt x="9091516" y="2046"/>
                </a:lnTo>
                <a:lnTo>
                  <a:pt x="9099796" y="7627"/>
                </a:lnTo>
                <a:lnTo>
                  <a:pt x="9105377" y="15907"/>
                </a:lnTo>
                <a:lnTo>
                  <a:pt x="9107424" y="26047"/>
                </a:lnTo>
                <a:lnTo>
                  <a:pt x="9107424" y="406768"/>
                </a:lnTo>
                <a:lnTo>
                  <a:pt x="9105377" y="416908"/>
                </a:lnTo>
                <a:lnTo>
                  <a:pt x="9099796" y="425188"/>
                </a:lnTo>
                <a:lnTo>
                  <a:pt x="9091516" y="430769"/>
                </a:lnTo>
                <a:lnTo>
                  <a:pt x="9081376" y="432815"/>
                </a:lnTo>
                <a:lnTo>
                  <a:pt x="26047" y="432815"/>
                </a:lnTo>
                <a:lnTo>
                  <a:pt x="15907" y="430769"/>
                </a:lnTo>
                <a:lnTo>
                  <a:pt x="7627" y="425188"/>
                </a:lnTo>
                <a:lnTo>
                  <a:pt x="2046" y="416908"/>
                </a:lnTo>
                <a:lnTo>
                  <a:pt x="0" y="406768"/>
                </a:lnTo>
                <a:lnTo>
                  <a:pt x="0" y="26047"/>
                </a:lnTo>
                <a:close/>
              </a:path>
            </a:pathLst>
          </a:custGeom>
          <a:ln w="12192">
            <a:solidFill>
              <a:srgbClr val="4471C4"/>
            </a:solidFill>
          </a:ln>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451100" y="1975598"/>
            <a:ext cx="7289800" cy="993221"/>
          </a:xfrm>
          <a:prstGeom prst="rect">
            <a:avLst/>
          </a:prstGeom>
        </p:spPr>
        <p:txBody>
          <a:bodyPr vert="horz" wrap="square" lIns="0" tIns="13335" rIns="0" bIns="0" rtlCol="0" anchor="ctr">
            <a:spAutoFit/>
          </a:bodyPr>
          <a:lstStyle/>
          <a:p>
            <a:pPr marL="1270">
              <a:lnSpc>
                <a:spcPts val="3840"/>
              </a:lnSpc>
              <a:spcBef>
                <a:spcPts val="105"/>
              </a:spcBef>
            </a:pPr>
            <a:r>
              <a:rPr sz="3200" spc="-20" dirty="0"/>
              <a:t>ＰＰＰ／ＰＦＩ推進アクションプラン</a:t>
            </a:r>
            <a:endParaRPr sz="3200" dirty="0"/>
          </a:p>
          <a:p>
            <a:pPr marL="1270"/>
            <a:r>
              <a:rPr sz="3200" dirty="0"/>
              <a:t>（</a:t>
            </a:r>
            <a:r>
              <a:rPr sz="3200" spc="-5" dirty="0"/>
              <a:t>令和５年改定版</a:t>
            </a:r>
            <a:r>
              <a:rPr sz="3200" dirty="0"/>
              <a:t>）</a:t>
            </a:r>
            <a:r>
              <a:rPr sz="3200" spc="-30" dirty="0"/>
              <a:t>の概要</a:t>
            </a:r>
            <a:endParaRPr sz="3200" dirty="0"/>
          </a:p>
        </p:txBody>
      </p:sp>
      <p:sp>
        <p:nvSpPr>
          <p:cNvPr id="3" name="object 3"/>
          <p:cNvSpPr txBox="1"/>
          <p:nvPr/>
        </p:nvSpPr>
        <p:spPr>
          <a:xfrm>
            <a:off x="5672608" y="4694289"/>
            <a:ext cx="939800" cy="391160"/>
          </a:xfrm>
          <a:prstGeom prst="rect">
            <a:avLst/>
          </a:prstGeom>
        </p:spPr>
        <p:txBody>
          <a:bodyPr vert="horz" wrap="square" lIns="0" tIns="12700" rIns="0" bIns="0" rtlCol="0">
            <a:spAutoFit/>
          </a:bodyPr>
          <a:lstStyle/>
          <a:p>
            <a:pPr marL="12700">
              <a:spcBef>
                <a:spcPts val="100"/>
              </a:spcBef>
            </a:pPr>
            <a:r>
              <a:rPr sz="2400" spc="-20" dirty="0">
                <a:latin typeface="メイリオ"/>
                <a:cs typeface="メイリオ"/>
              </a:rPr>
              <a:t>内閣府</a:t>
            </a:r>
            <a:endParaRPr sz="2400">
              <a:latin typeface="メイリオ"/>
              <a:cs typeface="メイリオ"/>
            </a:endParaRPr>
          </a:p>
        </p:txBody>
      </p:sp>
      <p:pic>
        <p:nvPicPr>
          <p:cNvPr id="4" name="object 4"/>
          <p:cNvPicPr/>
          <p:nvPr/>
        </p:nvPicPr>
        <p:blipFill>
          <a:blip r:embed="rId2" cstate="print"/>
          <a:stretch>
            <a:fillRect/>
          </a:stretch>
        </p:blipFill>
        <p:spPr>
          <a:xfrm>
            <a:off x="5052060" y="4572001"/>
            <a:ext cx="635507" cy="61569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7621"/>
            <a:ext cx="9144000" cy="394715"/>
          </a:xfrm>
          <a:prstGeom prst="rect">
            <a:avLst/>
          </a:prstGeom>
        </p:spPr>
      </p:pic>
      <p:sp>
        <p:nvSpPr>
          <p:cNvPr id="3" name="object 3"/>
          <p:cNvSpPr txBox="1">
            <a:spLocks noGrp="1"/>
          </p:cNvSpPr>
          <p:nvPr>
            <p:ph type="title"/>
          </p:nvPr>
        </p:nvSpPr>
        <p:spPr>
          <a:xfrm>
            <a:off x="1327494" y="-56318"/>
            <a:ext cx="8645048" cy="443711"/>
          </a:xfrm>
          <a:prstGeom prst="rect">
            <a:avLst/>
          </a:prstGeom>
        </p:spPr>
        <p:txBody>
          <a:bodyPr vert="horz" wrap="square" lIns="0" tIns="12700" rIns="0" bIns="0" rtlCol="0" anchor="ctr">
            <a:spAutoFit/>
          </a:bodyPr>
          <a:lstStyle/>
          <a:p>
            <a:pPr marL="12700">
              <a:spcBef>
                <a:spcPts val="100"/>
              </a:spcBef>
            </a:pPr>
            <a:r>
              <a:rPr sz="2800" spc="-20" dirty="0"/>
              <a:t>ＰＰＰ／ＰＦＩ推進アクションプランの改定について</a:t>
            </a:r>
          </a:p>
        </p:txBody>
      </p:sp>
      <p:grpSp>
        <p:nvGrpSpPr>
          <p:cNvPr id="4" name="object 4"/>
          <p:cNvGrpSpPr/>
          <p:nvPr/>
        </p:nvGrpSpPr>
        <p:grpSpPr>
          <a:xfrm>
            <a:off x="1552955" y="426719"/>
            <a:ext cx="9050020" cy="1803400"/>
            <a:chOff x="28955" y="426719"/>
            <a:chExt cx="9050020" cy="1803400"/>
          </a:xfrm>
        </p:grpSpPr>
        <p:sp>
          <p:nvSpPr>
            <p:cNvPr id="5" name="object 5"/>
            <p:cNvSpPr/>
            <p:nvPr/>
          </p:nvSpPr>
          <p:spPr>
            <a:xfrm>
              <a:off x="35051" y="432815"/>
              <a:ext cx="9037320" cy="1790700"/>
            </a:xfrm>
            <a:custGeom>
              <a:avLst/>
              <a:gdLst/>
              <a:ahLst/>
              <a:cxnLst/>
              <a:rect l="l" t="t" r="r" b="b"/>
              <a:pathLst>
                <a:path w="9037320" h="1790700">
                  <a:moveTo>
                    <a:pt x="9037320" y="0"/>
                  </a:moveTo>
                  <a:lnTo>
                    <a:pt x="0" y="0"/>
                  </a:lnTo>
                  <a:lnTo>
                    <a:pt x="0" y="1790700"/>
                  </a:lnTo>
                  <a:lnTo>
                    <a:pt x="9037320" y="1790700"/>
                  </a:lnTo>
                  <a:lnTo>
                    <a:pt x="9037320" y="0"/>
                  </a:lnTo>
                  <a:close/>
                </a:path>
              </a:pathLst>
            </a:custGeom>
            <a:solidFill>
              <a:srgbClr val="FFFFCC"/>
            </a:solidFill>
          </p:spPr>
          <p:txBody>
            <a:bodyPr wrap="square" lIns="0" tIns="0" rIns="0" bIns="0" rtlCol="0"/>
            <a:lstStyle/>
            <a:p>
              <a:endParaRPr/>
            </a:p>
          </p:txBody>
        </p:sp>
        <p:sp>
          <p:nvSpPr>
            <p:cNvPr id="6" name="object 6"/>
            <p:cNvSpPr/>
            <p:nvPr/>
          </p:nvSpPr>
          <p:spPr>
            <a:xfrm>
              <a:off x="35051" y="432815"/>
              <a:ext cx="9037320" cy="1790700"/>
            </a:xfrm>
            <a:custGeom>
              <a:avLst/>
              <a:gdLst/>
              <a:ahLst/>
              <a:cxnLst/>
              <a:rect l="l" t="t" r="r" b="b"/>
              <a:pathLst>
                <a:path w="9037320" h="1790700">
                  <a:moveTo>
                    <a:pt x="0" y="0"/>
                  </a:moveTo>
                  <a:lnTo>
                    <a:pt x="9037320" y="0"/>
                  </a:lnTo>
                  <a:lnTo>
                    <a:pt x="9037320" y="1790700"/>
                  </a:lnTo>
                  <a:lnTo>
                    <a:pt x="0" y="1790700"/>
                  </a:lnTo>
                  <a:lnTo>
                    <a:pt x="0" y="0"/>
                  </a:lnTo>
                  <a:close/>
                </a:path>
              </a:pathLst>
            </a:custGeom>
            <a:ln w="12192">
              <a:solidFill>
                <a:srgbClr val="7E7E7E"/>
              </a:solidFill>
            </a:ln>
          </p:spPr>
          <p:txBody>
            <a:bodyPr wrap="square" lIns="0" tIns="0" rIns="0" bIns="0" rtlCol="0"/>
            <a:lstStyle/>
            <a:p>
              <a:endParaRPr/>
            </a:p>
          </p:txBody>
        </p:sp>
      </p:grpSp>
      <p:sp>
        <p:nvSpPr>
          <p:cNvPr id="7" name="object 7"/>
          <p:cNvSpPr txBox="1"/>
          <p:nvPr/>
        </p:nvSpPr>
        <p:spPr>
          <a:xfrm>
            <a:off x="1654225" y="478715"/>
            <a:ext cx="5720715" cy="556260"/>
          </a:xfrm>
          <a:prstGeom prst="rect">
            <a:avLst/>
          </a:prstGeom>
        </p:spPr>
        <p:txBody>
          <a:bodyPr vert="horz" wrap="square" lIns="0" tIns="64135" rIns="0" bIns="0" rtlCol="0">
            <a:spAutoFit/>
          </a:bodyPr>
          <a:lstStyle/>
          <a:p>
            <a:pPr marL="190500" indent="-177800">
              <a:spcBef>
                <a:spcPts val="505"/>
              </a:spcBef>
              <a:buSzPct val="92857"/>
              <a:buChar char="◆"/>
              <a:tabLst>
                <a:tab pos="190500" algn="l"/>
              </a:tabLst>
            </a:pPr>
            <a:r>
              <a:rPr sz="1400" spc="-10" dirty="0">
                <a:latin typeface="ＭＳ Ｐゴシック"/>
                <a:cs typeface="ＭＳ Ｐゴシック"/>
              </a:rPr>
              <a:t>PPP/PFI</a:t>
            </a:r>
            <a:r>
              <a:rPr sz="1400" spc="-5" dirty="0">
                <a:latin typeface="ＭＳ Ｐゴシック"/>
                <a:cs typeface="ＭＳ Ｐゴシック"/>
              </a:rPr>
              <a:t>は、</a:t>
            </a:r>
            <a:r>
              <a:rPr sz="1400" b="1" spc="-35" dirty="0">
                <a:solidFill>
                  <a:srgbClr val="FF0000"/>
                </a:solidFill>
                <a:latin typeface="ＭＳ Ｐゴシック"/>
                <a:cs typeface="ＭＳ Ｐゴシック"/>
              </a:rPr>
              <a:t>公共の施設とサービスに民間の知恵と資金を活用</a:t>
            </a:r>
            <a:r>
              <a:rPr sz="1400" spc="-20" dirty="0">
                <a:latin typeface="ＭＳ Ｐゴシック"/>
                <a:cs typeface="ＭＳ Ｐゴシック"/>
              </a:rPr>
              <a:t>する手法。</a:t>
            </a:r>
            <a:endParaRPr sz="1400">
              <a:latin typeface="ＭＳ Ｐゴシック"/>
              <a:cs typeface="ＭＳ Ｐゴシック"/>
            </a:endParaRPr>
          </a:p>
          <a:p>
            <a:pPr marL="12700">
              <a:spcBef>
                <a:spcPts val="409"/>
              </a:spcBef>
            </a:pPr>
            <a:r>
              <a:rPr sz="1400" spc="-20" dirty="0">
                <a:latin typeface="ＭＳ Ｐゴシック"/>
                <a:cs typeface="ＭＳ Ｐゴシック"/>
              </a:rPr>
              <a:t>◆社会課題の解決と経済成長を同時に実現し、</a:t>
            </a:r>
            <a:endParaRPr sz="1400">
              <a:latin typeface="ＭＳ Ｐゴシック"/>
              <a:cs typeface="ＭＳ Ｐゴシック"/>
            </a:endParaRPr>
          </a:p>
        </p:txBody>
      </p:sp>
      <p:sp>
        <p:nvSpPr>
          <p:cNvPr id="8" name="object 8"/>
          <p:cNvSpPr txBox="1"/>
          <p:nvPr/>
        </p:nvSpPr>
        <p:spPr>
          <a:xfrm>
            <a:off x="1826437" y="939996"/>
            <a:ext cx="8395335" cy="1196340"/>
          </a:xfrm>
          <a:prstGeom prst="rect">
            <a:avLst/>
          </a:prstGeom>
        </p:spPr>
        <p:txBody>
          <a:bodyPr vert="horz" wrap="square" lIns="0" tIns="132080" rIns="0" bIns="0" rtlCol="0">
            <a:spAutoFit/>
          </a:bodyPr>
          <a:lstStyle/>
          <a:p>
            <a:pPr marL="12700">
              <a:spcBef>
                <a:spcPts val="1040"/>
              </a:spcBef>
            </a:pPr>
            <a:r>
              <a:rPr sz="1400" spc="-10" dirty="0">
                <a:latin typeface="ＭＳ Ｐゴシック"/>
                <a:cs typeface="ＭＳ Ｐゴシック"/>
              </a:rPr>
              <a:t>成長と分配の好循環を生み出すことに貢献するものであり、 </a:t>
            </a:r>
            <a:r>
              <a:rPr sz="1400" b="1" spc="-35" dirty="0">
                <a:solidFill>
                  <a:srgbClr val="FF0000"/>
                </a:solidFill>
                <a:latin typeface="ＭＳ Ｐゴシック"/>
                <a:cs typeface="ＭＳ Ｐゴシック"/>
              </a:rPr>
              <a:t>新しい資本主義の中核となる新たな官民連携の柱</a:t>
            </a:r>
            <a:r>
              <a:rPr sz="1400" b="1" spc="-50" dirty="0">
                <a:latin typeface="ＭＳ Ｐゴシック"/>
                <a:cs typeface="ＭＳ Ｐゴシック"/>
              </a:rPr>
              <a:t>。</a:t>
            </a:r>
            <a:endParaRPr sz="1400">
              <a:latin typeface="ＭＳ Ｐゴシック"/>
              <a:cs typeface="ＭＳ Ｐゴシック"/>
            </a:endParaRPr>
          </a:p>
          <a:p>
            <a:pPr marL="59690">
              <a:spcBef>
                <a:spcPts val="800"/>
              </a:spcBef>
            </a:pPr>
            <a:r>
              <a:rPr sz="1200" spc="-10" dirty="0">
                <a:latin typeface="ＭＳ Ｐゴシック"/>
                <a:cs typeface="ＭＳ Ｐゴシック"/>
              </a:rPr>
              <a:t>＜PPP/PFI</a:t>
            </a:r>
            <a:r>
              <a:rPr sz="1200" spc="-15" dirty="0">
                <a:latin typeface="ＭＳ Ｐゴシック"/>
                <a:cs typeface="ＭＳ Ｐゴシック"/>
              </a:rPr>
              <a:t>の効果＞</a:t>
            </a:r>
            <a:endParaRPr sz="1200">
              <a:latin typeface="ＭＳ Ｐゴシック"/>
              <a:cs typeface="ＭＳ Ｐゴシック"/>
            </a:endParaRPr>
          </a:p>
          <a:p>
            <a:pPr marL="277495" marR="2906395">
              <a:spcBef>
                <a:spcPts val="35"/>
              </a:spcBef>
            </a:pPr>
            <a:r>
              <a:rPr sz="1200" spc="-15" dirty="0">
                <a:latin typeface="ＭＳ Ｐゴシック"/>
                <a:cs typeface="ＭＳ Ｐゴシック"/>
              </a:rPr>
              <a:t>公共のメリット・・・・・・・・・財政健全化とインフラや公共サービスの維持向上の両立民間事業者のメリット・・・新たな雇用や投資を伴うビジネス機会の拡大</a:t>
            </a:r>
            <a:endParaRPr sz="1200">
              <a:latin typeface="ＭＳ Ｐゴシック"/>
              <a:cs typeface="ＭＳ Ｐゴシック"/>
            </a:endParaRPr>
          </a:p>
          <a:p>
            <a:pPr marL="277495"/>
            <a:r>
              <a:rPr sz="1200" spc="-15" dirty="0">
                <a:latin typeface="ＭＳ Ｐゴシック"/>
                <a:cs typeface="ＭＳ Ｐゴシック"/>
              </a:rPr>
              <a:t>住民のメリット・・・・・・・・・地域課題を解決し活力ある地域経済社会の実現</a:t>
            </a:r>
            <a:endParaRPr sz="1200">
              <a:latin typeface="ＭＳ Ｐゴシック"/>
              <a:cs typeface="ＭＳ Ｐゴシック"/>
            </a:endParaRPr>
          </a:p>
        </p:txBody>
      </p:sp>
      <p:sp>
        <p:nvSpPr>
          <p:cNvPr id="9" name="object 9"/>
          <p:cNvSpPr txBox="1"/>
          <p:nvPr/>
        </p:nvSpPr>
        <p:spPr>
          <a:xfrm>
            <a:off x="2346191" y="2507044"/>
            <a:ext cx="1884045" cy="197490"/>
          </a:xfrm>
          <a:prstGeom prst="rect">
            <a:avLst/>
          </a:prstGeom>
        </p:spPr>
        <p:txBody>
          <a:bodyPr vert="horz" wrap="square" lIns="0" tIns="12700" rIns="0" bIns="0" rtlCol="0">
            <a:spAutoFit/>
          </a:bodyPr>
          <a:lstStyle/>
          <a:p>
            <a:pPr marL="12700">
              <a:spcBef>
                <a:spcPts val="100"/>
              </a:spcBef>
            </a:pPr>
            <a:r>
              <a:rPr sz="1200" spc="-15" dirty="0">
                <a:latin typeface="ＭＳ Ｐゴシック"/>
                <a:cs typeface="ＭＳ Ｐゴシック"/>
              </a:rPr>
              <a:t>関空・伊丹空港コンセッション</a:t>
            </a:r>
            <a:endParaRPr sz="1200">
              <a:latin typeface="ＭＳ Ｐゴシック"/>
              <a:cs typeface="ＭＳ Ｐゴシック"/>
            </a:endParaRPr>
          </a:p>
        </p:txBody>
      </p:sp>
      <p:sp>
        <p:nvSpPr>
          <p:cNvPr id="10" name="object 10"/>
          <p:cNvSpPr txBox="1"/>
          <p:nvPr/>
        </p:nvSpPr>
        <p:spPr>
          <a:xfrm>
            <a:off x="7779098" y="2507044"/>
            <a:ext cx="2672080" cy="197490"/>
          </a:xfrm>
          <a:prstGeom prst="rect">
            <a:avLst/>
          </a:prstGeom>
        </p:spPr>
        <p:txBody>
          <a:bodyPr vert="horz" wrap="square" lIns="0" tIns="12700" rIns="0" bIns="0" rtlCol="0">
            <a:spAutoFit/>
          </a:bodyPr>
          <a:lstStyle/>
          <a:p>
            <a:pPr marL="12700">
              <a:spcBef>
                <a:spcPts val="100"/>
              </a:spcBef>
            </a:pPr>
            <a:r>
              <a:rPr sz="1200" spc="-5" dirty="0">
                <a:latin typeface="ＭＳ Ｐゴシック"/>
                <a:cs typeface="ＭＳ Ｐゴシック"/>
              </a:rPr>
              <a:t>宮城県 上・工・下水道一体コンセッション</a:t>
            </a:r>
            <a:endParaRPr sz="1200">
              <a:latin typeface="ＭＳ Ｐゴシック"/>
              <a:cs typeface="ＭＳ Ｐゴシック"/>
            </a:endParaRPr>
          </a:p>
        </p:txBody>
      </p:sp>
      <p:sp>
        <p:nvSpPr>
          <p:cNvPr id="11" name="object 11"/>
          <p:cNvSpPr txBox="1"/>
          <p:nvPr/>
        </p:nvSpPr>
        <p:spPr>
          <a:xfrm>
            <a:off x="4976766" y="2398789"/>
            <a:ext cx="1092200" cy="316865"/>
          </a:xfrm>
          <a:prstGeom prst="rect">
            <a:avLst/>
          </a:prstGeom>
        </p:spPr>
        <p:txBody>
          <a:bodyPr vert="horz" wrap="square" lIns="0" tIns="13335" rIns="0" bIns="0" rtlCol="0">
            <a:spAutoFit/>
          </a:bodyPr>
          <a:lstStyle/>
          <a:p>
            <a:pPr marL="502920">
              <a:lnSpc>
                <a:spcPts val="905"/>
              </a:lnSpc>
              <a:spcBef>
                <a:spcPts val="105"/>
              </a:spcBef>
            </a:pPr>
            <a:r>
              <a:rPr sz="800" spc="-15" dirty="0">
                <a:latin typeface="メイリオ"/>
                <a:cs typeface="メイリオ"/>
              </a:rPr>
              <a:t>ののいち</a:t>
            </a:r>
            <a:endParaRPr sz="800">
              <a:latin typeface="メイリオ"/>
              <a:cs typeface="メイリオ"/>
            </a:endParaRPr>
          </a:p>
          <a:p>
            <a:pPr marL="12700">
              <a:lnSpc>
                <a:spcPts val="1385"/>
              </a:lnSpc>
            </a:pPr>
            <a:r>
              <a:rPr sz="1200" spc="-10" dirty="0">
                <a:latin typeface="ＭＳ Ｐゴシック"/>
                <a:cs typeface="ＭＳ Ｐゴシック"/>
              </a:rPr>
              <a:t>石川県野々市市</a:t>
            </a:r>
            <a:endParaRPr sz="1200">
              <a:latin typeface="ＭＳ Ｐゴシック"/>
              <a:cs typeface="ＭＳ Ｐゴシック"/>
            </a:endParaRPr>
          </a:p>
        </p:txBody>
      </p:sp>
      <p:sp>
        <p:nvSpPr>
          <p:cNvPr id="12" name="object 12"/>
          <p:cNvSpPr txBox="1"/>
          <p:nvPr/>
        </p:nvSpPr>
        <p:spPr>
          <a:xfrm>
            <a:off x="6145674" y="2507044"/>
            <a:ext cx="1244600" cy="197490"/>
          </a:xfrm>
          <a:prstGeom prst="rect">
            <a:avLst/>
          </a:prstGeom>
        </p:spPr>
        <p:txBody>
          <a:bodyPr vert="horz" wrap="square" lIns="0" tIns="12700" rIns="0" bIns="0" rtlCol="0">
            <a:spAutoFit/>
          </a:bodyPr>
          <a:lstStyle/>
          <a:p>
            <a:pPr marL="12700">
              <a:spcBef>
                <a:spcPts val="100"/>
              </a:spcBef>
            </a:pPr>
            <a:r>
              <a:rPr sz="1200" spc="-10" dirty="0">
                <a:latin typeface="ＭＳ Ｐゴシック"/>
                <a:cs typeface="ＭＳ Ｐゴシック"/>
              </a:rPr>
              <a:t>図書館等複合施設</a:t>
            </a:r>
            <a:endParaRPr sz="1200">
              <a:latin typeface="ＭＳ Ｐゴシック"/>
              <a:cs typeface="ＭＳ Ｐゴシック"/>
            </a:endParaRPr>
          </a:p>
        </p:txBody>
      </p:sp>
      <p:pic>
        <p:nvPicPr>
          <p:cNvPr id="13" name="object 13"/>
          <p:cNvPicPr/>
          <p:nvPr/>
        </p:nvPicPr>
        <p:blipFill>
          <a:blip r:embed="rId3" cstate="print"/>
          <a:stretch>
            <a:fillRect/>
          </a:stretch>
        </p:blipFill>
        <p:spPr>
          <a:xfrm>
            <a:off x="7944612" y="2852929"/>
            <a:ext cx="2339339" cy="1620011"/>
          </a:xfrm>
          <a:prstGeom prst="rect">
            <a:avLst/>
          </a:prstGeom>
        </p:spPr>
      </p:pic>
      <p:pic>
        <p:nvPicPr>
          <p:cNvPr id="14" name="object 14"/>
          <p:cNvPicPr/>
          <p:nvPr/>
        </p:nvPicPr>
        <p:blipFill>
          <a:blip r:embed="rId4" cstate="print"/>
          <a:stretch>
            <a:fillRect/>
          </a:stretch>
        </p:blipFill>
        <p:spPr>
          <a:xfrm>
            <a:off x="4977384" y="2852928"/>
            <a:ext cx="2339340" cy="1619999"/>
          </a:xfrm>
          <a:prstGeom prst="rect">
            <a:avLst/>
          </a:prstGeom>
        </p:spPr>
      </p:pic>
      <p:sp>
        <p:nvSpPr>
          <p:cNvPr id="15" name="object 15"/>
          <p:cNvSpPr txBox="1"/>
          <p:nvPr/>
        </p:nvSpPr>
        <p:spPr>
          <a:xfrm>
            <a:off x="5020018" y="4680929"/>
            <a:ext cx="2011680" cy="391160"/>
          </a:xfrm>
          <a:prstGeom prst="rect">
            <a:avLst/>
          </a:prstGeom>
        </p:spPr>
        <p:txBody>
          <a:bodyPr vert="horz" wrap="square" lIns="0" tIns="12700" rIns="0" bIns="0" rtlCol="0">
            <a:spAutoFit/>
          </a:bodyPr>
          <a:lstStyle/>
          <a:p>
            <a:pPr marL="12700" marR="5080">
              <a:spcBef>
                <a:spcPts val="100"/>
              </a:spcBef>
            </a:pPr>
            <a:r>
              <a:rPr sz="1200" spc="-15" dirty="0">
                <a:latin typeface="ＭＳ Ｐゴシック"/>
                <a:cs typeface="ＭＳ Ｐゴシック"/>
              </a:rPr>
              <a:t>にぎわいの創出など、活力ある</a:t>
            </a:r>
            <a:r>
              <a:rPr sz="1200" spc="-10" dirty="0">
                <a:latin typeface="ＭＳ Ｐゴシック"/>
                <a:cs typeface="ＭＳ Ｐゴシック"/>
              </a:rPr>
              <a:t>地域経済社会の実現</a:t>
            </a:r>
            <a:endParaRPr sz="1200">
              <a:latin typeface="ＭＳ Ｐゴシック"/>
              <a:cs typeface="ＭＳ Ｐゴシック"/>
            </a:endParaRPr>
          </a:p>
        </p:txBody>
      </p:sp>
      <p:sp>
        <p:nvSpPr>
          <p:cNvPr id="16" name="object 16"/>
          <p:cNvSpPr txBox="1"/>
          <p:nvPr/>
        </p:nvSpPr>
        <p:spPr>
          <a:xfrm>
            <a:off x="2060868" y="4680929"/>
            <a:ext cx="1913255" cy="391160"/>
          </a:xfrm>
          <a:prstGeom prst="rect">
            <a:avLst/>
          </a:prstGeom>
        </p:spPr>
        <p:txBody>
          <a:bodyPr vert="horz" wrap="square" lIns="0" tIns="12700" rIns="0" bIns="0" rtlCol="0">
            <a:spAutoFit/>
          </a:bodyPr>
          <a:lstStyle/>
          <a:p>
            <a:pPr marL="12700" marR="5080">
              <a:spcBef>
                <a:spcPts val="100"/>
              </a:spcBef>
            </a:pPr>
            <a:r>
              <a:rPr sz="1200" spc="-15" dirty="0">
                <a:latin typeface="ＭＳ Ｐゴシック"/>
                <a:cs typeface="ＭＳ Ｐゴシック"/>
              </a:rPr>
              <a:t>良質な公共サービスの提供と民間のビジネス機会の創出</a:t>
            </a:r>
            <a:endParaRPr sz="1200">
              <a:latin typeface="ＭＳ Ｐゴシック"/>
              <a:cs typeface="ＭＳ Ｐゴシック"/>
            </a:endParaRPr>
          </a:p>
        </p:txBody>
      </p:sp>
      <p:sp>
        <p:nvSpPr>
          <p:cNvPr id="17" name="object 17"/>
          <p:cNvSpPr txBox="1"/>
          <p:nvPr/>
        </p:nvSpPr>
        <p:spPr>
          <a:xfrm>
            <a:off x="7979322" y="4680929"/>
            <a:ext cx="2072005" cy="391160"/>
          </a:xfrm>
          <a:prstGeom prst="rect">
            <a:avLst/>
          </a:prstGeom>
        </p:spPr>
        <p:txBody>
          <a:bodyPr vert="horz" wrap="square" lIns="0" tIns="12700" rIns="0" bIns="0" rtlCol="0">
            <a:spAutoFit/>
          </a:bodyPr>
          <a:lstStyle/>
          <a:p>
            <a:pPr marL="12700" marR="5080">
              <a:spcBef>
                <a:spcPts val="100"/>
              </a:spcBef>
            </a:pPr>
            <a:r>
              <a:rPr sz="1200" spc="-15" dirty="0">
                <a:latin typeface="ＭＳ Ｐゴシック"/>
                <a:cs typeface="ＭＳ Ｐゴシック"/>
              </a:rPr>
              <a:t>事業費削減による財政健全化と水道サービスの維持向上</a:t>
            </a:r>
            <a:endParaRPr sz="1200">
              <a:latin typeface="ＭＳ Ｐゴシック"/>
              <a:cs typeface="ＭＳ Ｐゴシック"/>
            </a:endParaRPr>
          </a:p>
        </p:txBody>
      </p:sp>
      <p:sp>
        <p:nvSpPr>
          <p:cNvPr id="18" name="object 18"/>
          <p:cNvSpPr txBox="1"/>
          <p:nvPr/>
        </p:nvSpPr>
        <p:spPr>
          <a:xfrm>
            <a:off x="9682192" y="4484450"/>
            <a:ext cx="615315" cy="105157"/>
          </a:xfrm>
          <a:prstGeom prst="rect">
            <a:avLst/>
          </a:prstGeom>
        </p:spPr>
        <p:txBody>
          <a:bodyPr vert="horz" wrap="square" lIns="0" tIns="12700" rIns="0" bIns="0" rtlCol="0">
            <a:spAutoFit/>
          </a:bodyPr>
          <a:lstStyle/>
          <a:p>
            <a:pPr marL="12700">
              <a:spcBef>
                <a:spcPts val="100"/>
              </a:spcBef>
            </a:pPr>
            <a:r>
              <a:rPr sz="600" dirty="0">
                <a:latin typeface="ＭＳ Ｐゴシック"/>
                <a:cs typeface="ＭＳ Ｐゴシック"/>
              </a:rPr>
              <a:t>宮城県</a:t>
            </a:r>
            <a:r>
              <a:rPr sz="600" spc="-10" dirty="0">
                <a:latin typeface="Calibri"/>
                <a:cs typeface="Calibri"/>
              </a:rPr>
              <a:t>HP</a:t>
            </a:r>
            <a:r>
              <a:rPr sz="600" spc="-20" dirty="0">
                <a:latin typeface="ＭＳ Ｐゴシック"/>
                <a:cs typeface="ＭＳ Ｐゴシック"/>
              </a:rPr>
              <a:t>より引用</a:t>
            </a:r>
            <a:endParaRPr sz="600">
              <a:latin typeface="ＭＳ Ｐゴシック"/>
              <a:cs typeface="ＭＳ Ｐゴシック"/>
            </a:endParaRPr>
          </a:p>
        </p:txBody>
      </p:sp>
      <p:sp>
        <p:nvSpPr>
          <p:cNvPr id="19" name="object 19"/>
          <p:cNvSpPr txBox="1"/>
          <p:nvPr/>
        </p:nvSpPr>
        <p:spPr>
          <a:xfrm>
            <a:off x="3539329" y="4484450"/>
            <a:ext cx="833119" cy="105157"/>
          </a:xfrm>
          <a:prstGeom prst="rect">
            <a:avLst/>
          </a:prstGeom>
        </p:spPr>
        <p:txBody>
          <a:bodyPr vert="horz" wrap="square" lIns="0" tIns="12700" rIns="0" bIns="0" rtlCol="0">
            <a:spAutoFit/>
          </a:bodyPr>
          <a:lstStyle/>
          <a:p>
            <a:pPr marL="12700">
              <a:spcBef>
                <a:spcPts val="100"/>
              </a:spcBef>
            </a:pPr>
            <a:r>
              <a:rPr sz="600" spc="-15" dirty="0">
                <a:latin typeface="ＭＳ Ｐゴシック"/>
                <a:cs typeface="ＭＳ Ｐゴシック"/>
              </a:rPr>
              <a:t>国土交通省資料より引用</a:t>
            </a:r>
            <a:endParaRPr sz="600">
              <a:latin typeface="ＭＳ Ｐゴシック"/>
              <a:cs typeface="ＭＳ Ｐゴシック"/>
            </a:endParaRPr>
          </a:p>
        </p:txBody>
      </p:sp>
      <p:sp>
        <p:nvSpPr>
          <p:cNvPr id="20" name="object 20"/>
          <p:cNvSpPr txBox="1"/>
          <p:nvPr/>
        </p:nvSpPr>
        <p:spPr>
          <a:xfrm>
            <a:off x="6566373" y="4484450"/>
            <a:ext cx="756920" cy="105157"/>
          </a:xfrm>
          <a:prstGeom prst="rect">
            <a:avLst/>
          </a:prstGeom>
        </p:spPr>
        <p:txBody>
          <a:bodyPr vert="horz" wrap="square" lIns="0" tIns="12700" rIns="0" bIns="0" rtlCol="0">
            <a:spAutoFit/>
          </a:bodyPr>
          <a:lstStyle/>
          <a:p>
            <a:pPr marL="12700">
              <a:spcBef>
                <a:spcPts val="100"/>
              </a:spcBef>
            </a:pPr>
            <a:r>
              <a:rPr sz="600" spc="-15" dirty="0">
                <a:latin typeface="ＭＳ Ｐゴシック"/>
                <a:cs typeface="ＭＳ Ｐゴシック"/>
              </a:rPr>
              <a:t>野々市市資料より引用</a:t>
            </a:r>
            <a:endParaRPr sz="600">
              <a:latin typeface="ＭＳ Ｐゴシック"/>
              <a:cs typeface="ＭＳ Ｐゴシック"/>
            </a:endParaRPr>
          </a:p>
        </p:txBody>
      </p:sp>
      <p:sp>
        <p:nvSpPr>
          <p:cNvPr id="21" name="object 21"/>
          <p:cNvSpPr txBox="1"/>
          <p:nvPr/>
        </p:nvSpPr>
        <p:spPr>
          <a:xfrm>
            <a:off x="8085667" y="500628"/>
            <a:ext cx="2201545" cy="346249"/>
          </a:xfrm>
          <a:prstGeom prst="rect">
            <a:avLst/>
          </a:prstGeom>
        </p:spPr>
        <p:txBody>
          <a:bodyPr vert="horz" wrap="square" lIns="0" tIns="12700" rIns="0" bIns="0" rtlCol="0">
            <a:spAutoFit/>
          </a:bodyPr>
          <a:lstStyle/>
          <a:p>
            <a:pPr marL="12700">
              <a:lnSpc>
                <a:spcPts val="1320"/>
              </a:lnSpc>
              <a:spcBef>
                <a:spcPts val="100"/>
              </a:spcBef>
            </a:pPr>
            <a:r>
              <a:rPr sz="1200" dirty="0">
                <a:latin typeface="ＭＳ Ｐゴシック"/>
                <a:cs typeface="ＭＳ Ｐゴシック"/>
              </a:rPr>
              <a:t>・PPP…Public</a:t>
            </a:r>
            <a:r>
              <a:rPr sz="1200" spc="-40" dirty="0">
                <a:latin typeface="ＭＳ Ｐゴシック"/>
                <a:cs typeface="ＭＳ Ｐゴシック"/>
              </a:rPr>
              <a:t> </a:t>
            </a:r>
            <a:r>
              <a:rPr sz="1200" dirty="0">
                <a:latin typeface="ＭＳ Ｐゴシック"/>
                <a:cs typeface="ＭＳ Ｐゴシック"/>
              </a:rPr>
              <a:t>Private</a:t>
            </a:r>
            <a:r>
              <a:rPr sz="1200" spc="-30" dirty="0">
                <a:latin typeface="ＭＳ Ｐゴシック"/>
                <a:cs typeface="ＭＳ Ｐゴシック"/>
              </a:rPr>
              <a:t> </a:t>
            </a:r>
            <a:r>
              <a:rPr sz="1200" spc="-10" dirty="0">
                <a:latin typeface="ＭＳ Ｐゴシック"/>
                <a:cs typeface="ＭＳ Ｐゴシック"/>
              </a:rPr>
              <a:t>Partnership</a:t>
            </a:r>
            <a:endParaRPr sz="1200">
              <a:latin typeface="ＭＳ Ｐゴシック"/>
              <a:cs typeface="ＭＳ Ｐゴシック"/>
            </a:endParaRPr>
          </a:p>
          <a:p>
            <a:pPr marL="12700">
              <a:lnSpc>
                <a:spcPts val="1320"/>
              </a:lnSpc>
            </a:pPr>
            <a:r>
              <a:rPr sz="1200" dirty="0">
                <a:latin typeface="ＭＳ Ｐゴシック"/>
                <a:cs typeface="ＭＳ Ｐゴシック"/>
              </a:rPr>
              <a:t>・PFI</a:t>
            </a:r>
            <a:r>
              <a:rPr sz="1200" spc="-15" dirty="0">
                <a:latin typeface="ＭＳ Ｐゴシック"/>
                <a:cs typeface="ＭＳ Ｐゴシック"/>
              </a:rPr>
              <a:t> </a:t>
            </a:r>
            <a:r>
              <a:rPr sz="1200" dirty="0">
                <a:latin typeface="ＭＳ Ｐゴシック"/>
                <a:cs typeface="ＭＳ Ｐゴシック"/>
              </a:rPr>
              <a:t>…Private</a:t>
            </a:r>
            <a:r>
              <a:rPr sz="1200" spc="-30" dirty="0">
                <a:latin typeface="ＭＳ Ｐゴシック"/>
                <a:cs typeface="ＭＳ Ｐゴシック"/>
              </a:rPr>
              <a:t> </a:t>
            </a:r>
            <a:r>
              <a:rPr sz="1200" dirty="0">
                <a:latin typeface="ＭＳ Ｐゴシック"/>
                <a:cs typeface="ＭＳ Ｐゴシック"/>
              </a:rPr>
              <a:t>Finance</a:t>
            </a:r>
            <a:r>
              <a:rPr sz="1200" spc="-15" dirty="0">
                <a:latin typeface="ＭＳ Ｐゴシック"/>
                <a:cs typeface="ＭＳ Ｐゴシック"/>
              </a:rPr>
              <a:t> </a:t>
            </a:r>
            <a:r>
              <a:rPr sz="1200" spc="-10" dirty="0">
                <a:latin typeface="ＭＳ Ｐゴシック"/>
                <a:cs typeface="ＭＳ Ｐゴシック"/>
              </a:rPr>
              <a:t>Initiative</a:t>
            </a:r>
            <a:endParaRPr sz="1200">
              <a:latin typeface="ＭＳ Ｐゴシック"/>
              <a:cs typeface="ＭＳ Ｐゴシック"/>
            </a:endParaRPr>
          </a:p>
        </p:txBody>
      </p:sp>
      <p:sp>
        <p:nvSpPr>
          <p:cNvPr id="22" name="object 22"/>
          <p:cNvSpPr/>
          <p:nvPr/>
        </p:nvSpPr>
        <p:spPr>
          <a:xfrm>
            <a:off x="1673353" y="5370576"/>
            <a:ext cx="8827135" cy="1102360"/>
          </a:xfrm>
          <a:custGeom>
            <a:avLst/>
            <a:gdLst/>
            <a:ahLst/>
            <a:cxnLst/>
            <a:rect l="l" t="t" r="r" b="b"/>
            <a:pathLst>
              <a:path w="8827135" h="1102360">
                <a:moveTo>
                  <a:pt x="8827008" y="0"/>
                </a:moveTo>
                <a:lnTo>
                  <a:pt x="0" y="0"/>
                </a:lnTo>
                <a:lnTo>
                  <a:pt x="0" y="1101852"/>
                </a:lnTo>
                <a:lnTo>
                  <a:pt x="8827008" y="1101852"/>
                </a:lnTo>
                <a:lnTo>
                  <a:pt x="8827008" y="0"/>
                </a:lnTo>
                <a:close/>
              </a:path>
            </a:pathLst>
          </a:custGeom>
          <a:solidFill>
            <a:srgbClr val="E4FFFF"/>
          </a:solidFill>
        </p:spPr>
        <p:txBody>
          <a:bodyPr wrap="square" lIns="0" tIns="0" rIns="0" bIns="0" rtlCol="0"/>
          <a:lstStyle/>
          <a:p>
            <a:endParaRPr/>
          </a:p>
        </p:txBody>
      </p:sp>
      <p:sp>
        <p:nvSpPr>
          <p:cNvPr id="23" name="object 23"/>
          <p:cNvSpPr txBox="1"/>
          <p:nvPr/>
        </p:nvSpPr>
        <p:spPr>
          <a:xfrm>
            <a:off x="1673353" y="5370577"/>
            <a:ext cx="8827135" cy="584775"/>
          </a:xfrm>
          <a:prstGeom prst="rect">
            <a:avLst/>
          </a:prstGeom>
          <a:ln w="12192">
            <a:solidFill>
              <a:srgbClr val="A6A6A6"/>
            </a:solidFill>
          </a:ln>
        </p:spPr>
        <p:txBody>
          <a:bodyPr vert="horz" wrap="square" lIns="0" tIns="76200" rIns="0" bIns="0" rtlCol="0">
            <a:spAutoFit/>
          </a:bodyPr>
          <a:lstStyle/>
          <a:p>
            <a:pPr marL="90805">
              <a:spcBef>
                <a:spcPts val="600"/>
              </a:spcBef>
            </a:pPr>
            <a:r>
              <a:rPr sz="1400" spc="-5" dirty="0">
                <a:latin typeface="ＭＳ Ｐゴシック"/>
                <a:cs typeface="ＭＳ Ｐゴシック"/>
              </a:rPr>
              <a:t>◆令和４年度からの</a:t>
            </a:r>
            <a:r>
              <a:rPr sz="1400" spc="-10" dirty="0">
                <a:latin typeface="ＭＳ Ｐゴシック"/>
                <a:cs typeface="ＭＳ Ｐゴシック"/>
              </a:rPr>
              <a:t>10年間で30</a:t>
            </a:r>
            <a:r>
              <a:rPr sz="1400" spc="-20" dirty="0">
                <a:latin typeface="ＭＳ Ｐゴシック"/>
                <a:cs typeface="ＭＳ Ｐゴシック"/>
              </a:rPr>
              <a:t>兆円の事業規模目標の達成に向け、</a:t>
            </a:r>
            <a:endParaRPr sz="1400">
              <a:latin typeface="ＭＳ Ｐゴシック"/>
              <a:cs typeface="ＭＳ Ｐゴシック"/>
            </a:endParaRPr>
          </a:p>
          <a:p>
            <a:pPr marL="262890">
              <a:spcBef>
                <a:spcPts val="600"/>
              </a:spcBef>
            </a:pPr>
            <a:r>
              <a:rPr sz="1400" b="1" dirty="0">
                <a:solidFill>
                  <a:srgbClr val="FF0000"/>
                </a:solidFill>
                <a:latin typeface="ＭＳ Ｐゴシック"/>
                <a:cs typeface="ＭＳ Ｐゴシック"/>
              </a:rPr>
              <a:t>PFI</a:t>
            </a:r>
            <a:r>
              <a:rPr sz="1400" b="1" spc="-35" dirty="0">
                <a:solidFill>
                  <a:srgbClr val="FF0000"/>
                </a:solidFill>
                <a:latin typeface="ＭＳ Ｐゴシック"/>
                <a:cs typeface="ＭＳ Ｐゴシック"/>
              </a:rPr>
              <a:t>の質と量の両面からの充実を図るため</a:t>
            </a:r>
            <a:r>
              <a:rPr sz="1400" spc="-10" dirty="0">
                <a:latin typeface="ＭＳ Ｐゴシック"/>
                <a:cs typeface="ＭＳ Ｐゴシック"/>
              </a:rPr>
              <a:t>、以下の柱で、</a:t>
            </a:r>
            <a:r>
              <a:rPr sz="1400" b="1" spc="-30" dirty="0">
                <a:solidFill>
                  <a:srgbClr val="FF0000"/>
                </a:solidFill>
                <a:latin typeface="ＭＳ Ｐゴシック"/>
                <a:cs typeface="ＭＳ Ｐゴシック"/>
              </a:rPr>
              <a:t>アクションプランを改定</a:t>
            </a:r>
            <a:r>
              <a:rPr sz="1400" spc="-25" dirty="0">
                <a:latin typeface="ＭＳ Ｐゴシック"/>
                <a:cs typeface="ＭＳ Ｐゴシック"/>
              </a:rPr>
              <a:t>する。</a:t>
            </a:r>
            <a:endParaRPr sz="1400">
              <a:latin typeface="ＭＳ Ｐゴシック"/>
              <a:cs typeface="ＭＳ Ｐゴシック"/>
            </a:endParaRPr>
          </a:p>
        </p:txBody>
      </p:sp>
      <p:grpSp>
        <p:nvGrpSpPr>
          <p:cNvPr id="24" name="object 24"/>
          <p:cNvGrpSpPr/>
          <p:nvPr/>
        </p:nvGrpSpPr>
        <p:grpSpPr>
          <a:xfrm>
            <a:off x="1856232" y="6060947"/>
            <a:ext cx="7867015" cy="271780"/>
            <a:chOff x="332231" y="6060947"/>
            <a:chExt cx="7867015" cy="271780"/>
          </a:xfrm>
        </p:grpSpPr>
        <p:sp>
          <p:nvSpPr>
            <p:cNvPr id="25" name="object 25"/>
            <p:cNvSpPr/>
            <p:nvPr/>
          </p:nvSpPr>
          <p:spPr>
            <a:xfrm>
              <a:off x="346709" y="6075425"/>
              <a:ext cx="2891155" cy="242570"/>
            </a:xfrm>
            <a:custGeom>
              <a:avLst/>
              <a:gdLst/>
              <a:ahLst/>
              <a:cxnLst/>
              <a:rect l="l" t="t" r="r" b="b"/>
              <a:pathLst>
                <a:path w="2891155" h="242570">
                  <a:moveTo>
                    <a:pt x="2891028" y="0"/>
                  </a:moveTo>
                  <a:lnTo>
                    <a:pt x="0" y="0"/>
                  </a:lnTo>
                  <a:lnTo>
                    <a:pt x="0" y="242316"/>
                  </a:lnTo>
                  <a:lnTo>
                    <a:pt x="2891028" y="242316"/>
                  </a:lnTo>
                  <a:lnTo>
                    <a:pt x="2891028" y="0"/>
                  </a:lnTo>
                  <a:close/>
                </a:path>
              </a:pathLst>
            </a:custGeom>
            <a:solidFill>
              <a:srgbClr val="006FC0"/>
            </a:solidFill>
          </p:spPr>
          <p:txBody>
            <a:bodyPr wrap="square" lIns="0" tIns="0" rIns="0" bIns="0" rtlCol="0"/>
            <a:lstStyle/>
            <a:p>
              <a:endParaRPr/>
            </a:p>
          </p:txBody>
        </p:sp>
        <p:sp>
          <p:nvSpPr>
            <p:cNvPr id="26" name="object 26"/>
            <p:cNvSpPr/>
            <p:nvPr/>
          </p:nvSpPr>
          <p:spPr>
            <a:xfrm>
              <a:off x="346709" y="6075425"/>
              <a:ext cx="2891155" cy="242570"/>
            </a:xfrm>
            <a:custGeom>
              <a:avLst/>
              <a:gdLst/>
              <a:ahLst/>
              <a:cxnLst/>
              <a:rect l="l" t="t" r="r" b="b"/>
              <a:pathLst>
                <a:path w="2891155" h="242570">
                  <a:moveTo>
                    <a:pt x="0" y="0"/>
                  </a:moveTo>
                  <a:lnTo>
                    <a:pt x="2891028" y="0"/>
                  </a:lnTo>
                  <a:lnTo>
                    <a:pt x="2891028" y="242316"/>
                  </a:lnTo>
                  <a:lnTo>
                    <a:pt x="0" y="242316"/>
                  </a:lnTo>
                  <a:lnTo>
                    <a:pt x="0" y="0"/>
                  </a:lnTo>
                  <a:close/>
                </a:path>
              </a:pathLst>
            </a:custGeom>
            <a:ln w="28956">
              <a:solidFill>
                <a:srgbClr val="006FC0"/>
              </a:solidFill>
            </a:ln>
          </p:spPr>
          <p:txBody>
            <a:bodyPr wrap="square" lIns="0" tIns="0" rIns="0" bIns="0" rtlCol="0"/>
            <a:lstStyle/>
            <a:p>
              <a:endParaRPr/>
            </a:p>
          </p:txBody>
        </p:sp>
        <p:sp>
          <p:nvSpPr>
            <p:cNvPr id="27" name="object 27"/>
            <p:cNvSpPr/>
            <p:nvPr/>
          </p:nvSpPr>
          <p:spPr>
            <a:xfrm>
              <a:off x="3423665" y="6075425"/>
              <a:ext cx="1582420" cy="242570"/>
            </a:xfrm>
            <a:custGeom>
              <a:avLst/>
              <a:gdLst/>
              <a:ahLst/>
              <a:cxnLst/>
              <a:rect l="l" t="t" r="r" b="b"/>
              <a:pathLst>
                <a:path w="1582420" h="242570">
                  <a:moveTo>
                    <a:pt x="1581912" y="0"/>
                  </a:moveTo>
                  <a:lnTo>
                    <a:pt x="0" y="0"/>
                  </a:lnTo>
                  <a:lnTo>
                    <a:pt x="0" y="242316"/>
                  </a:lnTo>
                  <a:lnTo>
                    <a:pt x="1581912" y="242316"/>
                  </a:lnTo>
                  <a:lnTo>
                    <a:pt x="1581912" y="0"/>
                  </a:lnTo>
                  <a:close/>
                </a:path>
              </a:pathLst>
            </a:custGeom>
            <a:solidFill>
              <a:srgbClr val="006FC0"/>
            </a:solidFill>
          </p:spPr>
          <p:txBody>
            <a:bodyPr wrap="square" lIns="0" tIns="0" rIns="0" bIns="0" rtlCol="0"/>
            <a:lstStyle/>
            <a:p>
              <a:endParaRPr/>
            </a:p>
          </p:txBody>
        </p:sp>
        <p:sp>
          <p:nvSpPr>
            <p:cNvPr id="28" name="object 28"/>
            <p:cNvSpPr/>
            <p:nvPr/>
          </p:nvSpPr>
          <p:spPr>
            <a:xfrm>
              <a:off x="3423665" y="6075425"/>
              <a:ext cx="1582420" cy="242570"/>
            </a:xfrm>
            <a:custGeom>
              <a:avLst/>
              <a:gdLst/>
              <a:ahLst/>
              <a:cxnLst/>
              <a:rect l="l" t="t" r="r" b="b"/>
              <a:pathLst>
                <a:path w="1582420" h="242570">
                  <a:moveTo>
                    <a:pt x="0" y="0"/>
                  </a:moveTo>
                  <a:lnTo>
                    <a:pt x="1581912" y="0"/>
                  </a:lnTo>
                  <a:lnTo>
                    <a:pt x="1581912" y="242316"/>
                  </a:lnTo>
                  <a:lnTo>
                    <a:pt x="0" y="242316"/>
                  </a:lnTo>
                  <a:lnTo>
                    <a:pt x="0" y="0"/>
                  </a:lnTo>
                  <a:close/>
                </a:path>
              </a:pathLst>
            </a:custGeom>
            <a:ln w="28956">
              <a:solidFill>
                <a:srgbClr val="006FC0"/>
              </a:solidFill>
            </a:ln>
          </p:spPr>
          <p:txBody>
            <a:bodyPr wrap="square" lIns="0" tIns="0" rIns="0" bIns="0" rtlCol="0"/>
            <a:lstStyle/>
            <a:p>
              <a:endParaRPr/>
            </a:p>
          </p:txBody>
        </p:sp>
        <p:sp>
          <p:nvSpPr>
            <p:cNvPr id="29" name="object 29"/>
            <p:cNvSpPr/>
            <p:nvPr/>
          </p:nvSpPr>
          <p:spPr>
            <a:xfrm>
              <a:off x="5191505" y="6075425"/>
              <a:ext cx="2993390" cy="242570"/>
            </a:xfrm>
            <a:custGeom>
              <a:avLst/>
              <a:gdLst/>
              <a:ahLst/>
              <a:cxnLst/>
              <a:rect l="l" t="t" r="r" b="b"/>
              <a:pathLst>
                <a:path w="2993390" h="242570">
                  <a:moveTo>
                    <a:pt x="2993136" y="0"/>
                  </a:moveTo>
                  <a:lnTo>
                    <a:pt x="0" y="0"/>
                  </a:lnTo>
                  <a:lnTo>
                    <a:pt x="0" y="242316"/>
                  </a:lnTo>
                  <a:lnTo>
                    <a:pt x="2993136" y="242316"/>
                  </a:lnTo>
                  <a:lnTo>
                    <a:pt x="2993136" y="0"/>
                  </a:lnTo>
                  <a:close/>
                </a:path>
              </a:pathLst>
            </a:custGeom>
            <a:solidFill>
              <a:srgbClr val="006FC0"/>
            </a:solidFill>
          </p:spPr>
          <p:txBody>
            <a:bodyPr wrap="square" lIns="0" tIns="0" rIns="0" bIns="0" rtlCol="0"/>
            <a:lstStyle/>
            <a:p>
              <a:endParaRPr/>
            </a:p>
          </p:txBody>
        </p:sp>
        <p:sp>
          <p:nvSpPr>
            <p:cNvPr id="30" name="object 30"/>
            <p:cNvSpPr/>
            <p:nvPr/>
          </p:nvSpPr>
          <p:spPr>
            <a:xfrm>
              <a:off x="5191505" y="6075425"/>
              <a:ext cx="2993390" cy="242570"/>
            </a:xfrm>
            <a:custGeom>
              <a:avLst/>
              <a:gdLst/>
              <a:ahLst/>
              <a:cxnLst/>
              <a:rect l="l" t="t" r="r" b="b"/>
              <a:pathLst>
                <a:path w="2993390" h="242570">
                  <a:moveTo>
                    <a:pt x="0" y="0"/>
                  </a:moveTo>
                  <a:lnTo>
                    <a:pt x="2993136" y="0"/>
                  </a:lnTo>
                  <a:lnTo>
                    <a:pt x="2993136" y="242316"/>
                  </a:lnTo>
                  <a:lnTo>
                    <a:pt x="0" y="242316"/>
                  </a:lnTo>
                  <a:lnTo>
                    <a:pt x="0" y="0"/>
                  </a:lnTo>
                  <a:close/>
                </a:path>
              </a:pathLst>
            </a:custGeom>
            <a:ln w="28956">
              <a:solidFill>
                <a:srgbClr val="006FC0"/>
              </a:solidFill>
            </a:ln>
          </p:spPr>
          <p:txBody>
            <a:bodyPr wrap="square" lIns="0" tIns="0" rIns="0" bIns="0" rtlCol="0"/>
            <a:lstStyle/>
            <a:p>
              <a:endParaRPr/>
            </a:p>
          </p:txBody>
        </p:sp>
      </p:grpSp>
      <p:sp>
        <p:nvSpPr>
          <p:cNvPr id="31" name="object 31"/>
          <p:cNvSpPr txBox="1"/>
          <p:nvPr/>
        </p:nvSpPr>
        <p:spPr>
          <a:xfrm>
            <a:off x="1885188" y="6094340"/>
            <a:ext cx="7809230" cy="228268"/>
          </a:xfrm>
          <a:prstGeom prst="rect">
            <a:avLst/>
          </a:prstGeom>
        </p:spPr>
        <p:txBody>
          <a:bodyPr vert="horz" wrap="square" lIns="0" tIns="12700" rIns="0" bIns="0" rtlCol="0">
            <a:spAutoFit/>
          </a:bodyPr>
          <a:lstStyle/>
          <a:p>
            <a:pPr marL="144145">
              <a:spcBef>
                <a:spcPts val="100"/>
              </a:spcBef>
              <a:tabLst>
                <a:tab pos="3195320" algn="l"/>
                <a:tab pos="5022850" algn="l"/>
              </a:tabLst>
            </a:pPr>
            <a:r>
              <a:rPr sz="1400" b="1" dirty="0">
                <a:solidFill>
                  <a:srgbClr val="FFFFFF"/>
                </a:solidFill>
                <a:latin typeface="ＭＳ Ｐゴシック"/>
                <a:cs typeface="ＭＳ Ｐゴシック"/>
              </a:rPr>
              <a:t>１．</a:t>
            </a:r>
            <a:r>
              <a:rPr sz="1400" b="1" spc="-10" dirty="0">
                <a:solidFill>
                  <a:srgbClr val="FFFFFF"/>
                </a:solidFill>
                <a:latin typeface="ＭＳ Ｐゴシック"/>
                <a:cs typeface="ＭＳ Ｐゴシック"/>
              </a:rPr>
              <a:t>事</a:t>
            </a:r>
            <a:r>
              <a:rPr sz="1400" b="1" spc="-20" dirty="0">
                <a:solidFill>
                  <a:srgbClr val="FFFFFF"/>
                </a:solidFill>
                <a:latin typeface="ＭＳ Ｐゴシック"/>
                <a:cs typeface="ＭＳ Ｐゴシック"/>
              </a:rPr>
              <a:t>業</a:t>
            </a:r>
            <a:r>
              <a:rPr sz="1400" b="1" spc="-35" dirty="0">
                <a:solidFill>
                  <a:srgbClr val="FFFFFF"/>
                </a:solidFill>
                <a:latin typeface="ＭＳ Ｐゴシック"/>
                <a:cs typeface="ＭＳ Ｐゴシック"/>
              </a:rPr>
              <a:t>件</a:t>
            </a:r>
            <a:r>
              <a:rPr sz="1400" b="1" spc="-25" dirty="0">
                <a:solidFill>
                  <a:srgbClr val="FFFFFF"/>
                </a:solidFill>
                <a:latin typeface="ＭＳ Ｐゴシック"/>
                <a:cs typeface="ＭＳ Ｐゴシック"/>
              </a:rPr>
              <a:t>数</a:t>
            </a:r>
            <a:r>
              <a:rPr sz="1400" b="1" spc="-10" dirty="0">
                <a:solidFill>
                  <a:srgbClr val="FFFFFF"/>
                </a:solidFill>
                <a:latin typeface="ＭＳ Ｐゴシック"/>
                <a:cs typeface="ＭＳ Ｐゴシック"/>
              </a:rPr>
              <a:t>10</a:t>
            </a:r>
            <a:r>
              <a:rPr sz="1400" b="1" spc="-35" dirty="0">
                <a:solidFill>
                  <a:srgbClr val="FFFFFF"/>
                </a:solidFill>
                <a:latin typeface="ＭＳ Ｐゴシック"/>
                <a:cs typeface="ＭＳ Ｐゴシック"/>
              </a:rPr>
              <a:t>年</a:t>
            </a:r>
            <a:r>
              <a:rPr sz="1400" b="1" spc="-10" dirty="0">
                <a:solidFill>
                  <a:srgbClr val="FFFFFF"/>
                </a:solidFill>
                <a:latin typeface="ＭＳ Ｐゴシック"/>
                <a:cs typeface="ＭＳ Ｐゴシック"/>
              </a:rPr>
              <a:t>タ</a:t>
            </a:r>
            <a:r>
              <a:rPr sz="1400" b="1" spc="-30" dirty="0">
                <a:solidFill>
                  <a:srgbClr val="FFFFFF"/>
                </a:solidFill>
                <a:latin typeface="ＭＳ Ｐゴシック"/>
                <a:cs typeface="ＭＳ Ｐゴシック"/>
              </a:rPr>
              <a:t>ー</a:t>
            </a:r>
            <a:r>
              <a:rPr sz="1400" b="1" spc="-10" dirty="0">
                <a:solidFill>
                  <a:srgbClr val="FFFFFF"/>
                </a:solidFill>
                <a:latin typeface="ＭＳ Ｐゴシック"/>
                <a:cs typeface="ＭＳ Ｐゴシック"/>
              </a:rPr>
              <a:t>ゲ</a:t>
            </a:r>
            <a:r>
              <a:rPr sz="1400" b="1" spc="-20" dirty="0">
                <a:solidFill>
                  <a:srgbClr val="FFFFFF"/>
                </a:solidFill>
                <a:latin typeface="ＭＳ Ｐゴシック"/>
                <a:cs typeface="ＭＳ Ｐゴシック"/>
              </a:rPr>
              <a:t>ッ</a:t>
            </a:r>
            <a:r>
              <a:rPr sz="1400" b="1" spc="-10" dirty="0">
                <a:solidFill>
                  <a:srgbClr val="FFFFFF"/>
                </a:solidFill>
                <a:latin typeface="ＭＳ Ｐゴシック"/>
                <a:cs typeface="ＭＳ Ｐゴシック"/>
              </a:rPr>
              <a:t>ト</a:t>
            </a:r>
            <a:r>
              <a:rPr sz="1400" b="1" spc="-20" dirty="0">
                <a:solidFill>
                  <a:srgbClr val="FFFFFF"/>
                </a:solidFill>
                <a:latin typeface="ＭＳ Ｐゴシック"/>
                <a:cs typeface="ＭＳ Ｐゴシック"/>
              </a:rPr>
              <a:t>の設</a:t>
            </a:r>
            <a:r>
              <a:rPr sz="1400" b="1" spc="-50" dirty="0">
                <a:solidFill>
                  <a:srgbClr val="FFFFFF"/>
                </a:solidFill>
                <a:latin typeface="ＭＳ Ｐゴシック"/>
                <a:cs typeface="ＭＳ Ｐゴシック"/>
              </a:rPr>
              <a:t>定</a:t>
            </a:r>
            <a:r>
              <a:rPr sz="1400" b="1" dirty="0">
                <a:solidFill>
                  <a:srgbClr val="FFFFFF"/>
                </a:solidFill>
                <a:latin typeface="ＭＳ Ｐゴシック"/>
                <a:cs typeface="ＭＳ Ｐゴシック"/>
              </a:rPr>
              <a:t>	２．</a:t>
            </a:r>
            <a:r>
              <a:rPr sz="1400" b="1" spc="-10" dirty="0">
                <a:solidFill>
                  <a:srgbClr val="FFFFFF"/>
                </a:solidFill>
                <a:latin typeface="ＭＳ Ｐゴシック"/>
                <a:cs typeface="ＭＳ Ｐゴシック"/>
              </a:rPr>
              <a:t>新</a:t>
            </a:r>
            <a:r>
              <a:rPr sz="1400" b="1" spc="-20" dirty="0">
                <a:solidFill>
                  <a:srgbClr val="FFFFFF"/>
                </a:solidFill>
                <a:latin typeface="ＭＳ Ｐゴシック"/>
                <a:cs typeface="ＭＳ Ｐゴシック"/>
              </a:rPr>
              <a:t>分</a:t>
            </a:r>
            <a:r>
              <a:rPr sz="1400" b="1" spc="-35" dirty="0">
                <a:solidFill>
                  <a:srgbClr val="FFFFFF"/>
                </a:solidFill>
                <a:latin typeface="ＭＳ Ｐゴシック"/>
                <a:cs typeface="ＭＳ Ｐゴシック"/>
              </a:rPr>
              <a:t>野</a:t>
            </a:r>
            <a:r>
              <a:rPr sz="1400" b="1" spc="-20" dirty="0">
                <a:solidFill>
                  <a:srgbClr val="FFFFFF"/>
                </a:solidFill>
                <a:latin typeface="ＭＳ Ｐゴシック"/>
                <a:cs typeface="ＭＳ Ｐゴシック"/>
              </a:rPr>
              <a:t>の開</a:t>
            </a:r>
            <a:r>
              <a:rPr sz="1400" b="1" spc="-50" dirty="0">
                <a:solidFill>
                  <a:srgbClr val="FFFFFF"/>
                </a:solidFill>
                <a:latin typeface="ＭＳ Ｐゴシック"/>
                <a:cs typeface="ＭＳ Ｐゴシック"/>
              </a:rPr>
              <a:t>拓</a:t>
            </a:r>
            <a:r>
              <a:rPr sz="1400" b="1" dirty="0">
                <a:solidFill>
                  <a:srgbClr val="FFFFFF"/>
                </a:solidFill>
                <a:latin typeface="ＭＳ Ｐゴシック"/>
                <a:cs typeface="ＭＳ Ｐゴシック"/>
              </a:rPr>
              <a:t>	</a:t>
            </a:r>
            <a:r>
              <a:rPr sz="1400" b="1" spc="-10" dirty="0">
                <a:solidFill>
                  <a:srgbClr val="FFFFFF"/>
                </a:solidFill>
                <a:latin typeface="ＭＳ Ｐゴシック"/>
                <a:cs typeface="ＭＳ Ｐゴシック"/>
              </a:rPr>
              <a:t>３．ＰＰＰ／ＰＦＩ</a:t>
            </a:r>
            <a:r>
              <a:rPr sz="1400" b="1" spc="-20" dirty="0">
                <a:solidFill>
                  <a:srgbClr val="FFFFFF"/>
                </a:solidFill>
                <a:latin typeface="ＭＳ Ｐゴシック"/>
                <a:cs typeface="ＭＳ Ｐゴシック"/>
              </a:rPr>
              <a:t>手法の</a:t>
            </a:r>
            <a:r>
              <a:rPr sz="1400" b="1" spc="-35" dirty="0">
                <a:solidFill>
                  <a:srgbClr val="FFFFFF"/>
                </a:solidFill>
                <a:latin typeface="ＭＳ Ｐゴシック"/>
                <a:cs typeface="ＭＳ Ｐゴシック"/>
              </a:rPr>
              <a:t>進</a:t>
            </a:r>
            <a:r>
              <a:rPr sz="1400" b="1" spc="-20" dirty="0">
                <a:solidFill>
                  <a:srgbClr val="FFFFFF"/>
                </a:solidFill>
                <a:latin typeface="ＭＳ Ｐゴシック"/>
                <a:cs typeface="ＭＳ Ｐゴシック"/>
              </a:rPr>
              <a:t>化</a:t>
            </a:r>
            <a:r>
              <a:rPr sz="1400" b="1" spc="-25" dirty="0">
                <a:solidFill>
                  <a:srgbClr val="FFFFFF"/>
                </a:solidFill>
                <a:latin typeface="ＭＳ Ｐゴシック"/>
                <a:cs typeface="ＭＳ Ｐゴシック"/>
              </a:rPr>
              <a:t>・</a:t>
            </a:r>
            <a:r>
              <a:rPr sz="1400" b="1" spc="-20" dirty="0">
                <a:solidFill>
                  <a:srgbClr val="FFFFFF"/>
                </a:solidFill>
                <a:latin typeface="ＭＳ Ｐゴシック"/>
                <a:cs typeface="ＭＳ Ｐゴシック"/>
              </a:rPr>
              <a:t>多様</a:t>
            </a:r>
            <a:r>
              <a:rPr sz="1400" b="1" spc="-50" dirty="0">
                <a:solidFill>
                  <a:srgbClr val="FFFFFF"/>
                </a:solidFill>
                <a:latin typeface="ＭＳ Ｐゴシック"/>
                <a:cs typeface="ＭＳ Ｐゴシック"/>
              </a:rPr>
              <a:t>化</a:t>
            </a:r>
            <a:endParaRPr sz="1400">
              <a:latin typeface="ＭＳ Ｐゴシック"/>
              <a:cs typeface="ＭＳ Ｐゴシック"/>
            </a:endParaRPr>
          </a:p>
        </p:txBody>
      </p:sp>
      <p:pic>
        <p:nvPicPr>
          <p:cNvPr id="32" name="object 32"/>
          <p:cNvPicPr/>
          <p:nvPr/>
        </p:nvPicPr>
        <p:blipFill>
          <a:blip r:embed="rId5" cstate="print"/>
          <a:stretch>
            <a:fillRect/>
          </a:stretch>
        </p:blipFill>
        <p:spPr>
          <a:xfrm>
            <a:off x="2010155" y="2852929"/>
            <a:ext cx="2339340" cy="1620011"/>
          </a:xfrm>
          <a:prstGeom prst="rect">
            <a:avLst/>
          </a:prstGeom>
        </p:spPr>
      </p:pic>
      <p:sp>
        <p:nvSpPr>
          <p:cNvPr id="33" name="object 33"/>
          <p:cNvSpPr txBox="1">
            <a:spLocks noGrp="1"/>
          </p:cNvSpPr>
          <p:nvPr>
            <p:ph type="sldNum" sz="quarter" idx="7"/>
          </p:nvPr>
        </p:nvSpPr>
        <p:spPr>
          <a:xfrm>
            <a:off x="8964610" y="6630241"/>
            <a:ext cx="232000" cy="281940"/>
          </a:xfrm>
          <a:prstGeom prst="rect">
            <a:avLst/>
          </a:prstGeom>
        </p:spPr>
        <p:txBody>
          <a:bodyPr vert="horz" wrap="square" lIns="0" tIns="0" rIns="0" bIns="0" rtlCol="0">
            <a:spAutoFit/>
          </a:bodyPr>
          <a:lstStyle>
            <a:defPPr>
              <a:defRPr kern="0"/>
            </a:defPPr>
            <a:lvl1pPr>
              <a:defRPr sz="1800" b="0" i="0">
                <a:solidFill>
                  <a:srgbClr val="888888"/>
                </a:solidFill>
                <a:latin typeface="Calibri"/>
                <a:cs typeface="Calibri"/>
              </a:defRPr>
            </a:lvl1pPr>
          </a:lstStyle>
          <a:p>
            <a:pPr marL="55880">
              <a:lnSpc>
                <a:spcPts val="2025"/>
              </a:lnSpc>
            </a:pPr>
            <a:fld id="{81D60167-4931-47E6-BA6A-407CBD079E47}" type="slidenum">
              <a:rPr lang="en-US" altLang="ja-JP" smtClean="0"/>
              <a:pPr marL="55880">
                <a:lnSpc>
                  <a:spcPts val="2025"/>
                </a:lnSpc>
              </a:pPr>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48755" y="4197097"/>
            <a:ext cx="570230" cy="1062355"/>
          </a:xfrm>
          <a:custGeom>
            <a:avLst/>
            <a:gdLst/>
            <a:ahLst/>
            <a:cxnLst/>
            <a:rect l="l" t="t" r="r" b="b"/>
            <a:pathLst>
              <a:path w="570229" h="1062354">
                <a:moveTo>
                  <a:pt x="0" y="0"/>
                </a:moveTo>
                <a:lnTo>
                  <a:pt x="0" y="1062227"/>
                </a:lnTo>
                <a:lnTo>
                  <a:pt x="569976" y="531113"/>
                </a:lnTo>
                <a:lnTo>
                  <a:pt x="0" y="0"/>
                </a:lnTo>
                <a:close/>
              </a:path>
            </a:pathLst>
          </a:custGeom>
          <a:solidFill>
            <a:srgbClr val="DEEBF7"/>
          </a:solidFill>
        </p:spPr>
        <p:txBody>
          <a:bodyPr wrap="square" lIns="0" tIns="0" rIns="0" bIns="0" rtlCol="0"/>
          <a:lstStyle/>
          <a:p>
            <a:endParaRPr/>
          </a:p>
        </p:txBody>
      </p:sp>
      <p:sp>
        <p:nvSpPr>
          <p:cNvPr id="3" name="object 3"/>
          <p:cNvSpPr txBox="1"/>
          <p:nvPr/>
        </p:nvSpPr>
        <p:spPr>
          <a:xfrm>
            <a:off x="5314591" y="4410705"/>
            <a:ext cx="1778000" cy="563880"/>
          </a:xfrm>
          <a:prstGeom prst="rect">
            <a:avLst/>
          </a:prstGeom>
        </p:spPr>
        <p:txBody>
          <a:bodyPr vert="horz" wrap="square" lIns="0" tIns="17780" rIns="0" bIns="0" rtlCol="0">
            <a:spAutoFit/>
          </a:bodyPr>
          <a:lstStyle/>
          <a:p>
            <a:pPr marL="37465" marR="30480" indent="635" algn="ctr">
              <a:lnSpc>
                <a:spcPct val="97100"/>
              </a:lnSpc>
              <a:spcBef>
                <a:spcPts val="140"/>
              </a:spcBef>
            </a:pPr>
            <a:r>
              <a:rPr sz="1200" b="1" spc="-10" dirty="0">
                <a:solidFill>
                  <a:srgbClr val="FF0000"/>
                </a:solidFill>
                <a:latin typeface="ＭＳ Ｐゴシック"/>
                <a:cs typeface="ＭＳ Ｐゴシック"/>
              </a:rPr>
              <a:t>ウォーター</a:t>
            </a:r>
            <a:r>
              <a:rPr sz="1200" b="1" dirty="0">
                <a:solidFill>
                  <a:srgbClr val="FF0000"/>
                </a:solidFill>
                <a:latin typeface="ＭＳ Ｐゴシック"/>
                <a:cs typeface="ＭＳ Ｐゴシック"/>
              </a:rPr>
              <a:t>PPP</a:t>
            </a:r>
            <a:r>
              <a:rPr sz="1200" b="1" spc="-20" dirty="0">
                <a:solidFill>
                  <a:srgbClr val="FF0000"/>
                </a:solidFill>
                <a:latin typeface="ＭＳ Ｐゴシック"/>
                <a:cs typeface="ＭＳ Ｐゴシック"/>
              </a:rPr>
              <a:t>導入</a:t>
            </a:r>
            <a:r>
              <a:rPr sz="1200" spc="-25" dirty="0">
                <a:latin typeface="ＭＳ Ｐゴシック"/>
                <a:cs typeface="ＭＳ Ｐゴシック"/>
              </a:rPr>
              <a:t>による</a:t>
            </a:r>
            <a:r>
              <a:rPr sz="1200" spc="-10" dirty="0">
                <a:latin typeface="ＭＳ Ｐゴシック"/>
                <a:cs typeface="ＭＳ Ｐゴシック"/>
              </a:rPr>
              <a:t>地方公共団体等のニーズ</a:t>
            </a:r>
            <a:r>
              <a:rPr sz="1200" spc="-75" baseline="24305" dirty="0">
                <a:latin typeface="ＭＳ Ｐゴシック"/>
                <a:cs typeface="ＭＳ Ｐゴシック"/>
              </a:rPr>
              <a:t>*</a:t>
            </a:r>
            <a:r>
              <a:rPr sz="1200" spc="-15" dirty="0">
                <a:latin typeface="ＭＳ Ｐゴシック"/>
                <a:cs typeface="ＭＳ Ｐゴシック"/>
              </a:rPr>
              <a:t>に応じた選択肢の拡大</a:t>
            </a:r>
            <a:endParaRPr sz="1200">
              <a:latin typeface="ＭＳ Ｐゴシック"/>
              <a:cs typeface="ＭＳ Ｐゴシック"/>
            </a:endParaRPr>
          </a:p>
        </p:txBody>
      </p:sp>
      <p:pic>
        <p:nvPicPr>
          <p:cNvPr id="4" name="object 4"/>
          <p:cNvPicPr/>
          <p:nvPr/>
        </p:nvPicPr>
        <p:blipFill>
          <a:blip r:embed="rId2" cstate="print"/>
          <a:stretch>
            <a:fillRect/>
          </a:stretch>
        </p:blipFill>
        <p:spPr>
          <a:xfrm>
            <a:off x="1690081" y="3260729"/>
            <a:ext cx="4726482" cy="3549273"/>
          </a:xfrm>
          <a:prstGeom prst="rect">
            <a:avLst/>
          </a:prstGeom>
        </p:spPr>
      </p:pic>
      <p:sp>
        <p:nvSpPr>
          <p:cNvPr id="5" name="object 5"/>
          <p:cNvSpPr txBox="1"/>
          <p:nvPr/>
        </p:nvSpPr>
        <p:spPr>
          <a:xfrm>
            <a:off x="3947477" y="6393664"/>
            <a:ext cx="950594" cy="267970"/>
          </a:xfrm>
          <a:prstGeom prst="rect">
            <a:avLst/>
          </a:prstGeom>
        </p:spPr>
        <p:txBody>
          <a:bodyPr vert="horz" wrap="square" lIns="0" tIns="12065" rIns="0" bIns="0" rtlCol="0">
            <a:spAutoFit/>
          </a:bodyPr>
          <a:lstStyle/>
          <a:p>
            <a:pPr marL="12700" marR="5080">
              <a:spcBef>
                <a:spcPts val="95"/>
              </a:spcBef>
            </a:pPr>
            <a:r>
              <a:rPr sz="800" b="1" spc="-15" dirty="0">
                <a:latin typeface="メイリオ"/>
                <a:cs typeface="メイリオ"/>
              </a:rPr>
              <a:t>浜松市(静岡県)</a:t>
            </a:r>
            <a:r>
              <a:rPr sz="800" b="1" spc="-20" dirty="0">
                <a:latin typeface="メイリオ"/>
                <a:cs typeface="メイリオ"/>
              </a:rPr>
              <a:t>H30</a:t>
            </a:r>
            <a:r>
              <a:rPr sz="800" b="1" spc="-25" dirty="0">
                <a:solidFill>
                  <a:srgbClr val="006FC0"/>
                </a:solidFill>
                <a:latin typeface="メイリオ"/>
                <a:cs typeface="メイリオ"/>
              </a:rPr>
              <a:t>下水道</a:t>
            </a:r>
            <a:endParaRPr sz="800">
              <a:latin typeface="メイリオ"/>
              <a:cs typeface="メイリオ"/>
            </a:endParaRPr>
          </a:p>
        </p:txBody>
      </p:sp>
      <p:sp>
        <p:nvSpPr>
          <p:cNvPr id="6" name="object 6"/>
          <p:cNvSpPr txBox="1"/>
          <p:nvPr/>
        </p:nvSpPr>
        <p:spPr>
          <a:xfrm>
            <a:off x="2029948" y="6437875"/>
            <a:ext cx="876300" cy="267970"/>
          </a:xfrm>
          <a:prstGeom prst="rect">
            <a:avLst/>
          </a:prstGeom>
        </p:spPr>
        <p:txBody>
          <a:bodyPr vert="horz" wrap="square" lIns="0" tIns="12065" rIns="0" bIns="0" rtlCol="0">
            <a:spAutoFit/>
          </a:bodyPr>
          <a:lstStyle/>
          <a:p>
            <a:pPr marL="12700" marR="5080">
              <a:spcBef>
                <a:spcPts val="95"/>
              </a:spcBef>
            </a:pPr>
            <a:r>
              <a:rPr sz="800" b="1" spc="-15" dirty="0">
                <a:latin typeface="メイリオ"/>
                <a:cs typeface="メイリオ"/>
              </a:rPr>
              <a:t>須崎市(高知県)</a:t>
            </a:r>
            <a:r>
              <a:rPr sz="800" b="1" spc="-25" dirty="0">
                <a:latin typeface="メイリオ"/>
                <a:cs typeface="メイリオ"/>
              </a:rPr>
              <a:t>R2</a:t>
            </a:r>
            <a:r>
              <a:rPr sz="800" b="1" spc="-25" dirty="0">
                <a:solidFill>
                  <a:srgbClr val="006FC0"/>
                </a:solidFill>
                <a:latin typeface="メイリオ"/>
                <a:cs typeface="メイリオ"/>
              </a:rPr>
              <a:t>下水道</a:t>
            </a:r>
            <a:endParaRPr sz="800">
              <a:latin typeface="メイリオ"/>
              <a:cs typeface="メイリオ"/>
            </a:endParaRPr>
          </a:p>
        </p:txBody>
      </p:sp>
      <p:sp>
        <p:nvSpPr>
          <p:cNvPr id="7" name="object 7"/>
          <p:cNvSpPr/>
          <p:nvPr/>
        </p:nvSpPr>
        <p:spPr>
          <a:xfrm>
            <a:off x="2743675" y="4443219"/>
            <a:ext cx="1912620" cy="609600"/>
          </a:xfrm>
          <a:custGeom>
            <a:avLst/>
            <a:gdLst/>
            <a:ahLst/>
            <a:cxnLst/>
            <a:rect l="l" t="t" r="r" b="b"/>
            <a:pathLst>
              <a:path w="1912620" h="609600">
                <a:moveTo>
                  <a:pt x="1912114" y="608996"/>
                </a:moveTo>
                <a:lnTo>
                  <a:pt x="1466573" y="0"/>
                </a:lnTo>
                <a:lnTo>
                  <a:pt x="0" y="0"/>
                </a:lnTo>
              </a:path>
            </a:pathLst>
          </a:custGeom>
          <a:ln w="3460">
            <a:solidFill>
              <a:srgbClr val="000000"/>
            </a:solidFill>
          </a:ln>
        </p:spPr>
        <p:txBody>
          <a:bodyPr wrap="square" lIns="0" tIns="0" rIns="0" bIns="0" rtlCol="0"/>
          <a:lstStyle/>
          <a:p>
            <a:endParaRPr/>
          </a:p>
        </p:txBody>
      </p:sp>
      <p:sp>
        <p:nvSpPr>
          <p:cNvPr id="8" name="object 8"/>
          <p:cNvSpPr txBox="1"/>
          <p:nvPr/>
        </p:nvSpPr>
        <p:spPr>
          <a:xfrm>
            <a:off x="2709632" y="4148099"/>
            <a:ext cx="1541780" cy="267970"/>
          </a:xfrm>
          <a:prstGeom prst="rect">
            <a:avLst/>
          </a:prstGeom>
        </p:spPr>
        <p:txBody>
          <a:bodyPr vert="horz" wrap="square" lIns="0" tIns="12065" rIns="0" bIns="0" rtlCol="0">
            <a:spAutoFit/>
          </a:bodyPr>
          <a:lstStyle/>
          <a:p>
            <a:pPr marL="12700">
              <a:lnSpc>
                <a:spcPts val="955"/>
              </a:lnSpc>
              <a:spcBef>
                <a:spcPts val="95"/>
              </a:spcBef>
            </a:pPr>
            <a:r>
              <a:rPr sz="800" b="1" spc="-10" dirty="0">
                <a:latin typeface="メイリオ"/>
                <a:cs typeface="メイリオ"/>
              </a:rPr>
              <a:t>宮城県</a:t>
            </a:r>
            <a:r>
              <a:rPr sz="800" b="1" spc="-25" dirty="0">
                <a:latin typeface="メイリオ"/>
                <a:cs typeface="メイリオ"/>
              </a:rPr>
              <a:t>R4</a:t>
            </a:r>
            <a:endParaRPr sz="800">
              <a:latin typeface="メイリオ"/>
              <a:cs typeface="メイリオ"/>
            </a:endParaRPr>
          </a:p>
          <a:p>
            <a:pPr marL="12700">
              <a:lnSpc>
                <a:spcPts val="955"/>
              </a:lnSpc>
            </a:pPr>
            <a:r>
              <a:rPr sz="800" b="1" spc="-10" dirty="0">
                <a:solidFill>
                  <a:srgbClr val="FF0000"/>
                </a:solidFill>
                <a:latin typeface="メイリオ"/>
                <a:cs typeface="メイリオ"/>
              </a:rPr>
              <a:t>上水道</a:t>
            </a:r>
            <a:r>
              <a:rPr sz="800" b="1" spc="-10" dirty="0">
                <a:latin typeface="メイリオ"/>
                <a:cs typeface="メイリオ"/>
              </a:rPr>
              <a:t>・</a:t>
            </a:r>
            <a:r>
              <a:rPr sz="800" b="1" spc="-10" dirty="0">
                <a:solidFill>
                  <a:srgbClr val="00AF50"/>
                </a:solidFill>
                <a:latin typeface="メイリオ"/>
                <a:cs typeface="メイリオ"/>
              </a:rPr>
              <a:t>工業用水道</a:t>
            </a:r>
            <a:r>
              <a:rPr sz="800" b="1" spc="-10" dirty="0">
                <a:latin typeface="メイリオ"/>
                <a:cs typeface="メイリオ"/>
              </a:rPr>
              <a:t>・</a:t>
            </a:r>
            <a:r>
              <a:rPr sz="800" b="1" spc="-20" dirty="0">
                <a:solidFill>
                  <a:srgbClr val="006FC0"/>
                </a:solidFill>
                <a:latin typeface="メイリオ"/>
                <a:cs typeface="メイリオ"/>
              </a:rPr>
              <a:t>下水道</a:t>
            </a:r>
            <a:r>
              <a:rPr sz="800" b="1" spc="-40" dirty="0">
                <a:latin typeface="メイリオ"/>
                <a:cs typeface="メイリオ"/>
              </a:rPr>
              <a:t>一体</a:t>
            </a:r>
            <a:endParaRPr sz="800">
              <a:latin typeface="メイリオ"/>
              <a:cs typeface="メイリオ"/>
            </a:endParaRPr>
          </a:p>
        </p:txBody>
      </p:sp>
      <p:grpSp>
        <p:nvGrpSpPr>
          <p:cNvPr id="9" name="object 9"/>
          <p:cNvGrpSpPr/>
          <p:nvPr/>
        </p:nvGrpSpPr>
        <p:grpSpPr>
          <a:xfrm>
            <a:off x="1991875" y="5034053"/>
            <a:ext cx="2759075" cy="1049655"/>
            <a:chOff x="467874" y="5034052"/>
            <a:chExt cx="2759075" cy="1049655"/>
          </a:xfrm>
        </p:grpSpPr>
        <p:pic>
          <p:nvPicPr>
            <p:cNvPr id="10" name="object 10"/>
            <p:cNvPicPr/>
            <p:nvPr/>
          </p:nvPicPr>
          <p:blipFill>
            <a:blip r:embed="rId3" cstate="print"/>
            <a:stretch>
              <a:fillRect/>
            </a:stretch>
          </p:blipFill>
          <p:spPr>
            <a:xfrm>
              <a:off x="3111033" y="5034052"/>
              <a:ext cx="115879" cy="117650"/>
            </a:xfrm>
            <a:prstGeom prst="rect">
              <a:avLst/>
            </a:prstGeom>
          </p:spPr>
        </p:pic>
        <p:sp>
          <p:nvSpPr>
            <p:cNvPr id="11" name="object 11"/>
            <p:cNvSpPr/>
            <p:nvPr/>
          </p:nvSpPr>
          <p:spPr>
            <a:xfrm>
              <a:off x="1750240" y="5788805"/>
              <a:ext cx="44450" cy="50800"/>
            </a:xfrm>
            <a:custGeom>
              <a:avLst/>
              <a:gdLst/>
              <a:ahLst/>
              <a:cxnLst/>
              <a:rect l="l" t="t" r="r" b="b"/>
              <a:pathLst>
                <a:path w="44450" h="50800">
                  <a:moveTo>
                    <a:pt x="22049" y="50179"/>
                  </a:moveTo>
                  <a:lnTo>
                    <a:pt x="13466" y="48207"/>
                  </a:lnTo>
                  <a:lnTo>
                    <a:pt x="6458" y="42830"/>
                  </a:lnTo>
                  <a:lnTo>
                    <a:pt x="1732" y="34855"/>
                  </a:lnTo>
                  <a:lnTo>
                    <a:pt x="0" y="25089"/>
                  </a:lnTo>
                  <a:lnTo>
                    <a:pt x="1732" y="15323"/>
                  </a:lnTo>
                  <a:lnTo>
                    <a:pt x="6458" y="7348"/>
                  </a:lnTo>
                  <a:lnTo>
                    <a:pt x="13466" y="1971"/>
                  </a:lnTo>
                  <a:lnTo>
                    <a:pt x="22049" y="0"/>
                  </a:lnTo>
                  <a:lnTo>
                    <a:pt x="30631" y="1971"/>
                  </a:lnTo>
                  <a:lnTo>
                    <a:pt x="37640" y="7348"/>
                  </a:lnTo>
                  <a:lnTo>
                    <a:pt x="42365" y="15323"/>
                  </a:lnTo>
                  <a:lnTo>
                    <a:pt x="44098" y="25089"/>
                  </a:lnTo>
                  <a:lnTo>
                    <a:pt x="42365" y="34855"/>
                  </a:lnTo>
                  <a:lnTo>
                    <a:pt x="37640" y="42830"/>
                  </a:lnTo>
                  <a:lnTo>
                    <a:pt x="30631" y="48207"/>
                  </a:lnTo>
                  <a:lnTo>
                    <a:pt x="22049" y="50179"/>
                  </a:lnTo>
                  <a:close/>
                </a:path>
              </a:pathLst>
            </a:custGeom>
            <a:solidFill>
              <a:srgbClr val="00AF50"/>
            </a:solidFill>
          </p:spPr>
          <p:txBody>
            <a:bodyPr wrap="square" lIns="0" tIns="0" rIns="0" bIns="0" rtlCol="0"/>
            <a:lstStyle/>
            <a:p>
              <a:endParaRPr/>
            </a:p>
          </p:txBody>
        </p:sp>
        <p:sp>
          <p:nvSpPr>
            <p:cNvPr id="12" name="object 12"/>
            <p:cNvSpPr/>
            <p:nvPr/>
          </p:nvSpPr>
          <p:spPr>
            <a:xfrm>
              <a:off x="1750239" y="5788805"/>
              <a:ext cx="44450" cy="50800"/>
            </a:xfrm>
            <a:custGeom>
              <a:avLst/>
              <a:gdLst/>
              <a:ahLst/>
              <a:cxnLst/>
              <a:rect l="l" t="t" r="r" b="b"/>
              <a:pathLst>
                <a:path w="44450" h="50800">
                  <a:moveTo>
                    <a:pt x="0" y="25089"/>
                  </a:moveTo>
                  <a:lnTo>
                    <a:pt x="1732" y="15323"/>
                  </a:lnTo>
                  <a:lnTo>
                    <a:pt x="6458" y="7348"/>
                  </a:lnTo>
                  <a:lnTo>
                    <a:pt x="13466" y="1971"/>
                  </a:lnTo>
                  <a:lnTo>
                    <a:pt x="22049" y="0"/>
                  </a:lnTo>
                  <a:lnTo>
                    <a:pt x="30631" y="1971"/>
                  </a:lnTo>
                  <a:lnTo>
                    <a:pt x="37640" y="7348"/>
                  </a:lnTo>
                  <a:lnTo>
                    <a:pt x="42365" y="15323"/>
                  </a:lnTo>
                  <a:lnTo>
                    <a:pt x="44098" y="25089"/>
                  </a:lnTo>
                  <a:lnTo>
                    <a:pt x="42365" y="34855"/>
                  </a:lnTo>
                  <a:lnTo>
                    <a:pt x="37640" y="42830"/>
                  </a:lnTo>
                  <a:lnTo>
                    <a:pt x="30631" y="48207"/>
                  </a:lnTo>
                  <a:lnTo>
                    <a:pt x="22049" y="50179"/>
                  </a:lnTo>
                  <a:lnTo>
                    <a:pt x="13466" y="48207"/>
                  </a:lnTo>
                  <a:lnTo>
                    <a:pt x="6458" y="42830"/>
                  </a:lnTo>
                  <a:lnTo>
                    <a:pt x="1732" y="34855"/>
                  </a:lnTo>
                  <a:lnTo>
                    <a:pt x="0" y="25089"/>
                  </a:lnTo>
                  <a:close/>
                </a:path>
              </a:pathLst>
            </a:custGeom>
            <a:ln w="14703">
              <a:solidFill>
                <a:srgbClr val="00AF50"/>
              </a:solidFill>
            </a:ln>
          </p:spPr>
          <p:txBody>
            <a:bodyPr wrap="square" lIns="0" tIns="0" rIns="0" bIns="0" rtlCol="0"/>
            <a:lstStyle/>
            <a:p>
              <a:endParaRPr/>
            </a:p>
          </p:txBody>
        </p:sp>
        <p:sp>
          <p:nvSpPr>
            <p:cNvPr id="13" name="object 13"/>
            <p:cNvSpPr/>
            <p:nvPr/>
          </p:nvSpPr>
          <p:spPr>
            <a:xfrm>
              <a:off x="475494" y="5952300"/>
              <a:ext cx="44450" cy="49530"/>
            </a:xfrm>
            <a:custGeom>
              <a:avLst/>
              <a:gdLst/>
              <a:ahLst/>
              <a:cxnLst/>
              <a:rect l="l" t="t" r="r" b="b"/>
              <a:pathLst>
                <a:path w="44450" h="49529">
                  <a:moveTo>
                    <a:pt x="22049" y="49314"/>
                  </a:moveTo>
                  <a:lnTo>
                    <a:pt x="13466" y="47376"/>
                  </a:lnTo>
                  <a:lnTo>
                    <a:pt x="6458" y="42092"/>
                  </a:lnTo>
                  <a:lnTo>
                    <a:pt x="1732" y="34254"/>
                  </a:lnTo>
                  <a:lnTo>
                    <a:pt x="0" y="24657"/>
                  </a:lnTo>
                  <a:lnTo>
                    <a:pt x="1732" y="15059"/>
                  </a:lnTo>
                  <a:lnTo>
                    <a:pt x="6458" y="7221"/>
                  </a:lnTo>
                  <a:lnTo>
                    <a:pt x="13466" y="1937"/>
                  </a:lnTo>
                  <a:lnTo>
                    <a:pt x="22049" y="0"/>
                  </a:lnTo>
                  <a:lnTo>
                    <a:pt x="30631" y="1937"/>
                  </a:lnTo>
                  <a:lnTo>
                    <a:pt x="37640" y="7221"/>
                  </a:lnTo>
                  <a:lnTo>
                    <a:pt x="42365" y="15059"/>
                  </a:lnTo>
                  <a:lnTo>
                    <a:pt x="44098" y="24657"/>
                  </a:lnTo>
                  <a:lnTo>
                    <a:pt x="42365" y="34254"/>
                  </a:lnTo>
                  <a:lnTo>
                    <a:pt x="37640" y="42092"/>
                  </a:lnTo>
                  <a:lnTo>
                    <a:pt x="30631" y="47376"/>
                  </a:lnTo>
                  <a:lnTo>
                    <a:pt x="22049" y="49314"/>
                  </a:lnTo>
                  <a:close/>
                </a:path>
              </a:pathLst>
            </a:custGeom>
            <a:solidFill>
              <a:srgbClr val="00AF50"/>
            </a:solidFill>
          </p:spPr>
          <p:txBody>
            <a:bodyPr wrap="square" lIns="0" tIns="0" rIns="0" bIns="0" rtlCol="0"/>
            <a:lstStyle/>
            <a:p>
              <a:endParaRPr/>
            </a:p>
          </p:txBody>
        </p:sp>
        <p:sp>
          <p:nvSpPr>
            <p:cNvPr id="14" name="object 14"/>
            <p:cNvSpPr/>
            <p:nvPr/>
          </p:nvSpPr>
          <p:spPr>
            <a:xfrm>
              <a:off x="475494" y="5952300"/>
              <a:ext cx="44450" cy="49530"/>
            </a:xfrm>
            <a:custGeom>
              <a:avLst/>
              <a:gdLst/>
              <a:ahLst/>
              <a:cxnLst/>
              <a:rect l="l" t="t" r="r" b="b"/>
              <a:pathLst>
                <a:path w="44450" h="49529">
                  <a:moveTo>
                    <a:pt x="0" y="24657"/>
                  </a:moveTo>
                  <a:lnTo>
                    <a:pt x="1732" y="15059"/>
                  </a:lnTo>
                  <a:lnTo>
                    <a:pt x="6458" y="7221"/>
                  </a:lnTo>
                  <a:lnTo>
                    <a:pt x="13466" y="1937"/>
                  </a:lnTo>
                  <a:lnTo>
                    <a:pt x="22049" y="0"/>
                  </a:lnTo>
                  <a:lnTo>
                    <a:pt x="30631" y="1937"/>
                  </a:lnTo>
                  <a:lnTo>
                    <a:pt x="37640" y="7221"/>
                  </a:lnTo>
                  <a:lnTo>
                    <a:pt x="42365" y="15059"/>
                  </a:lnTo>
                  <a:lnTo>
                    <a:pt x="44098" y="24657"/>
                  </a:lnTo>
                  <a:lnTo>
                    <a:pt x="42365" y="34254"/>
                  </a:lnTo>
                  <a:lnTo>
                    <a:pt x="37640" y="42092"/>
                  </a:lnTo>
                  <a:lnTo>
                    <a:pt x="30631" y="47376"/>
                  </a:lnTo>
                  <a:lnTo>
                    <a:pt x="22049" y="49314"/>
                  </a:lnTo>
                  <a:lnTo>
                    <a:pt x="13466" y="47376"/>
                  </a:lnTo>
                  <a:lnTo>
                    <a:pt x="6458" y="42092"/>
                  </a:lnTo>
                  <a:lnTo>
                    <a:pt x="1732" y="34254"/>
                  </a:lnTo>
                  <a:lnTo>
                    <a:pt x="0" y="24657"/>
                  </a:lnTo>
                  <a:close/>
                </a:path>
              </a:pathLst>
            </a:custGeom>
            <a:ln w="14703">
              <a:solidFill>
                <a:srgbClr val="00AF50"/>
              </a:solidFill>
            </a:ln>
          </p:spPr>
          <p:txBody>
            <a:bodyPr wrap="square" lIns="0" tIns="0" rIns="0" bIns="0" rtlCol="0"/>
            <a:lstStyle/>
            <a:p>
              <a:endParaRPr/>
            </a:p>
          </p:txBody>
        </p:sp>
        <p:sp>
          <p:nvSpPr>
            <p:cNvPr id="15" name="object 15"/>
            <p:cNvSpPr/>
            <p:nvPr/>
          </p:nvSpPr>
          <p:spPr>
            <a:xfrm>
              <a:off x="2679921" y="5826867"/>
              <a:ext cx="44450" cy="50800"/>
            </a:xfrm>
            <a:custGeom>
              <a:avLst/>
              <a:gdLst/>
              <a:ahLst/>
              <a:cxnLst/>
              <a:rect l="l" t="t" r="r" b="b"/>
              <a:pathLst>
                <a:path w="44450" h="50800">
                  <a:moveTo>
                    <a:pt x="22049" y="50179"/>
                  </a:moveTo>
                  <a:lnTo>
                    <a:pt x="13466" y="48207"/>
                  </a:lnTo>
                  <a:lnTo>
                    <a:pt x="6458" y="42830"/>
                  </a:lnTo>
                  <a:lnTo>
                    <a:pt x="1732" y="34855"/>
                  </a:lnTo>
                  <a:lnTo>
                    <a:pt x="0" y="25089"/>
                  </a:lnTo>
                  <a:lnTo>
                    <a:pt x="1732" y="15323"/>
                  </a:lnTo>
                  <a:lnTo>
                    <a:pt x="6458" y="7348"/>
                  </a:lnTo>
                  <a:lnTo>
                    <a:pt x="13466" y="1971"/>
                  </a:lnTo>
                  <a:lnTo>
                    <a:pt x="22049" y="0"/>
                  </a:lnTo>
                  <a:lnTo>
                    <a:pt x="30631" y="1971"/>
                  </a:lnTo>
                  <a:lnTo>
                    <a:pt x="37640" y="7348"/>
                  </a:lnTo>
                  <a:lnTo>
                    <a:pt x="42365" y="15323"/>
                  </a:lnTo>
                  <a:lnTo>
                    <a:pt x="44098" y="25089"/>
                  </a:lnTo>
                  <a:lnTo>
                    <a:pt x="42365" y="34855"/>
                  </a:lnTo>
                  <a:lnTo>
                    <a:pt x="37640" y="42830"/>
                  </a:lnTo>
                  <a:lnTo>
                    <a:pt x="30631" y="48207"/>
                  </a:lnTo>
                  <a:lnTo>
                    <a:pt x="22049" y="50179"/>
                  </a:lnTo>
                  <a:close/>
                </a:path>
              </a:pathLst>
            </a:custGeom>
            <a:solidFill>
              <a:srgbClr val="006FC0"/>
            </a:solidFill>
          </p:spPr>
          <p:txBody>
            <a:bodyPr wrap="square" lIns="0" tIns="0" rIns="0" bIns="0" rtlCol="0"/>
            <a:lstStyle/>
            <a:p>
              <a:endParaRPr/>
            </a:p>
          </p:txBody>
        </p:sp>
        <p:sp>
          <p:nvSpPr>
            <p:cNvPr id="16" name="object 16"/>
            <p:cNvSpPr/>
            <p:nvPr/>
          </p:nvSpPr>
          <p:spPr>
            <a:xfrm>
              <a:off x="2679921" y="5826867"/>
              <a:ext cx="44450" cy="50800"/>
            </a:xfrm>
            <a:custGeom>
              <a:avLst/>
              <a:gdLst/>
              <a:ahLst/>
              <a:cxnLst/>
              <a:rect l="l" t="t" r="r" b="b"/>
              <a:pathLst>
                <a:path w="44450" h="50800">
                  <a:moveTo>
                    <a:pt x="0" y="25089"/>
                  </a:moveTo>
                  <a:lnTo>
                    <a:pt x="1732" y="15323"/>
                  </a:lnTo>
                  <a:lnTo>
                    <a:pt x="6458" y="7348"/>
                  </a:lnTo>
                  <a:lnTo>
                    <a:pt x="13466" y="1971"/>
                  </a:lnTo>
                  <a:lnTo>
                    <a:pt x="22049" y="0"/>
                  </a:lnTo>
                  <a:lnTo>
                    <a:pt x="30631" y="1971"/>
                  </a:lnTo>
                  <a:lnTo>
                    <a:pt x="37640" y="7348"/>
                  </a:lnTo>
                  <a:lnTo>
                    <a:pt x="42365" y="15323"/>
                  </a:lnTo>
                  <a:lnTo>
                    <a:pt x="44098" y="25089"/>
                  </a:lnTo>
                  <a:lnTo>
                    <a:pt x="42365" y="34855"/>
                  </a:lnTo>
                  <a:lnTo>
                    <a:pt x="37640" y="42830"/>
                  </a:lnTo>
                  <a:lnTo>
                    <a:pt x="30631" y="48207"/>
                  </a:lnTo>
                  <a:lnTo>
                    <a:pt x="22049" y="50179"/>
                  </a:lnTo>
                  <a:lnTo>
                    <a:pt x="13466" y="48207"/>
                  </a:lnTo>
                  <a:lnTo>
                    <a:pt x="6458" y="42830"/>
                  </a:lnTo>
                  <a:lnTo>
                    <a:pt x="1732" y="34855"/>
                  </a:lnTo>
                  <a:lnTo>
                    <a:pt x="0" y="25089"/>
                  </a:lnTo>
                  <a:close/>
                </a:path>
              </a:pathLst>
            </a:custGeom>
            <a:ln w="14703">
              <a:solidFill>
                <a:srgbClr val="006FC0"/>
              </a:solidFill>
            </a:ln>
          </p:spPr>
          <p:txBody>
            <a:bodyPr wrap="square" lIns="0" tIns="0" rIns="0" bIns="0" rtlCol="0"/>
            <a:lstStyle/>
            <a:p>
              <a:endParaRPr/>
            </a:p>
          </p:txBody>
        </p:sp>
        <p:sp>
          <p:nvSpPr>
            <p:cNvPr id="17" name="object 17"/>
            <p:cNvSpPr/>
            <p:nvPr/>
          </p:nvSpPr>
          <p:spPr>
            <a:xfrm>
              <a:off x="2265672" y="5858874"/>
              <a:ext cx="44450" cy="49530"/>
            </a:xfrm>
            <a:custGeom>
              <a:avLst/>
              <a:gdLst/>
              <a:ahLst/>
              <a:cxnLst/>
              <a:rect l="l" t="t" r="r" b="b"/>
              <a:pathLst>
                <a:path w="44450" h="49529">
                  <a:moveTo>
                    <a:pt x="22049" y="49314"/>
                  </a:moveTo>
                  <a:lnTo>
                    <a:pt x="13466" y="47376"/>
                  </a:lnTo>
                  <a:lnTo>
                    <a:pt x="6458" y="42092"/>
                  </a:lnTo>
                  <a:lnTo>
                    <a:pt x="1732" y="34254"/>
                  </a:lnTo>
                  <a:lnTo>
                    <a:pt x="0" y="24657"/>
                  </a:lnTo>
                  <a:lnTo>
                    <a:pt x="1732" y="15059"/>
                  </a:lnTo>
                  <a:lnTo>
                    <a:pt x="6458" y="7221"/>
                  </a:lnTo>
                  <a:lnTo>
                    <a:pt x="13466" y="1937"/>
                  </a:lnTo>
                  <a:lnTo>
                    <a:pt x="22049" y="0"/>
                  </a:lnTo>
                  <a:lnTo>
                    <a:pt x="30631" y="1937"/>
                  </a:lnTo>
                  <a:lnTo>
                    <a:pt x="37640" y="7221"/>
                  </a:lnTo>
                  <a:lnTo>
                    <a:pt x="42365" y="15059"/>
                  </a:lnTo>
                  <a:lnTo>
                    <a:pt x="44098" y="24657"/>
                  </a:lnTo>
                  <a:lnTo>
                    <a:pt x="42365" y="34254"/>
                  </a:lnTo>
                  <a:lnTo>
                    <a:pt x="37640" y="42092"/>
                  </a:lnTo>
                  <a:lnTo>
                    <a:pt x="30631" y="47376"/>
                  </a:lnTo>
                  <a:lnTo>
                    <a:pt x="22049" y="49314"/>
                  </a:lnTo>
                  <a:close/>
                </a:path>
              </a:pathLst>
            </a:custGeom>
            <a:solidFill>
              <a:srgbClr val="006FC0"/>
            </a:solidFill>
          </p:spPr>
          <p:txBody>
            <a:bodyPr wrap="square" lIns="0" tIns="0" rIns="0" bIns="0" rtlCol="0"/>
            <a:lstStyle/>
            <a:p>
              <a:endParaRPr/>
            </a:p>
          </p:txBody>
        </p:sp>
        <p:sp>
          <p:nvSpPr>
            <p:cNvPr id="18" name="object 18"/>
            <p:cNvSpPr/>
            <p:nvPr/>
          </p:nvSpPr>
          <p:spPr>
            <a:xfrm>
              <a:off x="2265672" y="5858874"/>
              <a:ext cx="44450" cy="49530"/>
            </a:xfrm>
            <a:custGeom>
              <a:avLst/>
              <a:gdLst/>
              <a:ahLst/>
              <a:cxnLst/>
              <a:rect l="l" t="t" r="r" b="b"/>
              <a:pathLst>
                <a:path w="44450" h="49529">
                  <a:moveTo>
                    <a:pt x="0" y="24657"/>
                  </a:moveTo>
                  <a:lnTo>
                    <a:pt x="1732" y="15059"/>
                  </a:lnTo>
                  <a:lnTo>
                    <a:pt x="6458" y="7221"/>
                  </a:lnTo>
                  <a:lnTo>
                    <a:pt x="13466" y="1937"/>
                  </a:lnTo>
                  <a:lnTo>
                    <a:pt x="22049" y="0"/>
                  </a:lnTo>
                  <a:lnTo>
                    <a:pt x="30631" y="1937"/>
                  </a:lnTo>
                  <a:lnTo>
                    <a:pt x="37640" y="7221"/>
                  </a:lnTo>
                  <a:lnTo>
                    <a:pt x="42365" y="15059"/>
                  </a:lnTo>
                  <a:lnTo>
                    <a:pt x="44098" y="24657"/>
                  </a:lnTo>
                  <a:lnTo>
                    <a:pt x="42365" y="34254"/>
                  </a:lnTo>
                  <a:lnTo>
                    <a:pt x="37640" y="42092"/>
                  </a:lnTo>
                  <a:lnTo>
                    <a:pt x="30631" y="47376"/>
                  </a:lnTo>
                  <a:lnTo>
                    <a:pt x="22049" y="49314"/>
                  </a:lnTo>
                  <a:lnTo>
                    <a:pt x="13466" y="47376"/>
                  </a:lnTo>
                  <a:lnTo>
                    <a:pt x="6458" y="42092"/>
                  </a:lnTo>
                  <a:lnTo>
                    <a:pt x="1732" y="34254"/>
                  </a:lnTo>
                  <a:lnTo>
                    <a:pt x="0" y="24657"/>
                  </a:lnTo>
                  <a:close/>
                </a:path>
              </a:pathLst>
            </a:custGeom>
            <a:ln w="14703">
              <a:solidFill>
                <a:srgbClr val="006FC0"/>
              </a:solidFill>
            </a:ln>
          </p:spPr>
          <p:txBody>
            <a:bodyPr wrap="square" lIns="0" tIns="0" rIns="0" bIns="0" rtlCol="0"/>
            <a:lstStyle/>
            <a:p>
              <a:endParaRPr/>
            </a:p>
          </p:txBody>
        </p:sp>
        <p:sp>
          <p:nvSpPr>
            <p:cNvPr id="19" name="object 19"/>
            <p:cNvSpPr/>
            <p:nvPr/>
          </p:nvSpPr>
          <p:spPr>
            <a:xfrm>
              <a:off x="1125839" y="6025829"/>
              <a:ext cx="44450" cy="50800"/>
            </a:xfrm>
            <a:custGeom>
              <a:avLst/>
              <a:gdLst/>
              <a:ahLst/>
              <a:cxnLst/>
              <a:rect l="l" t="t" r="r" b="b"/>
              <a:pathLst>
                <a:path w="44450" h="50800">
                  <a:moveTo>
                    <a:pt x="22049" y="50179"/>
                  </a:moveTo>
                  <a:lnTo>
                    <a:pt x="13466" y="48207"/>
                  </a:lnTo>
                  <a:lnTo>
                    <a:pt x="6458" y="42830"/>
                  </a:lnTo>
                  <a:lnTo>
                    <a:pt x="1732" y="34855"/>
                  </a:lnTo>
                  <a:lnTo>
                    <a:pt x="0" y="25089"/>
                  </a:lnTo>
                  <a:lnTo>
                    <a:pt x="1732" y="15323"/>
                  </a:lnTo>
                  <a:lnTo>
                    <a:pt x="6458" y="7348"/>
                  </a:lnTo>
                  <a:lnTo>
                    <a:pt x="13466" y="1971"/>
                  </a:lnTo>
                  <a:lnTo>
                    <a:pt x="22049" y="0"/>
                  </a:lnTo>
                  <a:lnTo>
                    <a:pt x="30631" y="1971"/>
                  </a:lnTo>
                  <a:lnTo>
                    <a:pt x="37640" y="7348"/>
                  </a:lnTo>
                  <a:lnTo>
                    <a:pt x="42365" y="15323"/>
                  </a:lnTo>
                  <a:lnTo>
                    <a:pt x="44098" y="25089"/>
                  </a:lnTo>
                  <a:lnTo>
                    <a:pt x="42365" y="34855"/>
                  </a:lnTo>
                  <a:lnTo>
                    <a:pt x="37640" y="42830"/>
                  </a:lnTo>
                  <a:lnTo>
                    <a:pt x="30631" y="48207"/>
                  </a:lnTo>
                  <a:lnTo>
                    <a:pt x="22049" y="50179"/>
                  </a:lnTo>
                  <a:close/>
                </a:path>
              </a:pathLst>
            </a:custGeom>
            <a:solidFill>
              <a:srgbClr val="006FC0"/>
            </a:solidFill>
          </p:spPr>
          <p:txBody>
            <a:bodyPr wrap="square" lIns="0" tIns="0" rIns="0" bIns="0" rtlCol="0"/>
            <a:lstStyle/>
            <a:p>
              <a:endParaRPr/>
            </a:p>
          </p:txBody>
        </p:sp>
        <p:sp>
          <p:nvSpPr>
            <p:cNvPr id="20" name="object 20"/>
            <p:cNvSpPr/>
            <p:nvPr/>
          </p:nvSpPr>
          <p:spPr>
            <a:xfrm>
              <a:off x="1125839" y="6025829"/>
              <a:ext cx="44450" cy="50800"/>
            </a:xfrm>
            <a:custGeom>
              <a:avLst/>
              <a:gdLst/>
              <a:ahLst/>
              <a:cxnLst/>
              <a:rect l="l" t="t" r="r" b="b"/>
              <a:pathLst>
                <a:path w="44450" h="50800">
                  <a:moveTo>
                    <a:pt x="0" y="25089"/>
                  </a:moveTo>
                  <a:lnTo>
                    <a:pt x="1732" y="15323"/>
                  </a:lnTo>
                  <a:lnTo>
                    <a:pt x="6458" y="7348"/>
                  </a:lnTo>
                  <a:lnTo>
                    <a:pt x="13466" y="1971"/>
                  </a:lnTo>
                  <a:lnTo>
                    <a:pt x="22049" y="0"/>
                  </a:lnTo>
                  <a:lnTo>
                    <a:pt x="30631" y="1971"/>
                  </a:lnTo>
                  <a:lnTo>
                    <a:pt x="37640" y="7348"/>
                  </a:lnTo>
                  <a:lnTo>
                    <a:pt x="42365" y="15323"/>
                  </a:lnTo>
                  <a:lnTo>
                    <a:pt x="44098" y="25089"/>
                  </a:lnTo>
                  <a:lnTo>
                    <a:pt x="42365" y="34855"/>
                  </a:lnTo>
                  <a:lnTo>
                    <a:pt x="37640" y="42830"/>
                  </a:lnTo>
                  <a:lnTo>
                    <a:pt x="30631" y="48207"/>
                  </a:lnTo>
                  <a:lnTo>
                    <a:pt x="22049" y="50179"/>
                  </a:lnTo>
                  <a:lnTo>
                    <a:pt x="13466" y="48207"/>
                  </a:lnTo>
                  <a:lnTo>
                    <a:pt x="6458" y="42830"/>
                  </a:lnTo>
                  <a:lnTo>
                    <a:pt x="1732" y="34855"/>
                  </a:lnTo>
                  <a:lnTo>
                    <a:pt x="0" y="25089"/>
                  </a:lnTo>
                  <a:close/>
                </a:path>
              </a:pathLst>
            </a:custGeom>
            <a:ln w="14703">
              <a:solidFill>
                <a:srgbClr val="006FC0"/>
              </a:solidFill>
            </a:ln>
          </p:spPr>
          <p:txBody>
            <a:bodyPr wrap="square" lIns="0" tIns="0" rIns="0" bIns="0" rtlCol="0"/>
            <a:lstStyle/>
            <a:p>
              <a:endParaRPr/>
            </a:p>
          </p:txBody>
        </p:sp>
        <p:sp>
          <p:nvSpPr>
            <p:cNvPr id="21" name="object 21"/>
            <p:cNvSpPr/>
            <p:nvPr/>
          </p:nvSpPr>
          <p:spPr>
            <a:xfrm>
              <a:off x="490629" y="5215701"/>
              <a:ext cx="843280" cy="675640"/>
            </a:xfrm>
            <a:custGeom>
              <a:avLst/>
              <a:gdLst/>
              <a:ahLst/>
              <a:cxnLst/>
              <a:rect l="l" t="t" r="r" b="b"/>
              <a:pathLst>
                <a:path w="843280" h="675639">
                  <a:moveTo>
                    <a:pt x="0" y="675612"/>
                  </a:moveTo>
                  <a:lnTo>
                    <a:pt x="196476" y="0"/>
                  </a:lnTo>
                  <a:lnTo>
                    <a:pt x="843210" y="0"/>
                  </a:lnTo>
                </a:path>
              </a:pathLst>
            </a:custGeom>
            <a:ln w="3459">
              <a:solidFill>
                <a:srgbClr val="000000"/>
              </a:solidFill>
            </a:ln>
          </p:spPr>
          <p:txBody>
            <a:bodyPr wrap="square" lIns="0" tIns="0" rIns="0" bIns="0" rtlCol="0"/>
            <a:lstStyle/>
            <a:p>
              <a:endParaRPr/>
            </a:p>
          </p:txBody>
        </p:sp>
      </p:grpSp>
      <p:sp>
        <p:nvSpPr>
          <p:cNvPr id="22" name="object 22"/>
          <p:cNvSpPr txBox="1"/>
          <p:nvPr/>
        </p:nvSpPr>
        <p:spPr>
          <a:xfrm>
            <a:off x="4439545" y="6081864"/>
            <a:ext cx="977900" cy="267970"/>
          </a:xfrm>
          <a:prstGeom prst="rect">
            <a:avLst/>
          </a:prstGeom>
        </p:spPr>
        <p:txBody>
          <a:bodyPr vert="horz" wrap="square" lIns="0" tIns="12065" rIns="0" bIns="0" rtlCol="0">
            <a:spAutoFit/>
          </a:bodyPr>
          <a:lstStyle/>
          <a:p>
            <a:pPr marL="12700" marR="5080">
              <a:spcBef>
                <a:spcPts val="95"/>
              </a:spcBef>
            </a:pPr>
            <a:r>
              <a:rPr sz="800" b="1" spc="-15" dirty="0">
                <a:latin typeface="メイリオ"/>
                <a:cs typeface="メイリオ"/>
              </a:rPr>
              <a:t>三浦市(神奈川県)</a:t>
            </a:r>
            <a:r>
              <a:rPr sz="800" b="1" spc="-25" dirty="0">
                <a:latin typeface="メイリオ"/>
                <a:cs typeface="メイリオ"/>
              </a:rPr>
              <a:t>R5</a:t>
            </a:r>
            <a:r>
              <a:rPr sz="800" b="1" spc="-25" dirty="0">
                <a:solidFill>
                  <a:srgbClr val="006FC0"/>
                </a:solidFill>
                <a:latin typeface="メイリオ"/>
                <a:cs typeface="メイリオ"/>
              </a:rPr>
              <a:t>下水道</a:t>
            </a:r>
            <a:endParaRPr sz="800">
              <a:latin typeface="メイリオ"/>
              <a:cs typeface="メイリオ"/>
            </a:endParaRPr>
          </a:p>
        </p:txBody>
      </p:sp>
      <p:sp>
        <p:nvSpPr>
          <p:cNvPr id="23" name="object 23"/>
          <p:cNvSpPr txBox="1"/>
          <p:nvPr/>
        </p:nvSpPr>
        <p:spPr>
          <a:xfrm>
            <a:off x="2214606" y="4975631"/>
            <a:ext cx="531495" cy="267970"/>
          </a:xfrm>
          <a:prstGeom prst="rect">
            <a:avLst/>
          </a:prstGeom>
        </p:spPr>
        <p:txBody>
          <a:bodyPr vert="horz" wrap="square" lIns="0" tIns="12065" rIns="0" bIns="0" rtlCol="0">
            <a:spAutoFit/>
          </a:bodyPr>
          <a:lstStyle/>
          <a:p>
            <a:pPr marL="12700" marR="5080">
              <a:spcBef>
                <a:spcPts val="95"/>
              </a:spcBef>
            </a:pPr>
            <a:r>
              <a:rPr sz="800" b="1" spc="-10" dirty="0">
                <a:latin typeface="メイリオ"/>
                <a:cs typeface="メイリオ"/>
              </a:rPr>
              <a:t>熊本県</a:t>
            </a:r>
            <a:r>
              <a:rPr sz="800" b="1" spc="-25" dirty="0">
                <a:latin typeface="メイリオ"/>
                <a:cs typeface="メイリオ"/>
              </a:rPr>
              <a:t>R3</a:t>
            </a:r>
            <a:r>
              <a:rPr sz="800" b="1" spc="-20" dirty="0">
                <a:solidFill>
                  <a:srgbClr val="00AF50"/>
                </a:solidFill>
                <a:latin typeface="メイリオ"/>
                <a:cs typeface="メイリオ"/>
              </a:rPr>
              <a:t>工業用水道</a:t>
            </a:r>
            <a:endParaRPr sz="800">
              <a:latin typeface="メイリオ"/>
              <a:cs typeface="メイリオ"/>
            </a:endParaRPr>
          </a:p>
        </p:txBody>
      </p:sp>
      <p:sp>
        <p:nvSpPr>
          <p:cNvPr id="24" name="object 24"/>
          <p:cNvSpPr/>
          <p:nvPr/>
        </p:nvSpPr>
        <p:spPr>
          <a:xfrm>
            <a:off x="2160789" y="4801365"/>
            <a:ext cx="1108075" cy="937260"/>
          </a:xfrm>
          <a:custGeom>
            <a:avLst/>
            <a:gdLst/>
            <a:ahLst/>
            <a:cxnLst/>
            <a:rect l="l" t="t" r="r" b="b"/>
            <a:pathLst>
              <a:path w="1108075" h="937260">
                <a:moveTo>
                  <a:pt x="1107829" y="936835"/>
                </a:moveTo>
                <a:lnTo>
                  <a:pt x="849694" y="0"/>
                </a:lnTo>
                <a:lnTo>
                  <a:pt x="0" y="0"/>
                </a:lnTo>
              </a:path>
            </a:pathLst>
          </a:custGeom>
          <a:ln w="3459">
            <a:solidFill>
              <a:srgbClr val="000000"/>
            </a:solidFill>
          </a:ln>
        </p:spPr>
        <p:txBody>
          <a:bodyPr wrap="square" lIns="0" tIns="0" rIns="0" bIns="0" rtlCol="0"/>
          <a:lstStyle/>
          <a:p>
            <a:endParaRPr/>
          </a:p>
        </p:txBody>
      </p:sp>
      <p:sp>
        <p:nvSpPr>
          <p:cNvPr id="25" name="object 25"/>
          <p:cNvSpPr txBox="1"/>
          <p:nvPr/>
        </p:nvSpPr>
        <p:spPr>
          <a:xfrm>
            <a:off x="2253693" y="4544748"/>
            <a:ext cx="876300" cy="267970"/>
          </a:xfrm>
          <a:prstGeom prst="rect">
            <a:avLst/>
          </a:prstGeom>
        </p:spPr>
        <p:txBody>
          <a:bodyPr vert="horz" wrap="square" lIns="0" tIns="12065" rIns="0" bIns="0" rtlCol="0">
            <a:spAutoFit/>
          </a:bodyPr>
          <a:lstStyle/>
          <a:p>
            <a:pPr marL="12700" marR="5080">
              <a:spcBef>
                <a:spcPts val="95"/>
              </a:spcBef>
            </a:pPr>
            <a:r>
              <a:rPr sz="800" b="1" spc="-15" dirty="0">
                <a:latin typeface="メイリオ"/>
                <a:cs typeface="メイリオ"/>
              </a:rPr>
              <a:t>大阪市(大阪府)</a:t>
            </a:r>
            <a:r>
              <a:rPr sz="800" b="1" spc="-25" dirty="0">
                <a:latin typeface="メイリオ"/>
                <a:cs typeface="メイリオ"/>
              </a:rPr>
              <a:t>R4</a:t>
            </a:r>
            <a:r>
              <a:rPr sz="800" b="1" spc="-20" dirty="0">
                <a:solidFill>
                  <a:srgbClr val="00AF50"/>
                </a:solidFill>
                <a:latin typeface="メイリオ"/>
                <a:cs typeface="メイリオ"/>
              </a:rPr>
              <a:t>工業用水道</a:t>
            </a:r>
            <a:endParaRPr sz="800">
              <a:latin typeface="メイリオ"/>
              <a:cs typeface="メイリオ"/>
            </a:endParaRPr>
          </a:p>
        </p:txBody>
      </p:sp>
      <p:grpSp>
        <p:nvGrpSpPr>
          <p:cNvPr id="26" name="object 26"/>
          <p:cNvGrpSpPr/>
          <p:nvPr/>
        </p:nvGrpSpPr>
        <p:grpSpPr>
          <a:xfrm>
            <a:off x="1776984" y="1630680"/>
            <a:ext cx="8686800" cy="1289685"/>
            <a:chOff x="252984" y="1630679"/>
            <a:chExt cx="8686800" cy="1289685"/>
          </a:xfrm>
        </p:grpSpPr>
        <p:sp>
          <p:nvSpPr>
            <p:cNvPr id="27" name="object 27"/>
            <p:cNvSpPr/>
            <p:nvPr/>
          </p:nvSpPr>
          <p:spPr>
            <a:xfrm>
              <a:off x="259080" y="1636775"/>
              <a:ext cx="8674735" cy="1277620"/>
            </a:xfrm>
            <a:custGeom>
              <a:avLst/>
              <a:gdLst/>
              <a:ahLst/>
              <a:cxnLst/>
              <a:rect l="l" t="t" r="r" b="b"/>
              <a:pathLst>
                <a:path w="8674735" h="1277620">
                  <a:moveTo>
                    <a:pt x="8329269" y="0"/>
                  </a:moveTo>
                  <a:lnTo>
                    <a:pt x="0" y="0"/>
                  </a:lnTo>
                  <a:lnTo>
                    <a:pt x="0" y="1277112"/>
                  </a:lnTo>
                  <a:lnTo>
                    <a:pt x="8329269" y="1277112"/>
                  </a:lnTo>
                  <a:lnTo>
                    <a:pt x="8674608" y="638556"/>
                  </a:lnTo>
                  <a:lnTo>
                    <a:pt x="8329269" y="0"/>
                  </a:lnTo>
                  <a:close/>
                </a:path>
              </a:pathLst>
            </a:custGeom>
            <a:solidFill>
              <a:srgbClr val="FFF1CC"/>
            </a:solidFill>
          </p:spPr>
          <p:txBody>
            <a:bodyPr wrap="square" lIns="0" tIns="0" rIns="0" bIns="0" rtlCol="0"/>
            <a:lstStyle/>
            <a:p>
              <a:endParaRPr/>
            </a:p>
          </p:txBody>
        </p:sp>
        <p:sp>
          <p:nvSpPr>
            <p:cNvPr id="28" name="object 28"/>
            <p:cNvSpPr/>
            <p:nvPr/>
          </p:nvSpPr>
          <p:spPr>
            <a:xfrm>
              <a:off x="259080" y="1636775"/>
              <a:ext cx="8674735" cy="1277620"/>
            </a:xfrm>
            <a:custGeom>
              <a:avLst/>
              <a:gdLst/>
              <a:ahLst/>
              <a:cxnLst/>
              <a:rect l="l" t="t" r="r" b="b"/>
              <a:pathLst>
                <a:path w="8674735" h="1277620">
                  <a:moveTo>
                    <a:pt x="0" y="0"/>
                  </a:moveTo>
                  <a:lnTo>
                    <a:pt x="8329269" y="0"/>
                  </a:lnTo>
                  <a:lnTo>
                    <a:pt x="8674608" y="638556"/>
                  </a:lnTo>
                  <a:lnTo>
                    <a:pt x="8329269" y="1277112"/>
                  </a:lnTo>
                  <a:lnTo>
                    <a:pt x="0" y="1277112"/>
                  </a:lnTo>
                  <a:lnTo>
                    <a:pt x="0" y="0"/>
                  </a:lnTo>
                  <a:close/>
                </a:path>
              </a:pathLst>
            </a:custGeom>
            <a:ln w="12192">
              <a:solidFill>
                <a:srgbClr val="FFC000"/>
              </a:solidFill>
            </a:ln>
          </p:spPr>
          <p:txBody>
            <a:bodyPr wrap="square" lIns="0" tIns="0" rIns="0" bIns="0" rtlCol="0"/>
            <a:lstStyle/>
            <a:p>
              <a:endParaRPr/>
            </a:p>
          </p:txBody>
        </p:sp>
        <p:sp>
          <p:nvSpPr>
            <p:cNvPr id="29" name="object 29"/>
            <p:cNvSpPr/>
            <p:nvPr/>
          </p:nvSpPr>
          <p:spPr>
            <a:xfrm>
              <a:off x="259080" y="1706879"/>
              <a:ext cx="3942715" cy="1146175"/>
            </a:xfrm>
            <a:custGeom>
              <a:avLst/>
              <a:gdLst/>
              <a:ahLst/>
              <a:cxnLst/>
              <a:rect l="l" t="t" r="r" b="b"/>
              <a:pathLst>
                <a:path w="3942715" h="1146175">
                  <a:moveTo>
                    <a:pt x="3546170" y="0"/>
                  </a:moveTo>
                  <a:lnTo>
                    <a:pt x="0" y="0"/>
                  </a:lnTo>
                  <a:lnTo>
                    <a:pt x="0" y="1146048"/>
                  </a:lnTo>
                  <a:lnTo>
                    <a:pt x="3546170" y="1146048"/>
                  </a:lnTo>
                  <a:lnTo>
                    <a:pt x="3942588" y="573024"/>
                  </a:lnTo>
                  <a:lnTo>
                    <a:pt x="3546170" y="0"/>
                  </a:lnTo>
                  <a:close/>
                </a:path>
              </a:pathLst>
            </a:custGeom>
            <a:solidFill>
              <a:srgbClr val="F1F1F1"/>
            </a:solidFill>
          </p:spPr>
          <p:txBody>
            <a:bodyPr wrap="square" lIns="0" tIns="0" rIns="0" bIns="0" rtlCol="0"/>
            <a:lstStyle/>
            <a:p>
              <a:endParaRPr/>
            </a:p>
          </p:txBody>
        </p:sp>
        <p:sp>
          <p:nvSpPr>
            <p:cNvPr id="30" name="object 30"/>
            <p:cNvSpPr/>
            <p:nvPr/>
          </p:nvSpPr>
          <p:spPr>
            <a:xfrm>
              <a:off x="259080" y="1706879"/>
              <a:ext cx="3942715" cy="1146175"/>
            </a:xfrm>
            <a:custGeom>
              <a:avLst/>
              <a:gdLst/>
              <a:ahLst/>
              <a:cxnLst/>
              <a:rect l="l" t="t" r="r" b="b"/>
              <a:pathLst>
                <a:path w="3942715" h="1146175">
                  <a:moveTo>
                    <a:pt x="0" y="0"/>
                  </a:moveTo>
                  <a:lnTo>
                    <a:pt x="3546170" y="0"/>
                  </a:lnTo>
                  <a:lnTo>
                    <a:pt x="3942588" y="573024"/>
                  </a:lnTo>
                  <a:lnTo>
                    <a:pt x="3546170" y="1146048"/>
                  </a:lnTo>
                  <a:lnTo>
                    <a:pt x="0" y="1146048"/>
                  </a:lnTo>
                  <a:lnTo>
                    <a:pt x="0" y="0"/>
                  </a:lnTo>
                  <a:close/>
                </a:path>
              </a:pathLst>
            </a:custGeom>
            <a:ln w="12192">
              <a:solidFill>
                <a:srgbClr val="41709C"/>
              </a:solidFill>
            </a:ln>
          </p:spPr>
          <p:txBody>
            <a:bodyPr wrap="square" lIns="0" tIns="0" rIns="0" bIns="0" rtlCol="0"/>
            <a:lstStyle/>
            <a:p>
              <a:endParaRPr/>
            </a:p>
          </p:txBody>
        </p:sp>
      </p:grpSp>
      <p:sp>
        <p:nvSpPr>
          <p:cNvPr id="31" name="object 31"/>
          <p:cNvSpPr txBox="1"/>
          <p:nvPr/>
        </p:nvSpPr>
        <p:spPr>
          <a:xfrm>
            <a:off x="1559051" y="484632"/>
            <a:ext cx="9044940" cy="793807"/>
          </a:xfrm>
          <a:prstGeom prst="rect">
            <a:avLst/>
          </a:prstGeom>
          <a:solidFill>
            <a:srgbClr val="FFFFCC"/>
          </a:solidFill>
          <a:ln w="12192">
            <a:solidFill>
              <a:srgbClr val="7E7E7E"/>
            </a:solidFill>
          </a:ln>
        </p:spPr>
        <p:txBody>
          <a:bodyPr vert="horz" wrap="square" lIns="0" tIns="120650" rIns="0" bIns="0" rtlCol="0">
            <a:spAutoFit/>
          </a:bodyPr>
          <a:lstStyle/>
          <a:p>
            <a:pPr marL="107314">
              <a:spcBef>
                <a:spcPts val="950"/>
              </a:spcBef>
            </a:pPr>
            <a:r>
              <a:rPr sz="1400" spc="-20" dirty="0">
                <a:latin typeface="ＭＳ Ｐゴシック"/>
                <a:cs typeface="ＭＳ Ｐゴシック"/>
              </a:rPr>
              <a:t>案件上積みを視野に、より長期的な視点での具体的な件数ターゲットが必要。</a:t>
            </a:r>
            <a:endParaRPr sz="1400" dirty="0">
              <a:latin typeface="ＭＳ Ｐゴシック"/>
              <a:cs typeface="ＭＳ Ｐゴシック"/>
            </a:endParaRPr>
          </a:p>
          <a:p>
            <a:pPr marL="402590" indent="-177800">
              <a:spcBef>
                <a:spcPts val="120"/>
              </a:spcBef>
              <a:buSzPct val="92857"/>
              <a:buChar char="◆"/>
              <a:tabLst>
                <a:tab pos="402590" algn="l"/>
              </a:tabLst>
            </a:pPr>
            <a:r>
              <a:rPr sz="1400" spc="-10" dirty="0">
                <a:latin typeface="ＭＳ Ｐゴシック"/>
                <a:cs typeface="ＭＳ Ｐゴシック"/>
              </a:rPr>
              <a:t>新たに、重点分野</a:t>
            </a:r>
            <a:r>
              <a:rPr sz="1350" baseline="24691" dirty="0">
                <a:latin typeface="ＭＳ Ｐゴシック"/>
                <a:cs typeface="ＭＳ Ｐゴシック"/>
              </a:rPr>
              <a:t>＊</a:t>
            </a:r>
            <a:r>
              <a:rPr sz="1400" spc="-10" dirty="0">
                <a:latin typeface="ＭＳ Ｐゴシック"/>
                <a:cs typeface="ＭＳ Ｐゴシック"/>
              </a:rPr>
              <a:t>において10</a:t>
            </a:r>
            <a:r>
              <a:rPr sz="1400" spc="-15" dirty="0">
                <a:latin typeface="ＭＳ Ｐゴシック"/>
                <a:cs typeface="ＭＳ Ｐゴシック"/>
              </a:rPr>
              <a:t>年間で具体化を狙う</a:t>
            </a:r>
            <a:r>
              <a:rPr sz="1400" b="1" spc="-25" dirty="0">
                <a:solidFill>
                  <a:srgbClr val="FF0000"/>
                </a:solidFill>
                <a:latin typeface="ＭＳ Ｐゴシック"/>
                <a:cs typeface="ＭＳ Ｐゴシック"/>
              </a:rPr>
              <a:t>事業件数</a:t>
            </a:r>
            <a:r>
              <a:rPr sz="1400" b="1" spc="-10" dirty="0">
                <a:solidFill>
                  <a:srgbClr val="FF0000"/>
                </a:solidFill>
                <a:latin typeface="ＭＳ Ｐゴシック"/>
                <a:cs typeface="ＭＳ Ｐゴシック"/>
              </a:rPr>
              <a:t>10</a:t>
            </a:r>
            <a:r>
              <a:rPr sz="1400" b="1" spc="-30" dirty="0">
                <a:solidFill>
                  <a:srgbClr val="FF0000"/>
                </a:solidFill>
                <a:latin typeface="ＭＳ Ｐゴシック"/>
                <a:cs typeface="ＭＳ Ｐゴシック"/>
              </a:rPr>
              <a:t>年ターゲットを設定</a:t>
            </a:r>
            <a:r>
              <a:rPr sz="1400" spc="-50" dirty="0">
                <a:latin typeface="ＭＳ Ｐゴシック"/>
                <a:cs typeface="ＭＳ Ｐゴシック"/>
              </a:rPr>
              <a:t>。</a:t>
            </a:r>
            <a:endParaRPr sz="1400" dirty="0">
              <a:latin typeface="ＭＳ Ｐゴシック"/>
              <a:cs typeface="ＭＳ Ｐゴシック"/>
            </a:endParaRPr>
          </a:p>
          <a:p>
            <a:pPr marL="402590" indent="-177800">
              <a:spcBef>
                <a:spcPts val="120"/>
              </a:spcBef>
              <a:buClr>
                <a:srgbClr val="000000"/>
              </a:buClr>
              <a:buSzPct val="92857"/>
              <a:buFont typeface=""/>
              <a:buChar char="◆"/>
              <a:tabLst>
                <a:tab pos="402590" algn="l"/>
              </a:tabLst>
            </a:pPr>
            <a:r>
              <a:rPr sz="1400" b="1" spc="-10" dirty="0">
                <a:solidFill>
                  <a:srgbClr val="FF0000"/>
                </a:solidFill>
                <a:latin typeface="ＭＳ Ｐゴシック"/>
                <a:cs typeface="ＭＳ Ｐゴシック"/>
              </a:rPr>
              <a:t>ウォーターPPP</a:t>
            </a:r>
            <a:r>
              <a:rPr sz="1400" spc="-15" dirty="0">
                <a:latin typeface="ＭＳ Ｐゴシック"/>
                <a:cs typeface="ＭＳ Ｐゴシック"/>
              </a:rPr>
              <a:t>等、多様な官民連携方式の導入等により</a:t>
            </a:r>
            <a:r>
              <a:rPr sz="1400" b="1" spc="-35" dirty="0">
                <a:solidFill>
                  <a:srgbClr val="FF0000"/>
                </a:solidFill>
                <a:latin typeface="ＭＳ Ｐゴシック"/>
                <a:cs typeface="ＭＳ Ｐゴシック"/>
              </a:rPr>
              <a:t>案件形成の裾野拡大</a:t>
            </a:r>
            <a:r>
              <a:rPr sz="1400" spc="-10" dirty="0">
                <a:latin typeface="ＭＳ Ｐゴシック"/>
                <a:cs typeface="ＭＳ Ｐゴシック"/>
              </a:rPr>
              <a:t>と</a:t>
            </a:r>
            <a:r>
              <a:rPr sz="1400" b="1" spc="-20" dirty="0">
                <a:solidFill>
                  <a:srgbClr val="FF0000"/>
                </a:solidFill>
                <a:latin typeface="ＭＳ Ｐゴシック"/>
                <a:cs typeface="ＭＳ Ｐゴシック"/>
              </a:rPr>
              <a:t>加速化</a:t>
            </a:r>
            <a:r>
              <a:rPr sz="1400" spc="-20" dirty="0">
                <a:latin typeface="ＭＳ Ｐゴシック"/>
                <a:cs typeface="ＭＳ Ｐゴシック"/>
              </a:rPr>
              <a:t>を強力に推進する。</a:t>
            </a:r>
            <a:endParaRPr sz="1400" dirty="0">
              <a:latin typeface="ＭＳ Ｐゴシック"/>
              <a:cs typeface="ＭＳ Ｐゴシック"/>
            </a:endParaRPr>
          </a:p>
        </p:txBody>
      </p:sp>
      <p:pic>
        <p:nvPicPr>
          <p:cNvPr id="32" name="object 32"/>
          <p:cNvPicPr/>
          <p:nvPr/>
        </p:nvPicPr>
        <p:blipFill>
          <a:blip r:embed="rId4" cstate="print"/>
          <a:stretch>
            <a:fillRect/>
          </a:stretch>
        </p:blipFill>
        <p:spPr>
          <a:xfrm>
            <a:off x="1528571" y="7633"/>
            <a:ext cx="9139428" cy="400799"/>
          </a:xfrm>
          <a:prstGeom prst="rect">
            <a:avLst/>
          </a:prstGeom>
        </p:spPr>
      </p:pic>
      <p:sp>
        <p:nvSpPr>
          <p:cNvPr id="33" name="object 33"/>
          <p:cNvSpPr txBox="1">
            <a:spLocks noGrp="1"/>
          </p:cNvSpPr>
          <p:nvPr>
            <p:ph type="title"/>
          </p:nvPr>
        </p:nvSpPr>
        <p:spPr>
          <a:xfrm>
            <a:off x="1768363" y="7633"/>
            <a:ext cx="6718411" cy="443711"/>
          </a:xfrm>
          <a:prstGeom prst="rect">
            <a:avLst/>
          </a:prstGeom>
        </p:spPr>
        <p:txBody>
          <a:bodyPr vert="horz" wrap="square" lIns="0" tIns="12700" rIns="0" bIns="0" rtlCol="0" anchor="ctr">
            <a:spAutoFit/>
          </a:bodyPr>
          <a:lstStyle/>
          <a:p>
            <a:pPr marL="12700">
              <a:spcBef>
                <a:spcPts val="100"/>
              </a:spcBef>
            </a:pPr>
            <a:r>
              <a:rPr sz="2800" spc="-15" dirty="0"/>
              <a:t>１．事業件数１０年ターゲットの設定</a:t>
            </a:r>
          </a:p>
        </p:txBody>
      </p:sp>
      <p:sp>
        <p:nvSpPr>
          <p:cNvPr id="44" name="object 44"/>
          <p:cNvSpPr txBox="1">
            <a:spLocks noGrp="1"/>
          </p:cNvSpPr>
          <p:nvPr>
            <p:ph type="sldNum" sz="quarter" idx="7"/>
          </p:nvPr>
        </p:nvSpPr>
        <p:spPr>
          <a:xfrm>
            <a:off x="8964610" y="6630241"/>
            <a:ext cx="232000" cy="281940"/>
          </a:xfrm>
          <a:prstGeom prst="rect">
            <a:avLst/>
          </a:prstGeom>
        </p:spPr>
        <p:txBody>
          <a:bodyPr vert="horz" wrap="square" lIns="0" tIns="0" rIns="0" bIns="0" rtlCol="0">
            <a:spAutoFit/>
          </a:bodyPr>
          <a:lstStyle>
            <a:defPPr>
              <a:defRPr kern="0"/>
            </a:defPPr>
            <a:lvl1pPr>
              <a:defRPr sz="1800" b="0" i="0">
                <a:solidFill>
                  <a:srgbClr val="888888"/>
                </a:solidFill>
                <a:latin typeface="Calibri"/>
                <a:cs typeface="Calibri"/>
              </a:defRPr>
            </a:lvl1pPr>
          </a:lstStyle>
          <a:p>
            <a:pPr marL="55880">
              <a:lnSpc>
                <a:spcPts val="2025"/>
              </a:lnSpc>
            </a:pPr>
            <a:fld id="{81D60167-4931-47E6-BA6A-407CBD079E47}" type="slidenum">
              <a:rPr lang="en-US" altLang="ja-JP" smtClean="0"/>
              <a:pPr marL="55880">
                <a:lnSpc>
                  <a:spcPts val="2025"/>
                </a:lnSpc>
              </a:pPr>
              <a:t>33</a:t>
            </a:fld>
            <a:endParaRPr dirty="0"/>
          </a:p>
        </p:txBody>
      </p:sp>
      <p:sp>
        <p:nvSpPr>
          <p:cNvPr id="34" name="object 34"/>
          <p:cNvSpPr txBox="1"/>
          <p:nvPr/>
        </p:nvSpPr>
        <p:spPr>
          <a:xfrm>
            <a:off x="6620218" y="2053464"/>
            <a:ext cx="2529840" cy="754380"/>
          </a:xfrm>
          <a:prstGeom prst="rect">
            <a:avLst/>
          </a:prstGeom>
        </p:spPr>
        <p:txBody>
          <a:bodyPr vert="horz" wrap="square" lIns="0" tIns="12700" rIns="0" bIns="0" rtlCol="0">
            <a:spAutoFit/>
          </a:bodyPr>
          <a:lstStyle/>
          <a:p>
            <a:pPr algn="ctr">
              <a:spcBef>
                <a:spcPts val="100"/>
              </a:spcBef>
            </a:pPr>
            <a:r>
              <a:rPr b="1" spc="-20" dirty="0">
                <a:solidFill>
                  <a:srgbClr val="FF0000"/>
                </a:solidFill>
                <a:latin typeface="ＭＳ Ｐゴシック"/>
                <a:cs typeface="ＭＳ Ｐゴシック"/>
              </a:rPr>
              <a:t>事業件数１０年ターゲット</a:t>
            </a:r>
            <a:endParaRPr>
              <a:latin typeface="ＭＳ Ｐゴシック"/>
              <a:cs typeface="ＭＳ Ｐゴシック"/>
            </a:endParaRPr>
          </a:p>
          <a:p>
            <a:pPr algn="ctr">
              <a:lnSpc>
                <a:spcPts val="2150"/>
              </a:lnSpc>
              <a:tabLst>
                <a:tab pos="1218565" algn="l"/>
              </a:tabLst>
            </a:pPr>
            <a:r>
              <a:rPr sz="1400" dirty="0">
                <a:latin typeface="ＭＳ Ｐゴシック"/>
                <a:cs typeface="ＭＳ Ｐゴシック"/>
              </a:rPr>
              <a:t>重点分野合</a:t>
            </a:r>
            <a:r>
              <a:rPr sz="1400" spc="-50" dirty="0">
                <a:latin typeface="ＭＳ Ｐゴシック"/>
                <a:cs typeface="ＭＳ Ｐゴシック"/>
              </a:rPr>
              <a:t>計</a:t>
            </a:r>
            <a:r>
              <a:rPr sz="1400" dirty="0">
                <a:latin typeface="ＭＳ Ｐゴシック"/>
                <a:cs typeface="ＭＳ Ｐゴシック"/>
              </a:rPr>
              <a:t>	</a:t>
            </a:r>
            <a:r>
              <a:rPr b="1" dirty="0">
                <a:solidFill>
                  <a:srgbClr val="FF0000"/>
                </a:solidFill>
                <a:latin typeface="ＭＳ Ｐゴシック"/>
                <a:cs typeface="ＭＳ Ｐゴシック"/>
              </a:rPr>
              <a:t>５７５</a:t>
            </a:r>
            <a:r>
              <a:rPr b="1" spc="-50" dirty="0">
                <a:solidFill>
                  <a:srgbClr val="FF0000"/>
                </a:solidFill>
                <a:latin typeface="ＭＳ Ｐゴシック"/>
                <a:cs typeface="ＭＳ Ｐゴシック"/>
              </a:rPr>
              <a:t>件</a:t>
            </a:r>
            <a:endParaRPr>
              <a:latin typeface="ＭＳ Ｐゴシック"/>
              <a:cs typeface="ＭＳ Ｐゴシック"/>
            </a:endParaRPr>
          </a:p>
          <a:p>
            <a:pPr algn="ctr">
              <a:lnSpc>
                <a:spcPts val="1430"/>
              </a:lnSpc>
            </a:pPr>
            <a:r>
              <a:rPr sz="1200" dirty="0">
                <a:latin typeface="ＭＳ Ｐゴシック"/>
                <a:cs typeface="ＭＳ Ｐゴシック"/>
              </a:rPr>
              <a:t>（</a:t>
            </a:r>
            <a:r>
              <a:rPr sz="1200" spc="-10" dirty="0">
                <a:latin typeface="ＭＳ Ｐゴシック"/>
                <a:cs typeface="ＭＳ Ｐゴシック"/>
              </a:rPr>
              <a:t>コンセッションを含む多様な官民連携</a:t>
            </a:r>
            <a:r>
              <a:rPr sz="1200" spc="-50" dirty="0">
                <a:latin typeface="ＭＳ Ｐゴシック"/>
                <a:cs typeface="ＭＳ Ｐゴシック"/>
              </a:rPr>
              <a:t>）</a:t>
            </a:r>
            <a:endParaRPr sz="1200">
              <a:latin typeface="ＭＳ Ｐゴシック"/>
              <a:cs typeface="ＭＳ Ｐゴシック"/>
            </a:endParaRPr>
          </a:p>
        </p:txBody>
      </p:sp>
      <p:sp>
        <p:nvSpPr>
          <p:cNvPr id="35" name="object 35"/>
          <p:cNvSpPr txBox="1"/>
          <p:nvPr/>
        </p:nvSpPr>
        <p:spPr>
          <a:xfrm>
            <a:off x="1637653" y="3012822"/>
            <a:ext cx="4068445" cy="197490"/>
          </a:xfrm>
          <a:prstGeom prst="rect">
            <a:avLst/>
          </a:prstGeom>
        </p:spPr>
        <p:txBody>
          <a:bodyPr vert="horz" wrap="square" lIns="0" tIns="12700" rIns="0" bIns="0" rtlCol="0">
            <a:spAutoFit/>
          </a:bodyPr>
          <a:lstStyle/>
          <a:p>
            <a:pPr marL="266700" indent="-254000">
              <a:spcBef>
                <a:spcPts val="100"/>
              </a:spcBef>
              <a:buChar char="■"/>
              <a:tabLst>
                <a:tab pos="266700" algn="l"/>
              </a:tabLst>
            </a:pPr>
            <a:r>
              <a:rPr sz="1200" spc="-10" dirty="0">
                <a:latin typeface="ＭＳ Ｐゴシック"/>
                <a:cs typeface="ＭＳ Ｐゴシック"/>
              </a:rPr>
              <a:t>ウォーター</a:t>
            </a:r>
            <a:r>
              <a:rPr sz="1200" dirty="0">
                <a:latin typeface="ＭＳ Ｐゴシック"/>
                <a:cs typeface="ＭＳ Ｐゴシック"/>
              </a:rPr>
              <a:t>PPP</a:t>
            </a:r>
            <a:r>
              <a:rPr sz="1200" spc="-15" dirty="0">
                <a:latin typeface="ＭＳ Ｐゴシック"/>
                <a:cs typeface="ＭＳ Ｐゴシック"/>
              </a:rPr>
              <a:t>の導入による水道分野での官民連携の加速</a:t>
            </a:r>
            <a:endParaRPr sz="1200">
              <a:latin typeface="ＭＳ Ｐゴシック"/>
              <a:cs typeface="ＭＳ Ｐゴシック"/>
            </a:endParaRPr>
          </a:p>
        </p:txBody>
      </p:sp>
      <p:sp>
        <p:nvSpPr>
          <p:cNvPr id="36" name="object 36"/>
          <p:cNvSpPr txBox="1"/>
          <p:nvPr/>
        </p:nvSpPr>
        <p:spPr>
          <a:xfrm>
            <a:off x="2848631" y="2053464"/>
            <a:ext cx="1689100" cy="754380"/>
          </a:xfrm>
          <a:prstGeom prst="rect">
            <a:avLst/>
          </a:prstGeom>
        </p:spPr>
        <p:txBody>
          <a:bodyPr vert="horz" wrap="square" lIns="0" tIns="12700" rIns="0" bIns="0" rtlCol="0">
            <a:spAutoFit/>
          </a:bodyPr>
          <a:lstStyle/>
          <a:p>
            <a:pPr marL="144780">
              <a:spcBef>
                <a:spcPts val="100"/>
              </a:spcBef>
            </a:pPr>
            <a:r>
              <a:rPr b="1" spc="-20" dirty="0">
                <a:latin typeface="ＭＳ Ｐゴシック"/>
                <a:cs typeface="ＭＳ Ｐゴシック"/>
              </a:rPr>
              <a:t>５年件数目標</a:t>
            </a:r>
            <a:endParaRPr>
              <a:latin typeface="ＭＳ Ｐゴシック"/>
              <a:cs typeface="ＭＳ Ｐゴシック"/>
            </a:endParaRPr>
          </a:p>
          <a:p>
            <a:pPr algn="ctr">
              <a:lnSpc>
                <a:spcPts val="2150"/>
              </a:lnSpc>
            </a:pPr>
            <a:r>
              <a:rPr sz="1400" spc="-5" dirty="0">
                <a:latin typeface="ＭＳ Ｐゴシック"/>
                <a:cs typeface="ＭＳ Ｐゴシック"/>
              </a:rPr>
              <a:t>重点分野合計 </a:t>
            </a:r>
            <a:r>
              <a:rPr spc="-20" dirty="0">
                <a:latin typeface="ＭＳ Ｐゴシック"/>
                <a:cs typeface="ＭＳ Ｐゴシック"/>
              </a:rPr>
              <a:t>７０件</a:t>
            </a:r>
            <a:endParaRPr>
              <a:latin typeface="ＭＳ Ｐゴシック"/>
              <a:cs typeface="ＭＳ Ｐゴシック"/>
            </a:endParaRPr>
          </a:p>
          <a:p>
            <a:pPr algn="ctr">
              <a:lnSpc>
                <a:spcPts val="1430"/>
              </a:lnSpc>
            </a:pPr>
            <a:r>
              <a:rPr sz="1200" dirty="0">
                <a:latin typeface="ＭＳ Ｐゴシック"/>
                <a:cs typeface="ＭＳ Ｐゴシック"/>
              </a:rPr>
              <a:t>（</a:t>
            </a:r>
            <a:r>
              <a:rPr sz="1200" spc="-10" dirty="0">
                <a:latin typeface="ＭＳ Ｐゴシック"/>
                <a:cs typeface="ＭＳ Ｐゴシック"/>
              </a:rPr>
              <a:t>コンセッション中心</a:t>
            </a:r>
            <a:r>
              <a:rPr sz="1200" spc="-50" dirty="0">
                <a:latin typeface="ＭＳ Ｐゴシック"/>
                <a:cs typeface="ＭＳ Ｐゴシック"/>
              </a:rPr>
              <a:t>）</a:t>
            </a:r>
            <a:endParaRPr sz="1200">
              <a:latin typeface="ＭＳ Ｐゴシック"/>
              <a:cs typeface="ＭＳ Ｐゴシック"/>
            </a:endParaRPr>
          </a:p>
        </p:txBody>
      </p:sp>
      <p:sp>
        <p:nvSpPr>
          <p:cNvPr id="37" name="object 37"/>
          <p:cNvSpPr txBox="1"/>
          <p:nvPr/>
        </p:nvSpPr>
        <p:spPr>
          <a:xfrm>
            <a:off x="5942076" y="2162555"/>
            <a:ext cx="553720" cy="365934"/>
          </a:xfrm>
          <a:prstGeom prst="rect">
            <a:avLst/>
          </a:prstGeom>
          <a:solidFill>
            <a:srgbClr val="FFC000"/>
          </a:solidFill>
          <a:ln w="12192">
            <a:solidFill>
              <a:srgbClr val="000000"/>
            </a:solidFill>
          </a:ln>
        </p:spPr>
        <p:txBody>
          <a:bodyPr vert="horz" wrap="square" lIns="0" tIns="7620" rIns="0" bIns="0" rtlCol="0">
            <a:spAutoFit/>
          </a:bodyPr>
          <a:lstStyle/>
          <a:p>
            <a:pPr marL="149225" marR="86360" indent="-56515">
              <a:lnSpc>
                <a:spcPct val="125000"/>
              </a:lnSpc>
              <a:spcBef>
                <a:spcPts val="60"/>
              </a:spcBef>
            </a:pPr>
            <a:r>
              <a:rPr sz="1000" b="1" spc="-20" dirty="0">
                <a:latin typeface="ＭＳ Ｐゴシック"/>
                <a:cs typeface="ＭＳ Ｐゴシック"/>
              </a:rPr>
              <a:t>新たに</a:t>
            </a:r>
            <a:r>
              <a:rPr sz="1000" b="1" spc="-30" dirty="0">
                <a:latin typeface="ＭＳ Ｐゴシック"/>
                <a:cs typeface="ＭＳ Ｐゴシック"/>
              </a:rPr>
              <a:t>設定</a:t>
            </a:r>
            <a:endParaRPr sz="1000">
              <a:latin typeface="ＭＳ Ｐゴシック"/>
              <a:cs typeface="ＭＳ Ｐゴシック"/>
            </a:endParaRPr>
          </a:p>
        </p:txBody>
      </p:sp>
      <p:sp>
        <p:nvSpPr>
          <p:cNvPr id="38" name="object 38"/>
          <p:cNvSpPr txBox="1"/>
          <p:nvPr/>
        </p:nvSpPr>
        <p:spPr>
          <a:xfrm>
            <a:off x="1608553" y="1452160"/>
            <a:ext cx="8875395" cy="598241"/>
          </a:xfrm>
          <a:prstGeom prst="rect">
            <a:avLst/>
          </a:prstGeom>
        </p:spPr>
        <p:txBody>
          <a:bodyPr vert="horz" wrap="square" lIns="0" tIns="13335" rIns="0" bIns="0" rtlCol="0">
            <a:spAutoFit/>
          </a:bodyPr>
          <a:lstStyle/>
          <a:p>
            <a:pPr algn="ctr">
              <a:spcBef>
                <a:spcPts val="105"/>
              </a:spcBef>
            </a:pPr>
            <a:r>
              <a:rPr sz="800" dirty="0">
                <a:latin typeface="ＭＳ Ｐゴシック"/>
                <a:cs typeface="ＭＳ Ｐゴシック"/>
              </a:rPr>
              <a:t>*</a:t>
            </a:r>
            <a:r>
              <a:rPr sz="800" spc="-10" dirty="0">
                <a:latin typeface="ＭＳ Ｐゴシック"/>
                <a:cs typeface="ＭＳ Ｐゴシック"/>
              </a:rPr>
              <a:t>重点分野：空港、水道、下水道、道路、スポーツ施設</a:t>
            </a:r>
            <a:r>
              <a:rPr sz="800" dirty="0">
                <a:latin typeface="ＭＳ Ｐゴシック"/>
                <a:cs typeface="ＭＳ Ｐゴシック"/>
              </a:rPr>
              <a:t>（</a:t>
            </a:r>
            <a:r>
              <a:rPr sz="800" spc="-10" dirty="0">
                <a:latin typeface="ＭＳ Ｐゴシック"/>
                <a:cs typeface="ＭＳ Ｐゴシック"/>
              </a:rPr>
              <a:t>スタジアム・アリーナ等</a:t>
            </a:r>
            <a:r>
              <a:rPr sz="800" dirty="0">
                <a:latin typeface="ＭＳ Ｐゴシック"/>
                <a:cs typeface="ＭＳ Ｐゴシック"/>
              </a:rPr>
              <a:t>）</a:t>
            </a:r>
            <a:r>
              <a:rPr sz="800" spc="-15" dirty="0">
                <a:latin typeface="ＭＳ Ｐゴシック"/>
                <a:cs typeface="ＭＳ Ｐゴシック"/>
              </a:rPr>
              <a:t>、文化・社会教育施設、大学施設、公園、</a:t>
            </a:r>
            <a:r>
              <a:rPr sz="800" spc="-10" dirty="0">
                <a:latin typeface="ＭＳ Ｐゴシック"/>
                <a:cs typeface="ＭＳ Ｐゴシック"/>
              </a:rPr>
              <a:t>MICE</a:t>
            </a:r>
            <a:r>
              <a:rPr sz="800" spc="-20" dirty="0">
                <a:latin typeface="ＭＳ Ｐゴシック"/>
                <a:cs typeface="ＭＳ Ｐゴシック"/>
              </a:rPr>
              <a:t>施設、公営住宅、クルーズ船向け旅客ターミナル施設、公営水力発電、工業用水道</a:t>
            </a:r>
            <a:endParaRPr sz="800" dirty="0">
              <a:latin typeface="ＭＳ Ｐゴシック"/>
              <a:cs typeface="ＭＳ Ｐゴシック"/>
            </a:endParaRPr>
          </a:p>
          <a:p>
            <a:pPr>
              <a:lnSpc>
                <a:spcPct val="100000"/>
              </a:lnSpc>
            </a:pPr>
            <a:endParaRPr sz="800" dirty="0">
              <a:latin typeface="ＭＳ Ｐゴシック"/>
              <a:cs typeface="ＭＳ Ｐゴシック"/>
            </a:endParaRPr>
          </a:p>
          <a:p>
            <a:pPr>
              <a:spcBef>
                <a:spcPts val="15"/>
              </a:spcBef>
            </a:pPr>
            <a:endParaRPr sz="800" dirty="0">
              <a:latin typeface="ＭＳ Ｐゴシック"/>
              <a:cs typeface="ＭＳ Ｐゴシック"/>
            </a:endParaRPr>
          </a:p>
          <a:p>
            <a:pPr marR="47625" algn="ctr">
              <a:spcBef>
                <a:spcPts val="5"/>
              </a:spcBef>
              <a:tabLst>
                <a:tab pos="3731895" algn="l"/>
              </a:tabLst>
            </a:pPr>
            <a:r>
              <a:rPr sz="1400" b="1" spc="-10" dirty="0">
                <a:latin typeface="ＭＳ Ｐゴシック"/>
                <a:cs typeface="ＭＳ Ｐゴシック"/>
              </a:rPr>
              <a:t>重点</a:t>
            </a:r>
            <a:r>
              <a:rPr sz="1400" b="1" spc="-20" dirty="0">
                <a:latin typeface="ＭＳ Ｐゴシック"/>
                <a:cs typeface="ＭＳ Ｐゴシック"/>
              </a:rPr>
              <a:t>実行</a:t>
            </a:r>
            <a:r>
              <a:rPr sz="1400" b="1" spc="-35" dirty="0">
                <a:latin typeface="ＭＳ Ｐゴシック"/>
                <a:cs typeface="ＭＳ Ｐゴシック"/>
              </a:rPr>
              <a:t>期</a:t>
            </a:r>
            <a:r>
              <a:rPr sz="1400" b="1" spc="-20" dirty="0">
                <a:latin typeface="ＭＳ Ｐゴシック"/>
                <a:cs typeface="ＭＳ Ｐゴシック"/>
              </a:rPr>
              <a:t>間</a:t>
            </a:r>
            <a:r>
              <a:rPr sz="1400" b="1" spc="-25" dirty="0">
                <a:latin typeface="ＭＳ Ｐゴシック"/>
                <a:cs typeface="ＭＳ Ｐゴシック"/>
              </a:rPr>
              <a:t>（</a:t>
            </a:r>
            <a:r>
              <a:rPr sz="1400" b="1" spc="-20" dirty="0">
                <a:latin typeface="ＭＳ Ｐゴシック"/>
                <a:cs typeface="ＭＳ Ｐゴシック"/>
              </a:rPr>
              <a:t>令和</a:t>
            </a:r>
            <a:r>
              <a:rPr sz="1400" b="1" spc="-10" dirty="0">
                <a:latin typeface="ＭＳ Ｐゴシック"/>
                <a:cs typeface="ＭＳ Ｐゴシック"/>
              </a:rPr>
              <a:t>４</a:t>
            </a:r>
            <a:r>
              <a:rPr sz="1400" b="1" spc="-20" dirty="0">
                <a:latin typeface="ＭＳ Ｐゴシック"/>
                <a:cs typeface="ＭＳ Ｐゴシック"/>
              </a:rPr>
              <a:t>年</a:t>
            </a:r>
            <a:r>
              <a:rPr sz="1400" b="1" spc="-35" dirty="0">
                <a:latin typeface="ＭＳ Ｐゴシック"/>
                <a:cs typeface="ＭＳ Ｐゴシック"/>
              </a:rPr>
              <a:t>度</a:t>
            </a:r>
            <a:r>
              <a:rPr sz="1400" b="1" spc="-20" dirty="0">
                <a:latin typeface="ＭＳ Ｐゴシック"/>
                <a:cs typeface="ＭＳ Ｐゴシック"/>
              </a:rPr>
              <a:t>～令</a:t>
            </a:r>
            <a:r>
              <a:rPr sz="1400" b="1" spc="-35" dirty="0">
                <a:latin typeface="ＭＳ Ｐゴシック"/>
                <a:cs typeface="ＭＳ Ｐゴシック"/>
              </a:rPr>
              <a:t>和</a:t>
            </a:r>
            <a:r>
              <a:rPr sz="1400" b="1" spc="-10" dirty="0">
                <a:latin typeface="ＭＳ Ｐゴシック"/>
                <a:cs typeface="ＭＳ Ｐゴシック"/>
              </a:rPr>
              <a:t>８</a:t>
            </a:r>
            <a:r>
              <a:rPr sz="1400" b="1" spc="-20" dirty="0">
                <a:latin typeface="ＭＳ Ｐゴシック"/>
                <a:cs typeface="ＭＳ Ｐゴシック"/>
              </a:rPr>
              <a:t>年度</a:t>
            </a:r>
            <a:r>
              <a:rPr sz="1400" b="1" spc="-50" dirty="0">
                <a:latin typeface="ＭＳ Ｐゴシック"/>
                <a:cs typeface="ＭＳ Ｐゴシック"/>
              </a:rPr>
              <a:t>）</a:t>
            </a:r>
            <a:r>
              <a:rPr sz="1400" b="1" dirty="0">
                <a:latin typeface="ＭＳ Ｐゴシック"/>
                <a:cs typeface="ＭＳ Ｐゴシック"/>
              </a:rPr>
              <a:t>	</a:t>
            </a:r>
            <a:r>
              <a:rPr sz="1400" b="1" spc="-10" dirty="0">
                <a:latin typeface="ＭＳ Ｐゴシック"/>
                <a:cs typeface="ＭＳ Ｐゴシック"/>
              </a:rPr>
              <a:t>アクシ</a:t>
            </a:r>
            <a:r>
              <a:rPr sz="1400" b="1" dirty="0">
                <a:latin typeface="ＭＳ Ｐゴシック"/>
                <a:cs typeface="ＭＳ Ｐゴシック"/>
              </a:rPr>
              <a:t>ョ</a:t>
            </a:r>
            <a:r>
              <a:rPr sz="1400" b="1" spc="-20" dirty="0">
                <a:latin typeface="ＭＳ Ｐゴシック"/>
                <a:cs typeface="ＭＳ Ｐゴシック"/>
              </a:rPr>
              <a:t>ン</a:t>
            </a:r>
            <a:r>
              <a:rPr sz="1400" b="1" spc="-25" dirty="0">
                <a:latin typeface="ＭＳ Ｐゴシック"/>
                <a:cs typeface="ＭＳ Ｐゴシック"/>
              </a:rPr>
              <a:t>プ</a:t>
            </a:r>
            <a:r>
              <a:rPr sz="1400" b="1" spc="-20" dirty="0">
                <a:latin typeface="ＭＳ Ｐゴシック"/>
                <a:cs typeface="ＭＳ Ｐゴシック"/>
              </a:rPr>
              <a:t>ラン期</a:t>
            </a:r>
            <a:r>
              <a:rPr sz="1400" b="1" dirty="0">
                <a:latin typeface="ＭＳ Ｐゴシック"/>
                <a:cs typeface="ＭＳ Ｐゴシック"/>
              </a:rPr>
              <a:t>間</a:t>
            </a:r>
            <a:r>
              <a:rPr sz="1400" b="1" spc="80" dirty="0">
                <a:latin typeface="ＭＳ Ｐゴシック"/>
                <a:cs typeface="ＭＳ Ｐゴシック"/>
              </a:rPr>
              <a:t> </a:t>
            </a:r>
            <a:r>
              <a:rPr sz="1400" b="1" spc="-10" dirty="0">
                <a:latin typeface="ＭＳ Ｐゴシック"/>
                <a:cs typeface="ＭＳ Ｐゴシック"/>
              </a:rPr>
              <a:t>１０</a:t>
            </a:r>
            <a:r>
              <a:rPr sz="1400" b="1" spc="-20" dirty="0">
                <a:latin typeface="ＭＳ Ｐゴシック"/>
                <a:cs typeface="ＭＳ Ｐゴシック"/>
              </a:rPr>
              <a:t>年</a:t>
            </a:r>
            <a:r>
              <a:rPr sz="1400" b="1" spc="-10" dirty="0">
                <a:latin typeface="ＭＳ Ｐゴシック"/>
                <a:cs typeface="ＭＳ Ｐゴシック"/>
              </a:rPr>
              <a:t>（</a:t>
            </a:r>
            <a:r>
              <a:rPr sz="1400" b="1" spc="-20" dirty="0">
                <a:latin typeface="ＭＳ Ｐゴシック"/>
                <a:cs typeface="ＭＳ Ｐゴシック"/>
              </a:rPr>
              <a:t>令和</a:t>
            </a:r>
            <a:r>
              <a:rPr sz="1400" b="1" spc="-10" dirty="0">
                <a:latin typeface="ＭＳ Ｐゴシック"/>
                <a:cs typeface="ＭＳ Ｐゴシック"/>
              </a:rPr>
              <a:t>４</a:t>
            </a:r>
            <a:r>
              <a:rPr sz="1400" b="1" spc="-20" dirty="0">
                <a:latin typeface="ＭＳ Ｐゴシック"/>
                <a:cs typeface="ＭＳ Ｐゴシック"/>
              </a:rPr>
              <a:t>年</a:t>
            </a:r>
            <a:r>
              <a:rPr sz="1400" b="1" spc="-35" dirty="0">
                <a:latin typeface="ＭＳ Ｐゴシック"/>
                <a:cs typeface="ＭＳ Ｐゴシック"/>
              </a:rPr>
              <a:t>度</a:t>
            </a:r>
            <a:r>
              <a:rPr sz="1400" b="1" spc="-20" dirty="0">
                <a:latin typeface="ＭＳ Ｐゴシック"/>
                <a:cs typeface="ＭＳ Ｐゴシック"/>
              </a:rPr>
              <a:t>～令</a:t>
            </a:r>
            <a:r>
              <a:rPr sz="1400" b="1" spc="-35" dirty="0">
                <a:latin typeface="ＭＳ Ｐゴシック"/>
                <a:cs typeface="ＭＳ Ｐゴシック"/>
              </a:rPr>
              <a:t>和</a:t>
            </a:r>
            <a:r>
              <a:rPr sz="1400" b="1" spc="-10" dirty="0">
                <a:latin typeface="ＭＳ Ｐゴシック"/>
                <a:cs typeface="ＭＳ Ｐゴシック"/>
              </a:rPr>
              <a:t>13</a:t>
            </a:r>
            <a:r>
              <a:rPr sz="1400" b="1" spc="-20" dirty="0">
                <a:latin typeface="ＭＳ Ｐゴシック"/>
                <a:cs typeface="ＭＳ Ｐゴシック"/>
              </a:rPr>
              <a:t>年</a:t>
            </a:r>
            <a:r>
              <a:rPr sz="1400" b="1" spc="-35" dirty="0">
                <a:latin typeface="ＭＳ Ｐゴシック"/>
                <a:cs typeface="ＭＳ Ｐゴシック"/>
              </a:rPr>
              <a:t>度</a:t>
            </a:r>
            <a:r>
              <a:rPr sz="1400" b="1" spc="-50" dirty="0">
                <a:latin typeface="ＭＳ Ｐゴシック"/>
                <a:cs typeface="ＭＳ Ｐゴシック"/>
              </a:rPr>
              <a:t>）</a:t>
            </a:r>
            <a:endParaRPr sz="1400" dirty="0">
              <a:latin typeface="ＭＳ Ｐゴシック"/>
              <a:cs typeface="ＭＳ Ｐゴシック"/>
            </a:endParaRPr>
          </a:p>
        </p:txBody>
      </p:sp>
      <p:graphicFrame>
        <p:nvGraphicFramePr>
          <p:cNvPr id="39" name="object 39"/>
          <p:cNvGraphicFramePr>
            <a:graphicFrameLocks noGrp="1"/>
          </p:cNvGraphicFramePr>
          <p:nvPr/>
        </p:nvGraphicFramePr>
        <p:xfrm>
          <a:off x="7224246" y="3926270"/>
          <a:ext cx="3096259" cy="1279525"/>
        </p:xfrm>
        <a:graphic>
          <a:graphicData uri="http://schemas.openxmlformats.org/drawingml/2006/table">
            <a:tbl>
              <a:tblPr firstRow="1" bandRow="1">
                <a:tableStyleId>{2D5ABB26-0587-4C30-8999-92F81FD0307C}</a:tableStyleId>
              </a:tblPr>
              <a:tblGrid>
                <a:gridCol w="1195070">
                  <a:extLst>
                    <a:ext uri="{9D8B030D-6E8A-4147-A177-3AD203B41FA5}">
                      <a16:colId xmlns:a16="http://schemas.microsoft.com/office/drawing/2014/main" val="20000"/>
                    </a:ext>
                  </a:extLst>
                </a:gridCol>
                <a:gridCol w="1901189">
                  <a:extLst>
                    <a:ext uri="{9D8B030D-6E8A-4147-A177-3AD203B41FA5}">
                      <a16:colId xmlns:a16="http://schemas.microsoft.com/office/drawing/2014/main" val="20001"/>
                    </a:ext>
                  </a:extLst>
                </a:gridCol>
              </a:tblGrid>
              <a:tr h="457200">
                <a:tc>
                  <a:txBody>
                    <a:bodyPr/>
                    <a:lstStyle/>
                    <a:p>
                      <a:pPr>
                        <a:lnSpc>
                          <a:spcPct val="100000"/>
                        </a:lnSpc>
                        <a:spcBef>
                          <a:spcPts val="20"/>
                        </a:spcBef>
                      </a:pPr>
                      <a:endParaRPr sz="950">
                        <a:latin typeface="Times New Roman"/>
                        <a:cs typeface="Times New Roman"/>
                      </a:endParaRPr>
                    </a:p>
                    <a:p>
                      <a:pPr marL="60960" algn="ctr">
                        <a:lnSpc>
                          <a:spcPct val="100000"/>
                        </a:lnSpc>
                      </a:pPr>
                      <a:r>
                        <a:rPr sz="1200" spc="-20" dirty="0">
                          <a:latin typeface="ＭＳ Ｐゴシック"/>
                          <a:cs typeface="ＭＳ Ｐゴシック"/>
                        </a:rPr>
                        <a:t>分野名</a:t>
                      </a:r>
                      <a:endParaRPr sz="1200">
                        <a:latin typeface="ＭＳ Ｐゴシック"/>
                        <a:cs typeface="ＭＳ Ｐゴシック"/>
                      </a:endParaRPr>
                    </a:p>
                  </a:txBody>
                  <a:tcPr marL="0" marR="0" marT="2540" marB="0">
                    <a:lnL w="6350">
                      <a:solidFill>
                        <a:srgbClr val="7E7E7E"/>
                      </a:solidFill>
                      <a:prstDash val="solid"/>
                    </a:lnL>
                    <a:lnT w="6350">
                      <a:solidFill>
                        <a:srgbClr val="7E7E7E"/>
                      </a:solidFill>
                      <a:prstDash val="solid"/>
                    </a:lnT>
                    <a:lnB w="6350">
                      <a:solidFill>
                        <a:srgbClr val="7E7E7E"/>
                      </a:solidFill>
                      <a:prstDash val="solid"/>
                    </a:lnB>
                    <a:solidFill>
                      <a:srgbClr val="DEEBF7"/>
                    </a:solidFill>
                  </a:tcPr>
                </a:tc>
                <a:tc>
                  <a:txBody>
                    <a:bodyPr/>
                    <a:lstStyle/>
                    <a:p>
                      <a:pPr marL="60325" algn="ctr">
                        <a:lnSpc>
                          <a:spcPct val="100000"/>
                        </a:lnSpc>
                        <a:spcBef>
                          <a:spcPts val="395"/>
                        </a:spcBef>
                      </a:pPr>
                      <a:r>
                        <a:rPr sz="1200" spc="-15" dirty="0">
                          <a:latin typeface="ＭＳ Ｐゴシック"/>
                          <a:cs typeface="ＭＳ Ｐゴシック"/>
                        </a:rPr>
                        <a:t>事業件数１０年ターゲット</a:t>
                      </a:r>
                      <a:endParaRPr sz="1200">
                        <a:latin typeface="ＭＳ Ｐゴシック"/>
                        <a:cs typeface="ＭＳ Ｐゴシック"/>
                      </a:endParaRPr>
                    </a:p>
                    <a:p>
                      <a:pPr marL="62230" algn="ctr">
                        <a:lnSpc>
                          <a:spcPct val="100000"/>
                        </a:lnSpc>
                      </a:pPr>
                      <a:r>
                        <a:rPr sz="1200" spc="-10" dirty="0">
                          <a:latin typeface="ＭＳ Ｐゴシック"/>
                          <a:cs typeface="ＭＳ Ｐゴシック"/>
                        </a:rPr>
                        <a:t>&lt;ウォーター</a:t>
                      </a:r>
                      <a:r>
                        <a:rPr sz="1200" spc="-20" dirty="0">
                          <a:latin typeface="ＭＳ Ｐゴシック"/>
                          <a:cs typeface="ＭＳ Ｐゴシック"/>
                        </a:rPr>
                        <a:t>PPP&gt;</a:t>
                      </a:r>
                      <a:endParaRPr sz="1200">
                        <a:latin typeface="ＭＳ Ｐゴシック"/>
                        <a:cs typeface="ＭＳ Ｐゴシック"/>
                      </a:endParaRPr>
                    </a:p>
                  </a:txBody>
                  <a:tcPr marL="0" marR="0" marT="50165" marB="0">
                    <a:lnR w="6350">
                      <a:solidFill>
                        <a:srgbClr val="7E7E7E"/>
                      </a:solidFill>
                      <a:prstDash val="solid"/>
                    </a:lnR>
                    <a:lnT w="6350">
                      <a:solidFill>
                        <a:srgbClr val="7E7E7E"/>
                      </a:solidFill>
                      <a:prstDash val="solid"/>
                    </a:lnT>
                    <a:lnB w="6350">
                      <a:solidFill>
                        <a:srgbClr val="7E7E7E"/>
                      </a:solidFill>
                      <a:prstDash val="solid"/>
                    </a:lnB>
                    <a:solidFill>
                      <a:srgbClr val="DEEBF7"/>
                    </a:solidFill>
                  </a:tcPr>
                </a:tc>
                <a:extLst>
                  <a:ext uri="{0D108BD9-81ED-4DB2-BD59-A6C34878D82A}">
                    <a16:rowId xmlns:a16="http://schemas.microsoft.com/office/drawing/2014/main" val="10000"/>
                  </a:ext>
                </a:extLst>
              </a:tr>
              <a:tr h="284480">
                <a:tc>
                  <a:txBody>
                    <a:bodyPr/>
                    <a:lstStyle/>
                    <a:p>
                      <a:pPr marL="60960" algn="ctr">
                        <a:lnSpc>
                          <a:spcPct val="100000"/>
                        </a:lnSpc>
                        <a:spcBef>
                          <a:spcPts val="395"/>
                        </a:spcBef>
                      </a:pPr>
                      <a:r>
                        <a:rPr sz="1200" spc="-25" dirty="0">
                          <a:latin typeface="ＭＳ Ｐゴシック"/>
                          <a:cs typeface="ＭＳ Ｐゴシック"/>
                        </a:rPr>
                        <a:t>水道</a:t>
                      </a:r>
                      <a:endParaRPr sz="1200">
                        <a:latin typeface="ＭＳ Ｐゴシック"/>
                        <a:cs typeface="ＭＳ Ｐゴシック"/>
                      </a:endParaRPr>
                    </a:p>
                  </a:txBody>
                  <a:tcPr marL="0" marR="0" marT="50165" marB="0">
                    <a:lnL w="6350">
                      <a:solidFill>
                        <a:srgbClr val="7E7E7E"/>
                      </a:solidFill>
                      <a:prstDash val="solid"/>
                    </a:lnL>
                    <a:lnT w="6350">
                      <a:solidFill>
                        <a:srgbClr val="7E7E7E"/>
                      </a:solidFill>
                      <a:prstDash val="solid"/>
                    </a:lnT>
                  </a:tcPr>
                </a:tc>
                <a:tc>
                  <a:txBody>
                    <a:bodyPr/>
                    <a:lstStyle/>
                    <a:p>
                      <a:pPr marL="60960" algn="ctr">
                        <a:lnSpc>
                          <a:spcPct val="100000"/>
                        </a:lnSpc>
                        <a:spcBef>
                          <a:spcPts val="395"/>
                        </a:spcBef>
                      </a:pPr>
                      <a:r>
                        <a:rPr sz="1200" spc="-20" dirty="0">
                          <a:latin typeface="ＭＳ Ｐゴシック"/>
                          <a:cs typeface="ＭＳ Ｐゴシック"/>
                        </a:rPr>
                        <a:t>１００件</a:t>
                      </a:r>
                      <a:endParaRPr sz="1200">
                        <a:latin typeface="ＭＳ Ｐゴシック"/>
                        <a:cs typeface="ＭＳ Ｐゴシック"/>
                      </a:endParaRPr>
                    </a:p>
                  </a:txBody>
                  <a:tcPr marL="0" marR="0" marT="50165" marB="0">
                    <a:lnR w="6350">
                      <a:solidFill>
                        <a:srgbClr val="7E7E7E"/>
                      </a:solidFill>
                      <a:prstDash val="solid"/>
                    </a:lnR>
                    <a:lnT w="6350">
                      <a:solidFill>
                        <a:srgbClr val="7E7E7E"/>
                      </a:solidFill>
                      <a:prstDash val="solid"/>
                    </a:lnT>
                  </a:tcPr>
                </a:tc>
                <a:extLst>
                  <a:ext uri="{0D108BD9-81ED-4DB2-BD59-A6C34878D82A}">
                    <a16:rowId xmlns:a16="http://schemas.microsoft.com/office/drawing/2014/main" val="10001"/>
                  </a:ext>
                </a:extLst>
              </a:tr>
              <a:tr h="274320">
                <a:tc>
                  <a:txBody>
                    <a:bodyPr/>
                    <a:lstStyle/>
                    <a:p>
                      <a:pPr marL="60960" algn="ctr">
                        <a:lnSpc>
                          <a:spcPct val="100000"/>
                        </a:lnSpc>
                        <a:spcBef>
                          <a:spcPts val="310"/>
                        </a:spcBef>
                      </a:pPr>
                      <a:r>
                        <a:rPr sz="1200" spc="-20" dirty="0">
                          <a:latin typeface="ＭＳ Ｐゴシック"/>
                          <a:cs typeface="ＭＳ Ｐゴシック"/>
                        </a:rPr>
                        <a:t>下水道</a:t>
                      </a:r>
                      <a:endParaRPr sz="1200">
                        <a:latin typeface="ＭＳ Ｐゴシック"/>
                        <a:cs typeface="ＭＳ Ｐゴシック"/>
                      </a:endParaRPr>
                    </a:p>
                  </a:txBody>
                  <a:tcPr marL="0" marR="0" marT="39370" marB="0">
                    <a:lnL w="6350">
                      <a:solidFill>
                        <a:srgbClr val="7E7E7E"/>
                      </a:solidFill>
                      <a:prstDash val="solid"/>
                    </a:lnL>
                  </a:tcPr>
                </a:tc>
                <a:tc>
                  <a:txBody>
                    <a:bodyPr/>
                    <a:lstStyle/>
                    <a:p>
                      <a:pPr marL="60960" algn="ctr">
                        <a:lnSpc>
                          <a:spcPct val="100000"/>
                        </a:lnSpc>
                        <a:spcBef>
                          <a:spcPts val="310"/>
                        </a:spcBef>
                      </a:pPr>
                      <a:r>
                        <a:rPr sz="1200" spc="-20" dirty="0">
                          <a:latin typeface="ＭＳ Ｐゴシック"/>
                          <a:cs typeface="ＭＳ Ｐゴシック"/>
                        </a:rPr>
                        <a:t>１００件</a:t>
                      </a:r>
                      <a:endParaRPr sz="1200">
                        <a:latin typeface="ＭＳ Ｐゴシック"/>
                        <a:cs typeface="ＭＳ Ｐゴシック"/>
                      </a:endParaRPr>
                    </a:p>
                  </a:txBody>
                  <a:tcPr marL="0" marR="0" marT="39370" marB="0">
                    <a:lnR w="6350">
                      <a:solidFill>
                        <a:srgbClr val="7E7E7E"/>
                      </a:solidFill>
                      <a:prstDash val="solid"/>
                    </a:lnR>
                  </a:tcPr>
                </a:tc>
                <a:extLst>
                  <a:ext uri="{0D108BD9-81ED-4DB2-BD59-A6C34878D82A}">
                    <a16:rowId xmlns:a16="http://schemas.microsoft.com/office/drawing/2014/main" val="10002"/>
                  </a:ext>
                </a:extLst>
              </a:tr>
              <a:tr h="263525">
                <a:tc>
                  <a:txBody>
                    <a:bodyPr/>
                    <a:lstStyle/>
                    <a:p>
                      <a:pPr marL="60960" algn="ctr">
                        <a:lnSpc>
                          <a:spcPct val="100000"/>
                        </a:lnSpc>
                        <a:spcBef>
                          <a:spcPts val="310"/>
                        </a:spcBef>
                      </a:pPr>
                      <a:r>
                        <a:rPr sz="1200" spc="-10" dirty="0">
                          <a:latin typeface="ＭＳ Ｐゴシック"/>
                          <a:cs typeface="ＭＳ Ｐゴシック"/>
                        </a:rPr>
                        <a:t>工業用水道</a:t>
                      </a:r>
                      <a:endParaRPr sz="1200">
                        <a:latin typeface="ＭＳ Ｐゴシック"/>
                        <a:cs typeface="ＭＳ Ｐゴシック"/>
                      </a:endParaRPr>
                    </a:p>
                  </a:txBody>
                  <a:tcPr marL="0" marR="0" marT="39370" marB="0">
                    <a:lnL w="6350">
                      <a:solidFill>
                        <a:srgbClr val="7E7E7E"/>
                      </a:solidFill>
                      <a:prstDash val="solid"/>
                    </a:lnL>
                    <a:lnB w="6350">
                      <a:solidFill>
                        <a:srgbClr val="7E7E7E"/>
                      </a:solidFill>
                      <a:prstDash val="solid"/>
                    </a:lnB>
                  </a:tcPr>
                </a:tc>
                <a:tc>
                  <a:txBody>
                    <a:bodyPr/>
                    <a:lstStyle/>
                    <a:p>
                      <a:pPr marL="60960" algn="ctr">
                        <a:lnSpc>
                          <a:spcPct val="100000"/>
                        </a:lnSpc>
                        <a:spcBef>
                          <a:spcPts val="310"/>
                        </a:spcBef>
                      </a:pPr>
                      <a:r>
                        <a:rPr sz="1200" spc="-25" dirty="0">
                          <a:latin typeface="ＭＳ Ｐゴシック"/>
                          <a:cs typeface="ＭＳ Ｐゴシック"/>
                        </a:rPr>
                        <a:t>２５件</a:t>
                      </a:r>
                      <a:endParaRPr sz="1200">
                        <a:latin typeface="ＭＳ Ｐゴシック"/>
                        <a:cs typeface="ＭＳ Ｐゴシック"/>
                      </a:endParaRPr>
                    </a:p>
                  </a:txBody>
                  <a:tcPr marL="0" marR="0" marT="39370" marB="0">
                    <a:lnR w="6350">
                      <a:solidFill>
                        <a:srgbClr val="7E7E7E"/>
                      </a:solidFill>
                      <a:prstDash val="solid"/>
                    </a:lnR>
                    <a:lnB w="6350">
                      <a:solidFill>
                        <a:srgbClr val="7E7E7E"/>
                      </a:solidFill>
                      <a:prstDash val="solid"/>
                    </a:lnB>
                  </a:tcPr>
                </a:tc>
                <a:extLst>
                  <a:ext uri="{0D108BD9-81ED-4DB2-BD59-A6C34878D82A}">
                    <a16:rowId xmlns:a16="http://schemas.microsoft.com/office/drawing/2014/main" val="10003"/>
                  </a:ext>
                </a:extLst>
              </a:tr>
            </a:tbl>
          </a:graphicData>
        </a:graphic>
      </p:graphicFrame>
      <p:sp>
        <p:nvSpPr>
          <p:cNvPr id="40" name="object 40"/>
          <p:cNvSpPr txBox="1"/>
          <p:nvPr/>
        </p:nvSpPr>
        <p:spPr>
          <a:xfrm>
            <a:off x="7174245" y="5227258"/>
            <a:ext cx="3148330" cy="644525"/>
          </a:xfrm>
          <a:prstGeom prst="rect">
            <a:avLst/>
          </a:prstGeom>
        </p:spPr>
        <p:txBody>
          <a:bodyPr vert="horz" wrap="square" lIns="0" tIns="21590" rIns="0" bIns="0" rtlCol="0">
            <a:spAutoFit/>
          </a:bodyPr>
          <a:lstStyle/>
          <a:p>
            <a:pPr marL="12700">
              <a:spcBef>
                <a:spcPts val="170"/>
              </a:spcBef>
            </a:pPr>
            <a:r>
              <a:rPr sz="1000" b="1" spc="-15" dirty="0">
                <a:latin typeface="ＭＳ Ｐゴシック"/>
                <a:cs typeface="ＭＳ Ｐゴシック"/>
              </a:rPr>
              <a:t>＜ウォーターＰＰＰ＞</a:t>
            </a:r>
            <a:endParaRPr sz="1000">
              <a:latin typeface="ＭＳ Ｐゴシック"/>
              <a:cs typeface="ＭＳ Ｐゴシック"/>
            </a:endParaRPr>
          </a:p>
          <a:p>
            <a:pPr marL="12700" marR="5080">
              <a:lnSpc>
                <a:spcPct val="97000"/>
              </a:lnSpc>
              <a:spcBef>
                <a:spcPts val="110"/>
              </a:spcBef>
            </a:pPr>
            <a:r>
              <a:rPr sz="1000" spc="-15" dirty="0">
                <a:latin typeface="ＭＳ Ｐゴシック"/>
                <a:cs typeface="ＭＳ Ｐゴシック"/>
              </a:rPr>
              <a:t>コンセッションの他、</a:t>
            </a:r>
            <a:r>
              <a:rPr sz="1000" b="1" spc="-10" dirty="0">
                <a:latin typeface="ＭＳ Ｐゴシック"/>
                <a:cs typeface="ＭＳ Ｐゴシック"/>
              </a:rPr>
              <a:t>コンセッションに段階的に移行するため</a:t>
            </a:r>
            <a:r>
              <a:rPr sz="1000" b="1" spc="-5" dirty="0">
                <a:latin typeface="ＭＳ Ｐゴシック"/>
                <a:cs typeface="ＭＳ Ｐゴシック"/>
              </a:rPr>
              <a:t>の官民連携方式</a:t>
            </a:r>
            <a:r>
              <a:rPr sz="1000" spc="-15" dirty="0">
                <a:latin typeface="ＭＳ Ｐゴシック"/>
                <a:cs typeface="ＭＳ Ｐゴシック"/>
              </a:rPr>
              <a:t>として、長期契約で管理と更新を一体的にマネジメントする方式。</a:t>
            </a:r>
            <a:endParaRPr sz="1000">
              <a:latin typeface="ＭＳ Ｐゴシック"/>
              <a:cs typeface="ＭＳ Ｐゴシック"/>
            </a:endParaRPr>
          </a:p>
        </p:txBody>
      </p:sp>
      <p:sp>
        <p:nvSpPr>
          <p:cNvPr id="41" name="object 41"/>
          <p:cNvSpPr txBox="1"/>
          <p:nvPr/>
        </p:nvSpPr>
        <p:spPr>
          <a:xfrm>
            <a:off x="1658112" y="3400044"/>
            <a:ext cx="1690370" cy="417550"/>
          </a:xfrm>
          <a:prstGeom prst="rect">
            <a:avLst/>
          </a:prstGeom>
          <a:ln w="9144">
            <a:solidFill>
              <a:srgbClr val="BEBEBE"/>
            </a:solidFill>
          </a:ln>
        </p:spPr>
        <p:txBody>
          <a:bodyPr vert="horz" wrap="square" lIns="0" tIns="10160" rIns="0" bIns="0" rtlCol="0">
            <a:spAutoFit/>
          </a:bodyPr>
          <a:lstStyle/>
          <a:p>
            <a:pPr marL="277495" marR="234315" indent="152400">
              <a:lnSpc>
                <a:spcPct val="118300"/>
              </a:lnSpc>
              <a:spcBef>
                <a:spcPts val="80"/>
              </a:spcBef>
            </a:pPr>
            <a:r>
              <a:rPr sz="1200" spc="-20" dirty="0">
                <a:latin typeface="ＭＳ Ｐゴシック"/>
                <a:cs typeface="ＭＳ Ｐゴシック"/>
              </a:rPr>
              <a:t>コンセッション</a:t>
            </a:r>
            <a:r>
              <a:rPr sz="1200" spc="500" dirty="0">
                <a:latin typeface="ＭＳ Ｐゴシック"/>
                <a:cs typeface="ＭＳ Ｐゴシック"/>
              </a:rPr>
              <a:t> </a:t>
            </a:r>
            <a:r>
              <a:rPr sz="1200" spc="-15" dirty="0">
                <a:latin typeface="ＭＳ Ｐゴシック"/>
                <a:cs typeface="ＭＳ Ｐゴシック"/>
              </a:rPr>
              <a:t>６事業が運営開始</a:t>
            </a:r>
            <a:endParaRPr sz="1200">
              <a:latin typeface="ＭＳ Ｐゴシック"/>
              <a:cs typeface="ＭＳ Ｐゴシック"/>
            </a:endParaRPr>
          </a:p>
        </p:txBody>
      </p:sp>
      <p:sp>
        <p:nvSpPr>
          <p:cNvPr id="42" name="object 42"/>
          <p:cNvSpPr txBox="1"/>
          <p:nvPr/>
        </p:nvSpPr>
        <p:spPr>
          <a:xfrm>
            <a:off x="2103119" y="2162555"/>
            <a:ext cx="553720" cy="365934"/>
          </a:xfrm>
          <a:prstGeom prst="rect">
            <a:avLst/>
          </a:prstGeom>
          <a:ln w="12192">
            <a:solidFill>
              <a:srgbClr val="000000"/>
            </a:solidFill>
          </a:ln>
        </p:spPr>
        <p:txBody>
          <a:bodyPr vert="horz" wrap="square" lIns="0" tIns="7620" rIns="0" bIns="0" rtlCol="0">
            <a:spAutoFit/>
          </a:bodyPr>
          <a:lstStyle/>
          <a:p>
            <a:pPr marL="147955" marR="140970">
              <a:lnSpc>
                <a:spcPct val="125000"/>
              </a:lnSpc>
              <a:spcBef>
                <a:spcPts val="60"/>
              </a:spcBef>
            </a:pPr>
            <a:r>
              <a:rPr sz="1000" b="1" spc="-30" dirty="0">
                <a:latin typeface="ＭＳ Ｐゴシック"/>
                <a:cs typeface="ＭＳ Ｐゴシック"/>
              </a:rPr>
              <a:t>昨年設定</a:t>
            </a:r>
            <a:endParaRPr sz="1000">
              <a:latin typeface="ＭＳ Ｐゴシック"/>
              <a:cs typeface="ＭＳ Ｐゴシック"/>
            </a:endParaRPr>
          </a:p>
        </p:txBody>
      </p:sp>
      <p:sp>
        <p:nvSpPr>
          <p:cNvPr id="43" name="object 43"/>
          <p:cNvSpPr txBox="1"/>
          <p:nvPr/>
        </p:nvSpPr>
        <p:spPr>
          <a:xfrm>
            <a:off x="5562298" y="6355013"/>
            <a:ext cx="4640580" cy="259045"/>
          </a:xfrm>
          <a:prstGeom prst="rect">
            <a:avLst/>
          </a:prstGeom>
        </p:spPr>
        <p:txBody>
          <a:bodyPr vert="horz" wrap="square" lIns="0" tIns="12700" rIns="0" bIns="0" rtlCol="0">
            <a:spAutoFit/>
          </a:bodyPr>
          <a:lstStyle/>
          <a:p>
            <a:pPr marL="1266825" marR="5080" indent="-1254760">
              <a:spcBef>
                <a:spcPts val="100"/>
              </a:spcBef>
            </a:pPr>
            <a:r>
              <a:rPr sz="800" spc="-10" dirty="0">
                <a:latin typeface="Calibri"/>
                <a:cs typeface="Calibri"/>
              </a:rPr>
              <a:t>*</a:t>
            </a:r>
            <a:r>
              <a:rPr sz="800" spc="-20" dirty="0">
                <a:latin typeface="ＭＳ Ｐゴシック"/>
                <a:cs typeface="ＭＳ Ｐゴシック"/>
              </a:rPr>
              <a:t>地方公共団体等のニーズ： 例えば、民間企業への運営権の設定や民間企業による利用料金の収受までは必要としないが、管理や更新を一体的に民間企業に委ねたい場合等。</a:t>
            </a:r>
            <a:endParaRPr sz="800">
              <a:latin typeface="ＭＳ Ｐゴシック"/>
              <a:cs typeface="ＭＳ Ｐゴシック"/>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80461" y="2365248"/>
            <a:ext cx="208915" cy="708660"/>
          </a:xfrm>
          <a:custGeom>
            <a:avLst/>
            <a:gdLst/>
            <a:ahLst/>
            <a:cxnLst/>
            <a:rect l="l" t="t" r="r" b="b"/>
            <a:pathLst>
              <a:path w="208914" h="708660">
                <a:moveTo>
                  <a:pt x="0" y="0"/>
                </a:moveTo>
                <a:lnTo>
                  <a:pt x="0" y="708660"/>
                </a:lnTo>
                <a:lnTo>
                  <a:pt x="208788" y="354330"/>
                </a:lnTo>
                <a:lnTo>
                  <a:pt x="0" y="0"/>
                </a:lnTo>
                <a:close/>
              </a:path>
            </a:pathLst>
          </a:custGeom>
          <a:solidFill>
            <a:srgbClr val="DEEBF7"/>
          </a:solidFill>
        </p:spPr>
        <p:txBody>
          <a:bodyPr wrap="square" lIns="0" tIns="0" rIns="0" bIns="0" rtlCol="0"/>
          <a:lstStyle/>
          <a:p>
            <a:endParaRPr/>
          </a:p>
        </p:txBody>
      </p:sp>
      <p:sp>
        <p:nvSpPr>
          <p:cNvPr id="3" name="object 3"/>
          <p:cNvSpPr txBox="1"/>
          <p:nvPr/>
        </p:nvSpPr>
        <p:spPr>
          <a:xfrm>
            <a:off x="3491084" y="2564042"/>
            <a:ext cx="586740" cy="361950"/>
          </a:xfrm>
          <a:prstGeom prst="rect">
            <a:avLst/>
          </a:prstGeom>
        </p:spPr>
        <p:txBody>
          <a:bodyPr vert="horz" wrap="square" lIns="0" tIns="13335" rIns="0" bIns="0" rtlCol="0">
            <a:spAutoFit/>
          </a:bodyPr>
          <a:lstStyle/>
          <a:p>
            <a:pPr marL="55244" marR="5080" indent="-43180">
              <a:spcBef>
                <a:spcPts val="105"/>
              </a:spcBef>
            </a:pPr>
            <a:r>
              <a:rPr sz="1100" spc="-15" dirty="0">
                <a:latin typeface="ＭＳ Ｐゴシック"/>
                <a:cs typeface="ＭＳ Ｐゴシック"/>
              </a:rPr>
              <a:t>電力活用</a:t>
            </a:r>
            <a:r>
              <a:rPr sz="1100" spc="-20" dirty="0">
                <a:latin typeface="ＭＳ Ｐゴシック"/>
                <a:cs typeface="ＭＳ Ｐゴシック"/>
              </a:rPr>
              <a:t>イメージ</a:t>
            </a:r>
            <a:endParaRPr sz="1100">
              <a:latin typeface="ＭＳ Ｐゴシック"/>
              <a:cs typeface="ＭＳ Ｐゴシック"/>
            </a:endParaRPr>
          </a:p>
        </p:txBody>
      </p:sp>
      <p:sp>
        <p:nvSpPr>
          <p:cNvPr id="4" name="object 4"/>
          <p:cNvSpPr txBox="1"/>
          <p:nvPr/>
        </p:nvSpPr>
        <p:spPr>
          <a:xfrm>
            <a:off x="6199634" y="6596717"/>
            <a:ext cx="2792730" cy="197490"/>
          </a:xfrm>
          <a:prstGeom prst="rect">
            <a:avLst/>
          </a:prstGeom>
        </p:spPr>
        <p:txBody>
          <a:bodyPr vert="horz" wrap="square" lIns="0" tIns="12700" rIns="0" bIns="0" rtlCol="0">
            <a:spAutoFit/>
          </a:bodyPr>
          <a:lstStyle/>
          <a:p>
            <a:pPr marL="12700">
              <a:spcBef>
                <a:spcPts val="100"/>
              </a:spcBef>
            </a:pPr>
            <a:r>
              <a:rPr sz="1200" spc="-15" dirty="0">
                <a:latin typeface="ＭＳ Ｐゴシック"/>
                <a:cs typeface="ＭＳ Ｐゴシック"/>
              </a:rPr>
              <a:t>漁港施設・水面の官民連携による活用推進</a:t>
            </a:r>
            <a:endParaRPr sz="1200">
              <a:latin typeface="ＭＳ Ｐゴシック"/>
              <a:cs typeface="ＭＳ Ｐゴシック"/>
            </a:endParaRPr>
          </a:p>
        </p:txBody>
      </p:sp>
      <p:sp>
        <p:nvSpPr>
          <p:cNvPr id="5" name="object 5"/>
          <p:cNvSpPr txBox="1"/>
          <p:nvPr/>
        </p:nvSpPr>
        <p:spPr>
          <a:xfrm>
            <a:off x="6199635" y="5972430"/>
            <a:ext cx="4286885" cy="197490"/>
          </a:xfrm>
          <a:prstGeom prst="rect">
            <a:avLst/>
          </a:prstGeom>
        </p:spPr>
        <p:txBody>
          <a:bodyPr vert="horz" wrap="square" lIns="0" tIns="12700" rIns="0" bIns="0" rtlCol="0">
            <a:spAutoFit/>
          </a:bodyPr>
          <a:lstStyle/>
          <a:p>
            <a:pPr marL="12700">
              <a:spcBef>
                <a:spcPts val="100"/>
              </a:spcBef>
            </a:pPr>
            <a:r>
              <a:rPr sz="1200" spc="-15" dirty="0">
                <a:latin typeface="ＭＳ Ｐゴシック"/>
                <a:cs typeface="ＭＳ Ｐゴシック"/>
              </a:rPr>
              <a:t>河川敷地で民間投資を創出し、地域の活性化と河川管理の効率化</a:t>
            </a:r>
            <a:endParaRPr sz="1200">
              <a:latin typeface="ＭＳ Ｐゴシック"/>
              <a:cs typeface="ＭＳ Ｐゴシック"/>
            </a:endParaRPr>
          </a:p>
        </p:txBody>
      </p:sp>
      <p:sp>
        <p:nvSpPr>
          <p:cNvPr id="6" name="object 6"/>
          <p:cNvSpPr txBox="1"/>
          <p:nvPr/>
        </p:nvSpPr>
        <p:spPr>
          <a:xfrm>
            <a:off x="6199635" y="5251800"/>
            <a:ext cx="4092575" cy="197490"/>
          </a:xfrm>
          <a:prstGeom prst="rect">
            <a:avLst/>
          </a:prstGeom>
        </p:spPr>
        <p:txBody>
          <a:bodyPr vert="horz" wrap="square" lIns="0" tIns="12700" rIns="0" bIns="0" rtlCol="0">
            <a:spAutoFit/>
          </a:bodyPr>
          <a:lstStyle/>
          <a:p>
            <a:pPr marL="12700">
              <a:spcBef>
                <a:spcPts val="100"/>
              </a:spcBef>
            </a:pPr>
            <a:r>
              <a:rPr sz="1200" spc="-15" dirty="0">
                <a:latin typeface="ＭＳ Ｐゴシック"/>
                <a:cs typeface="ＭＳ Ｐゴシック"/>
              </a:rPr>
              <a:t>港湾緑地等で、民間施設の収益を緑地のリニューアル等に還元</a:t>
            </a:r>
            <a:endParaRPr sz="1200">
              <a:latin typeface="ＭＳ Ｐゴシック"/>
              <a:cs typeface="ＭＳ Ｐゴシック"/>
            </a:endParaRPr>
          </a:p>
        </p:txBody>
      </p:sp>
      <p:sp>
        <p:nvSpPr>
          <p:cNvPr id="7" name="object 7"/>
          <p:cNvSpPr txBox="1"/>
          <p:nvPr/>
        </p:nvSpPr>
        <p:spPr>
          <a:xfrm>
            <a:off x="6199635" y="4442834"/>
            <a:ext cx="4037965" cy="391160"/>
          </a:xfrm>
          <a:prstGeom prst="rect">
            <a:avLst/>
          </a:prstGeom>
        </p:spPr>
        <p:txBody>
          <a:bodyPr vert="horz" wrap="square" lIns="0" tIns="12700" rIns="0" bIns="0" rtlCol="0">
            <a:spAutoFit/>
          </a:bodyPr>
          <a:lstStyle/>
          <a:p>
            <a:pPr marL="12700">
              <a:spcBef>
                <a:spcPts val="100"/>
              </a:spcBef>
            </a:pPr>
            <a:r>
              <a:rPr sz="1200" spc="-10" dirty="0">
                <a:latin typeface="ＭＳ Ｐゴシック"/>
                <a:cs typeface="ＭＳ Ｐゴシック"/>
              </a:rPr>
              <a:t>バスタやSA/PA</a:t>
            </a:r>
            <a:r>
              <a:rPr sz="1200" spc="-15" dirty="0">
                <a:latin typeface="ＭＳ Ｐゴシック"/>
                <a:cs typeface="ＭＳ Ｐゴシック"/>
              </a:rPr>
              <a:t>に加え、下関北九州道路についてエリア単位で</a:t>
            </a:r>
            <a:endParaRPr sz="1200">
              <a:latin typeface="ＭＳ Ｐゴシック"/>
              <a:cs typeface="ＭＳ Ｐゴシック"/>
            </a:endParaRPr>
          </a:p>
          <a:p>
            <a:pPr marL="12700"/>
            <a:r>
              <a:rPr sz="1200" dirty="0">
                <a:latin typeface="ＭＳ Ｐゴシック"/>
                <a:cs typeface="ＭＳ Ｐゴシック"/>
              </a:rPr>
              <a:t>PFI</a:t>
            </a:r>
            <a:r>
              <a:rPr sz="1200" spc="-10" dirty="0">
                <a:latin typeface="ＭＳ Ｐゴシック"/>
                <a:cs typeface="ＭＳ Ｐゴシック"/>
              </a:rPr>
              <a:t>活用可能性検討</a:t>
            </a:r>
            <a:endParaRPr sz="1200">
              <a:latin typeface="ＭＳ Ｐゴシック"/>
              <a:cs typeface="ＭＳ Ｐゴシック"/>
            </a:endParaRPr>
          </a:p>
        </p:txBody>
      </p:sp>
      <p:sp>
        <p:nvSpPr>
          <p:cNvPr id="8" name="object 8"/>
          <p:cNvSpPr txBox="1"/>
          <p:nvPr/>
        </p:nvSpPr>
        <p:spPr>
          <a:xfrm>
            <a:off x="6167900" y="1449128"/>
            <a:ext cx="3804285" cy="391160"/>
          </a:xfrm>
          <a:prstGeom prst="rect">
            <a:avLst/>
          </a:prstGeom>
        </p:spPr>
        <p:txBody>
          <a:bodyPr vert="horz" wrap="square" lIns="0" tIns="12700" rIns="0" bIns="0" rtlCol="0">
            <a:spAutoFit/>
          </a:bodyPr>
          <a:lstStyle/>
          <a:p>
            <a:pPr marL="12700" marR="5080">
              <a:spcBef>
                <a:spcPts val="100"/>
              </a:spcBef>
            </a:pPr>
            <a:r>
              <a:rPr sz="1200" spc="-15" dirty="0">
                <a:latin typeface="ＭＳ Ｐゴシック"/>
                <a:cs typeface="ＭＳ Ｐゴシック"/>
              </a:rPr>
              <a:t>自治体が取得・所有する空き家等の既存ストックを活用した小規模なコンセッション事業等</a:t>
            </a:r>
            <a:endParaRPr sz="1200">
              <a:latin typeface="ＭＳ Ｐゴシック"/>
              <a:cs typeface="ＭＳ Ｐゴシック"/>
            </a:endParaRPr>
          </a:p>
        </p:txBody>
      </p:sp>
      <p:pic>
        <p:nvPicPr>
          <p:cNvPr id="9" name="object 9"/>
          <p:cNvPicPr/>
          <p:nvPr/>
        </p:nvPicPr>
        <p:blipFill>
          <a:blip r:embed="rId2" cstate="print"/>
          <a:stretch>
            <a:fillRect/>
          </a:stretch>
        </p:blipFill>
        <p:spPr>
          <a:xfrm>
            <a:off x="1524000" y="7621"/>
            <a:ext cx="9144000" cy="394715"/>
          </a:xfrm>
          <a:prstGeom prst="rect">
            <a:avLst/>
          </a:prstGeom>
        </p:spPr>
      </p:pic>
      <p:sp>
        <p:nvSpPr>
          <p:cNvPr id="10" name="object 10"/>
          <p:cNvSpPr txBox="1">
            <a:spLocks noGrp="1"/>
          </p:cNvSpPr>
          <p:nvPr>
            <p:ph type="title"/>
          </p:nvPr>
        </p:nvSpPr>
        <p:spPr>
          <a:xfrm>
            <a:off x="2895149" y="-85554"/>
            <a:ext cx="3736212" cy="443711"/>
          </a:xfrm>
          <a:prstGeom prst="rect">
            <a:avLst/>
          </a:prstGeom>
        </p:spPr>
        <p:txBody>
          <a:bodyPr vert="horz" wrap="square" lIns="0" tIns="12700" rIns="0" bIns="0" rtlCol="0" anchor="ctr">
            <a:spAutoFit/>
          </a:bodyPr>
          <a:lstStyle/>
          <a:p>
            <a:pPr marL="12700">
              <a:spcBef>
                <a:spcPts val="100"/>
              </a:spcBef>
            </a:pPr>
            <a:r>
              <a:rPr sz="2800" spc="-15" dirty="0"/>
              <a:t>２．新分野の開拓</a:t>
            </a:r>
          </a:p>
        </p:txBody>
      </p:sp>
      <p:sp>
        <p:nvSpPr>
          <p:cNvPr id="11" name="object 11"/>
          <p:cNvSpPr txBox="1"/>
          <p:nvPr/>
        </p:nvSpPr>
        <p:spPr>
          <a:xfrm>
            <a:off x="1559051" y="425195"/>
            <a:ext cx="9037320" cy="679032"/>
          </a:xfrm>
          <a:prstGeom prst="rect">
            <a:avLst/>
          </a:prstGeom>
          <a:solidFill>
            <a:srgbClr val="FFFFCC"/>
          </a:solidFill>
          <a:ln w="12192">
            <a:solidFill>
              <a:srgbClr val="7E7E7E"/>
            </a:solidFill>
          </a:ln>
        </p:spPr>
        <p:txBody>
          <a:bodyPr vert="horz" wrap="square" lIns="0" tIns="1905" rIns="0" bIns="0" rtlCol="0">
            <a:spAutoFit/>
          </a:bodyPr>
          <a:lstStyle/>
          <a:p>
            <a:pPr marL="107314" marR="319405">
              <a:lnSpc>
                <a:spcPts val="1800"/>
              </a:lnSpc>
              <a:spcBef>
                <a:spcPts val="15"/>
              </a:spcBef>
            </a:pPr>
            <a:r>
              <a:rPr sz="1400" spc="-20" dirty="0">
                <a:latin typeface="ＭＳ Ｐゴシック"/>
                <a:cs typeface="ＭＳ Ｐゴシック"/>
              </a:rPr>
              <a:t>社会情勢やニーズの変化により、官民連携により更なるビジネス機会の拡大や活力ある地域づくり等が期待できる、ポテンシャルのある分野が顕在化。</a:t>
            </a:r>
            <a:endParaRPr sz="1400">
              <a:latin typeface="ＭＳ Ｐゴシック"/>
              <a:cs typeface="ＭＳ Ｐゴシック"/>
            </a:endParaRPr>
          </a:p>
          <a:p>
            <a:pPr marL="402590" indent="-177800">
              <a:spcBef>
                <a:spcPts val="40"/>
              </a:spcBef>
              <a:buSzPct val="92857"/>
              <a:buChar char="◆"/>
              <a:tabLst>
                <a:tab pos="402590" algn="l"/>
              </a:tabLst>
            </a:pPr>
            <a:r>
              <a:rPr sz="1400" spc="-10" dirty="0">
                <a:latin typeface="ＭＳ Ｐゴシック"/>
                <a:cs typeface="ＭＳ Ｐゴシック"/>
              </a:rPr>
              <a:t>PFIの活用領域の拡大に向け、</a:t>
            </a:r>
            <a:r>
              <a:rPr sz="1400" b="1" spc="-30" dirty="0">
                <a:solidFill>
                  <a:srgbClr val="FF0000"/>
                </a:solidFill>
                <a:latin typeface="ＭＳ Ｐゴシック"/>
                <a:cs typeface="ＭＳ Ｐゴシック"/>
              </a:rPr>
              <a:t>新分野の開拓</a:t>
            </a:r>
            <a:r>
              <a:rPr sz="1400" spc="-15" dirty="0">
                <a:latin typeface="ＭＳ Ｐゴシック"/>
                <a:cs typeface="ＭＳ Ｐゴシック"/>
              </a:rPr>
              <a:t>、案件形成を図る。</a:t>
            </a:r>
            <a:endParaRPr sz="1400">
              <a:latin typeface="ＭＳ Ｐゴシック"/>
              <a:cs typeface="ＭＳ Ｐゴシック"/>
            </a:endParaRPr>
          </a:p>
        </p:txBody>
      </p:sp>
      <p:sp>
        <p:nvSpPr>
          <p:cNvPr id="12" name="object 12"/>
          <p:cNvSpPr txBox="1"/>
          <p:nvPr/>
        </p:nvSpPr>
        <p:spPr>
          <a:xfrm>
            <a:off x="6120385" y="4887467"/>
            <a:ext cx="2341245" cy="244938"/>
          </a:xfrm>
          <a:prstGeom prst="rect">
            <a:avLst/>
          </a:prstGeom>
          <a:solidFill>
            <a:srgbClr val="006FC0"/>
          </a:solidFill>
        </p:spPr>
        <p:txBody>
          <a:bodyPr vert="horz" wrap="square" lIns="0" tIns="29209" rIns="0" bIns="0" rtlCol="0">
            <a:spAutoFit/>
          </a:bodyPr>
          <a:lstStyle/>
          <a:p>
            <a:pPr marL="472440">
              <a:spcBef>
                <a:spcPts val="229"/>
              </a:spcBef>
            </a:pPr>
            <a:r>
              <a:rPr sz="1400" b="1" spc="-25" dirty="0">
                <a:solidFill>
                  <a:srgbClr val="FFFFFF"/>
                </a:solidFill>
                <a:latin typeface="ＭＳ Ｐゴシック"/>
                <a:cs typeface="ＭＳ Ｐゴシック"/>
              </a:rPr>
              <a:t>⑤みなと緑地ＰＰＰ</a:t>
            </a:r>
            <a:endParaRPr sz="1400">
              <a:latin typeface="ＭＳ Ｐゴシック"/>
              <a:cs typeface="ＭＳ Ｐゴシック"/>
            </a:endParaRPr>
          </a:p>
        </p:txBody>
      </p:sp>
      <p:sp>
        <p:nvSpPr>
          <p:cNvPr id="13" name="object 13"/>
          <p:cNvSpPr txBox="1"/>
          <p:nvPr/>
        </p:nvSpPr>
        <p:spPr>
          <a:xfrm>
            <a:off x="6120385" y="5609845"/>
            <a:ext cx="2341245" cy="249427"/>
          </a:xfrm>
          <a:prstGeom prst="rect">
            <a:avLst/>
          </a:prstGeom>
          <a:solidFill>
            <a:srgbClr val="006FC0"/>
          </a:solidFill>
        </p:spPr>
        <p:txBody>
          <a:bodyPr vert="horz" wrap="square" lIns="0" tIns="33655" rIns="0" bIns="0" rtlCol="0">
            <a:spAutoFit/>
          </a:bodyPr>
          <a:lstStyle/>
          <a:p>
            <a:pPr marL="533400">
              <a:spcBef>
                <a:spcPts val="265"/>
              </a:spcBef>
            </a:pPr>
            <a:r>
              <a:rPr sz="1400" b="1" spc="-25" dirty="0">
                <a:solidFill>
                  <a:srgbClr val="FFFFFF"/>
                </a:solidFill>
                <a:latin typeface="ＭＳ Ｐゴシック"/>
                <a:cs typeface="ＭＳ Ｐゴシック"/>
              </a:rPr>
              <a:t>⑥河川敷地ＰＰＰ</a:t>
            </a:r>
            <a:endParaRPr sz="1400">
              <a:latin typeface="ＭＳ Ｐゴシック"/>
              <a:cs typeface="ＭＳ Ｐゴシック"/>
            </a:endParaRPr>
          </a:p>
        </p:txBody>
      </p:sp>
      <p:sp>
        <p:nvSpPr>
          <p:cNvPr id="14" name="object 14"/>
          <p:cNvSpPr txBox="1"/>
          <p:nvPr/>
        </p:nvSpPr>
        <p:spPr>
          <a:xfrm>
            <a:off x="6089903" y="1175004"/>
            <a:ext cx="2339340" cy="249427"/>
          </a:xfrm>
          <a:prstGeom prst="rect">
            <a:avLst/>
          </a:prstGeom>
          <a:solidFill>
            <a:srgbClr val="006FC0"/>
          </a:solidFill>
        </p:spPr>
        <p:txBody>
          <a:bodyPr vert="horz" wrap="square" lIns="0" tIns="33655" rIns="0" bIns="0" rtlCol="0">
            <a:spAutoFit/>
          </a:bodyPr>
          <a:lstStyle/>
          <a:p>
            <a:pPr marL="262255">
              <a:spcBef>
                <a:spcPts val="265"/>
              </a:spcBef>
            </a:pPr>
            <a:r>
              <a:rPr sz="1400" b="1" spc="-60" dirty="0">
                <a:solidFill>
                  <a:srgbClr val="FFFFFF"/>
                </a:solidFill>
                <a:latin typeface="ＭＳ Ｐゴシック"/>
                <a:cs typeface="ＭＳ Ｐゴシック"/>
              </a:rPr>
              <a:t>②スモールコンセッション</a:t>
            </a:r>
            <a:endParaRPr sz="1400">
              <a:latin typeface="ＭＳ Ｐゴシック"/>
              <a:cs typeface="ＭＳ Ｐゴシック"/>
            </a:endParaRPr>
          </a:p>
        </p:txBody>
      </p:sp>
      <p:sp>
        <p:nvSpPr>
          <p:cNvPr id="15" name="object 15"/>
          <p:cNvSpPr txBox="1"/>
          <p:nvPr/>
        </p:nvSpPr>
        <p:spPr>
          <a:xfrm>
            <a:off x="6120385" y="4154423"/>
            <a:ext cx="2341245" cy="251992"/>
          </a:xfrm>
          <a:prstGeom prst="rect">
            <a:avLst/>
          </a:prstGeom>
          <a:solidFill>
            <a:srgbClr val="006FC0"/>
          </a:solidFill>
        </p:spPr>
        <p:txBody>
          <a:bodyPr vert="horz" wrap="square" lIns="0" tIns="36195" rIns="0" bIns="0" rtlCol="0">
            <a:spAutoFit/>
          </a:bodyPr>
          <a:lstStyle/>
          <a:p>
            <a:pPr algn="ctr">
              <a:spcBef>
                <a:spcPts val="285"/>
              </a:spcBef>
            </a:pPr>
            <a:r>
              <a:rPr sz="1400" b="1" spc="-55" dirty="0">
                <a:solidFill>
                  <a:srgbClr val="FFFFFF"/>
                </a:solidFill>
                <a:latin typeface="ＭＳ Ｐゴシック"/>
                <a:cs typeface="ＭＳ Ｐゴシック"/>
              </a:rPr>
              <a:t>④道路</a:t>
            </a:r>
            <a:endParaRPr sz="1400">
              <a:latin typeface="ＭＳ Ｐゴシック"/>
              <a:cs typeface="ＭＳ Ｐゴシック"/>
            </a:endParaRPr>
          </a:p>
        </p:txBody>
      </p:sp>
      <p:sp>
        <p:nvSpPr>
          <p:cNvPr id="16" name="object 16"/>
          <p:cNvSpPr txBox="1"/>
          <p:nvPr/>
        </p:nvSpPr>
        <p:spPr>
          <a:xfrm>
            <a:off x="6120385" y="6332221"/>
            <a:ext cx="2341245" cy="239809"/>
          </a:xfrm>
          <a:prstGeom prst="rect">
            <a:avLst/>
          </a:prstGeom>
          <a:solidFill>
            <a:srgbClr val="006FC0"/>
          </a:solidFill>
        </p:spPr>
        <p:txBody>
          <a:bodyPr vert="horz" wrap="square" lIns="0" tIns="24130" rIns="0" bIns="0" rtlCol="0">
            <a:spAutoFit/>
          </a:bodyPr>
          <a:lstStyle/>
          <a:p>
            <a:pPr algn="ctr">
              <a:spcBef>
                <a:spcPts val="190"/>
              </a:spcBef>
            </a:pPr>
            <a:r>
              <a:rPr sz="1400" b="1" spc="-30" dirty="0">
                <a:solidFill>
                  <a:srgbClr val="FFFFFF"/>
                </a:solidFill>
                <a:latin typeface="ＭＳ Ｐゴシック"/>
                <a:cs typeface="ＭＳ Ｐゴシック"/>
              </a:rPr>
              <a:t>⑦漁港</a:t>
            </a:r>
            <a:endParaRPr sz="1400">
              <a:latin typeface="ＭＳ Ｐゴシック"/>
              <a:cs typeface="ＭＳ Ｐゴシック"/>
            </a:endParaRPr>
          </a:p>
        </p:txBody>
      </p:sp>
      <p:sp>
        <p:nvSpPr>
          <p:cNvPr id="17" name="object 17"/>
          <p:cNvSpPr txBox="1"/>
          <p:nvPr/>
        </p:nvSpPr>
        <p:spPr>
          <a:xfrm>
            <a:off x="10514011" y="6573091"/>
            <a:ext cx="141605" cy="299720"/>
          </a:xfrm>
          <a:prstGeom prst="rect">
            <a:avLst/>
          </a:prstGeom>
        </p:spPr>
        <p:txBody>
          <a:bodyPr vert="horz" wrap="square" lIns="0" tIns="12700" rIns="0" bIns="0" rtlCol="0">
            <a:spAutoFit/>
          </a:bodyPr>
          <a:lstStyle/>
          <a:p>
            <a:pPr marL="12700">
              <a:spcBef>
                <a:spcPts val="100"/>
              </a:spcBef>
            </a:pPr>
            <a:r>
              <a:rPr dirty="0">
                <a:solidFill>
                  <a:srgbClr val="888888"/>
                </a:solidFill>
                <a:latin typeface="Calibri"/>
                <a:cs typeface="Calibri"/>
              </a:rPr>
              <a:t>3</a:t>
            </a:r>
            <a:endParaRPr>
              <a:latin typeface="Calibri"/>
              <a:cs typeface="Calibri"/>
            </a:endParaRPr>
          </a:p>
        </p:txBody>
      </p:sp>
      <p:pic>
        <p:nvPicPr>
          <p:cNvPr id="18" name="object 18"/>
          <p:cNvPicPr/>
          <p:nvPr/>
        </p:nvPicPr>
        <p:blipFill>
          <a:blip r:embed="rId3" cstate="print"/>
          <a:stretch>
            <a:fillRect/>
          </a:stretch>
        </p:blipFill>
        <p:spPr>
          <a:xfrm>
            <a:off x="6885433" y="1836421"/>
            <a:ext cx="2839211" cy="2029967"/>
          </a:xfrm>
          <a:prstGeom prst="rect">
            <a:avLst/>
          </a:prstGeom>
        </p:spPr>
      </p:pic>
      <p:sp>
        <p:nvSpPr>
          <p:cNvPr id="19" name="object 19"/>
          <p:cNvSpPr txBox="1"/>
          <p:nvPr/>
        </p:nvSpPr>
        <p:spPr>
          <a:xfrm>
            <a:off x="6327585" y="3895600"/>
            <a:ext cx="4194175" cy="182101"/>
          </a:xfrm>
          <a:prstGeom prst="rect">
            <a:avLst/>
          </a:prstGeom>
        </p:spPr>
        <p:txBody>
          <a:bodyPr vert="horz" wrap="square" lIns="0" tIns="12700" rIns="0" bIns="0" rtlCol="0">
            <a:spAutoFit/>
          </a:bodyPr>
          <a:lstStyle/>
          <a:p>
            <a:pPr marL="12700">
              <a:spcBef>
                <a:spcPts val="100"/>
              </a:spcBef>
            </a:pPr>
            <a:r>
              <a:rPr sz="1100" spc="-15" dirty="0">
                <a:latin typeface="ＭＳ Ｐゴシック"/>
                <a:cs typeface="ＭＳ Ｐゴシック"/>
              </a:rPr>
              <a:t>【町家群を宿泊施設として活用するコンセッション事業</a:t>
            </a:r>
            <a:r>
              <a:rPr sz="1100" dirty="0">
                <a:latin typeface="ＭＳ Ｐゴシック"/>
                <a:cs typeface="ＭＳ Ｐゴシック"/>
              </a:rPr>
              <a:t>（</a:t>
            </a:r>
            <a:r>
              <a:rPr sz="1100" spc="-15" dirty="0">
                <a:latin typeface="ＭＳ Ｐゴシック"/>
                <a:cs typeface="ＭＳ Ｐゴシック"/>
              </a:rPr>
              <a:t>岡山県津山市</a:t>
            </a:r>
            <a:r>
              <a:rPr sz="1100" dirty="0">
                <a:latin typeface="ＭＳ Ｐゴシック"/>
                <a:cs typeface="ＭＳ Ｐゴシック"/>
              </a:rPr>
              <a:t>）</a:t>
            </a:r>
            <a:r>
              <a:rPr sz="1100" spc="-50" dirty="0">
                <a:latin typeface="ＭＳ Ｐゴシック"/>
                <a:cs typeface="ＭＳ Ｐゴシック"/>
              </a:rPr>
              <a:t>】</a:t>
            </a:r>
            <a:endParaRPr sz="1100">
              <a:latin typeface="ＭＳ Ｐゴシック"/>
              <a:cs typeface="ＭＳ Ｐゴシック"/>
            </a:endParaRPr>
          </a:p>
        </p:txBody>
      </p:sp>
      <p:sp>
        <p:nvSpPr>
          <p:cNvPr id="20" name="object 20"/>
          <p:cNvSpPr txBox="1"/>
          <p:nvPr/>
        </p:nvSpPr>
        <p:spPr>
          <a:xfrm>
            <a:off x="1630641" y="4520586"/>
            <a:ext cx="3933190" cy="197490"/>
          </a:xfrm>
          <a:prstGeom prst="rect">
            <a:avLst/>
          </a:prstGeom>
        </p:spPr>
        <p:txBody>
          <a:bodyPr vert="horz" wrap="square" lIns="0" tIns="12700" rIns="0" bIns="0" rtlCol="0">
            <a:spAutoFit/>
          </a:bodyPr>
          <a:lstStyle/>
          <a:p>
            <a:pPr marL="12700">
              <a:spcBef>
                <a:spcPts val="100"/>
              </a:spcBef>
            </a:pPr>
            <a:r>
              <a:rPr sz="1200" spc="-15" dirty="0">
                <a:latin typeface="ＭＳ Ｐゴシック"/>
                <a:cs typeface="ＭＳ Ｐゴシック"/>
              </a:rPr>
              <a:t>各駐屯地・基地等の集約化・再配置等でＰＰＰ／ＰＦＩ活用推進</a:t>
            </a:r>
            <a:endParaRPr sz="1200">
              <a:latin typeface="ＭＳ Ｐゴシック"/>
              <a:cs typeface="ＭＳ Ｐゴシック"/>
            </a:endParaRPr>
          </a:p>
        </p:txBody>
      </p:sp>
      <p:sp>
        <p:nvSpPr>
          <p:cNvPr id="21" name="object 21"/>
          <p:cNvSpPr txBox="1"/>
          <p:nvPr/>
        </p:nvSpPr>
        <p:spPr>
          <a:xfrm>
            <a:off x="1546860" y="4154423"/>
            <a:ext cx="2341245" cy="244298"/>
          </a:xfrm>
          <a:prstGeom prst="rect">
            <a:avLst/>
          </a:prstGeom>
          <a:solidFill>
            <a:srgbClr val="006FC0"/>
          </a:solidFill>
        </p:spPr>
        <p:txBody>
          <a:bodyPr vert="horz" wrap="square" lIns="0" tIns="28575" rIns="0" bIns="0" rtlCol="0">
            <a:spAutoFit/>
          </a:bodyPr>
          <a:lstStyle/>
          <a:p>
            <a:pPr marL="633730">
              <a:spcBef>
                <a:spcPts val="225"/>
              </a:spcBef>
            </a:pPr>
            <a:r>
              <a:rPr sz="1400" b="1" spc="-30" dirty="0">
                <a:solidFill>
                  <a:srgbClr val="FFFFFF"/>
                </a:solidFill>
                <a:latin typeface="ＭＳ Ｐゴシック"/>
                <a:cs typeface="ＭＳ Ｐゴシック"/>
              </a:rPr>
              <a:t>③自衛隊施設</a:t>
            </a:r>
            <a:endParaRPr sz="1400">
              <a:latin typeface="ＭＳ Ｐゴシック"/>
              <a:cs typeface="ＭＳ Ｐゴシック"/>
            </a:endParaRPr>
          </a:p>
        </p:txBody>
      </p:sp>
      <p:pic>
        <p:nvPicPr>
          <p:cNvPr id="22" name="object 22"/>
          <p:cNvPicPr/>
          <p:nvPr/>
        </p:nvPicPr>
        <p:blipFill>
          <a:blip r:embed="rId4" cstate="print"/>
          <a:stretch>
            <a:fillRect/>
          </a:stretch>
        </p:blipFill>
        <p:spPr>
          <a:xfrm>
            <a:off x="3639312" y="4931664"/>
            <a:ext cx="2247887" cy="1245108"/>
          </a:xfrm>
          <a:prstGeom prst="rect">
            <a:avLst/>
          </a:prstGeom>
        </p:spPr>
      </p:pic>
      <p:sp>
        <p:nvSpPr>
          <p:cNvPr id="23" name="object 23"/>
          <p:cNvSpPr txBox="1"/>
          <p:nvPr/>
        </p:nvSpPr>
        <p:spPr>
          <a:xfrm>
            <a:off x="1719089" y="6256571"/>
            <a:ext cx="1427480" cy="182101"/>
          </a:xfrm>
          <a:prstGeom prst="rect">
            <a:avLst/>
          </a:prstGeom>
        </p:spPr>
        <p:txBody>
          <a:bodyPr vert="horz" wrap="square" lIns="0" tIns="12700" rIns="0" bIns="0" rtlCol="0">
            <a:spAutoFit/>
          </a:bodyPr>
          <a:lstStyle/>
          <a:p>
            <a:pPr marL="12700">
              <a:spcBef>
                <a:spcPts val="100"/>
              </a:spcBef>
            </a:pPr>
            <a:r>
              <a:rPr sz="1100" dirty="0">
                <a:latin typeface="ＭＳ Ｐゴシック"/>
                <a:cs typeface="ＭＳ Ｐゴシック"/>
              </a:rPr>
              <a:t>【現状施設の例（庁舎）</a:t>
            </a:r>
            <a:r>
              <a:rPr sz="1100" spc="-50" dirty="0">
                <a:latin typeface="ＭＳ Ｐゴシック"/>
                <a:cs typeface="ＭＳ Ｐゴシック"/>
              </a:rPr>
              <a:t>】</a:t>
            </a:r>
            <a:endParaRPr sz="1100">
              <a:latin typeface="ＭＳ Ｐゴシック"/>
              <a:cs typeface="ＭＳ Ｐゴシック"/>
            </a:endParaRPr>
          </a:p>
        </p:txBody>
      </p:sp>
      <p:sp>
        <p:nvSpPr>
          <p:cNvPr id="24" name="object 24"/>
          <p:cNvSpPr txBox="1"/>
          <p:nvPr/>
        </p:nvSpPr>
        <p:spPr>
          <a:xfrm>
            <a:off x="3951341" y="6256571"/>
            <a:ext cx="1624330" cy="182101"/>
          </a:xfrm>
          <a:prstGeom prst="rect">
            <a:avLst/>
          </a:prstGeom>
        </p:spPr>
        <p:txBody>
          <a:bodyPr vert="horz" wrap="square" lIns="0" tIns="12700" rIns="0" bIns="0" rtlCol="0">
            <a:spAutoFit/>
          </a:bodyPr>
          <a:lstStyle/>
          <a:p>
            <a:pPr marL="12700">
              <a:spcBef>
                <a:spcPts val="100"/>
              </a:spcBef>
            </a:pPr>
            <a:r>
              <a:rPr sz="1100" spc="-10" dirty="0">
                <a:latin typeface="ＭＳ Ｐゴシック"/>
                <a:cs typeface="ＭＳ Ｐゴシック"/>
              </a:rPr>
              <a:t>【建替後のイメージ</a:t>
            </a:r>
            <a:r>
              <a:rPr sz="1100" dirty="0">
                <a:latin typeface="ＭＳ Ｐゴシック"/>
                <a:cs typeface="ＭＳ Ｐゴシック"/>
              </a:rPr>
              <a:t>（庁舎）</a:t>
            </a:r>
            <a:r>
              <a:rPr sz="1100" spc="-50" dirty="0">
                <a:latin typeface="ＭＳ Ｐゴシック"/>
                <a:cs typeface="ＭＳ Ｐゴシック"/>
              </a:rPr>
              <a:t>】</a:t>
            </a:r>
            <a:endParaRPr sz="1100">
              <a:latin typeface="ＭＳ Ｐゴシック"/>
              <a:cs typeface="ＭＳ Ｐゴシック"/>
            </a:endParaRPr>
          </a:p>
        </p:txBody>
      </p:sp>
      <p:sp>
        <p:nvSpPr>
          <p:cNvPr id="25" name="object 25"/>
          <p:cNvSpPr/>
          <p:nvPr/>
        </p:nvSpPr>
        <p:spPr>
          <a:xfrm>
            <a:off x="3361945" y="5199888"/>
            <a:ext cx="208915" cy="708660"/>
          </a:xfrm>
          <a:custGeom>
            <a:avLst/>
            <a:gdLst/>
            <a:ahLst/>
            <a:cxnLst/>
            <a:rect l="l" t="t" r="r" b="b"/>
            <a:pathLst>
              <a:path w="208914" h="708660">
                <a:moveTo>
                  <a:pt x="0" y="0"/>
                </a:moveTo>
                <a:lnTo>
                  <a:pt x="0" y="708660"/>
                </a:lnTo>
                <a:lnTo>
                  <a:pt x="208788" y="354330"/>
                </a:lnTo>
                <a:lnTo>
                  <a:pt x="0" y="0"/>
                </a:lnTo>
                <a:close/>
              </a:path>
            </a:pathLst>
          </a:custGeom>
          <a:solidFill>
            <a:srgbClr val="DEEBF7"/>
          </a:solidFill>
        </p:spPr>
        <p:txBody>
          <a:bodyPr wrap="square" lIns="0" tIns="0" rIns="0" bIns="0" rtlCol="0"/>
          <a:lstStyle/>
          <a:p>
            <a:endParaRPr/>
          </a:p>
        </p:txBody>
      </p:sp>
      <p:sp>
        <p:nvSpPr>
          <p:cNvPr id="26" name="object 26"/>
          <p:cNvSpPr txBox="1"/>
          <p:nvPr/>
        </p:nvSpPr>
        <p:spPr>
          <a:xfrm>
            <a:off x="1548383" y="1185673"/>
            <a:ext cx="2339340" cy="243015"/>
          </a:xfrm>
          <a:prstGeom prst="rect">
            <a:avLst/>
          </a:prstGeom>
          <a:solidFill>
            <a:srgbClr val="006FC0"/>
          </a:solidFill>
        </p:spPr>
        <p:txBody>
          <a:bodyPr vert="horz" wrap="square" lIns="0" tIns="27305" rIns="0" bIns="0" rtlCol="0">
            <a:spAutoFit/>
          </a:bodyPr>
          <a:lstStyle/>
          <a:p>
            <a:pPr marL="125095">
              <a:spcBef>
                <a:spcPts val="215"/>
              </a:spcBef>
            </a:pPr>
            <a:r>
              <a:rPr sz="1400" b="1" spc="-25" dirty="0">
                <a:solidFill>
                  <a:srgbClr val="FFFFFF"/>
                </a:solidFill>
                <a:latin typeface="ＭＳ Ｐゴシック"/>
                <a:cs typeface="ＭＳ Ｐゴシック"/>
              </a:rPr>
              <a:t>①水力発電</a:t>
            </a:r>
            <a:r>
              <a:rPr sz="1200" b="1" spc="-20" dirty="0">
                <a:solidFill>
                  <a:srgbClr val="FFFFFF"/>
                </a:solidFill>
                <a:latin typeface="ＭＳ Ｐゴシック"/>
                <a:cs typeface="ＭＳ Ｐゴシック"/>
              </a:rPr>
              <a:t>（ハイブリッドダム</a:t>
            </a:r>
            <a:r>
              <a:rPr sz="1200" b="1" spc="-50" dirty="0">
                <a:solidFill>
                  <a:srgbClr val="FFFFFF"/>
                </a:solidFill>
                <a:latin typeface="ＭＳ Ｐゴシック"/>
                <a:cs typeface="ＭＳ Ｐゴシック"/>
              </a:rPr>
              <a:t>）</a:t>
            </a:r>
            <a:endParaRPr sz="1200">
              <a:latin typeface="ＭＳ Ｐゴシック"/>
              <a:cs typeface="ＭＳ Ｐゴシック"/>
            </a:endParaRPr>
          </a:p>
        </p:txBody>
      </p:sp>
      <p:sp>
        <p:nvSpPr>
          <p:cNvPr id="27" name="object 27"/>
          <p:cNvSpPr txBox="1"/>
          <p:nvPr/>
        </p:nvSpPr>
        <p:spPr>
          <a:xfrm>
            <a:off x="1626378" y="1547090"/>
            <a:ext cx="4087495" cy="197490"/>
          </a:xfrm>
          <a:prstGeom prst="rect">
            <a:avLst/>
          </a:prstGeom>
        </p:spPr>
        <p:txBody>
          <a:bodyPr vert="horz" wrap="square" lIns="0" tIns="12700" rIns="0" bIns="0" rtlCol="0">
            <a:spAutoFit/>
          </a:bodyPr>
          <a:lstStyle/>
          <a:p>
            <a:pPr marL="12700">
              <a:spcBef>
                <a:spcPts val="100"/>
              </a:spcBef>
            </a:pPr>
            <a:r>
              <a:rPr sz="1200" spc="-15" dirty="0">
                <a:latin typeface="ＭＳ Ｐゴシック"/>
                <a:cs typeface="ＭＳ Ｐゴシック"/>
              </a:rPr>
              <a:t>治水・利水ダムの水力発電設備の新設・増強を官民連携で実施</a:t>
            </a:r>
            <a:endParaRPr sz="1200">
              <a:latin typeface="ＭＳ Ｐゴシック"/>
              <a:cs typeface="ＭＳ Ｐゴシック"/>
            </a:endParaRPr>
          </a:p>
        </p:txBody>
      </p:sp>
      <p:sp>
        <p:nvSpPr>
          <p:cNvPr id="28" name="object 28"/>
          <p:cNvSpPr txBox="1"/>
          <p:nvPr/>
        </p:nvSpPr>
        <p:spPr>
          <a:xfrm>
            <a:off x="1895930" y="3483537"/>
            <a:ext cx="1497965" cy="182742"/>
          </a:xfrm>
          <a:prstGeom prst="rect">
            <a:avLst/>
          </a:prstGeom>
        </p:spPr>
        <p:txBody>
          <a:bodyPr vert="horz" wrap="square" lIns="0" tIns="13335" rIns="0" bIns="0" rtlCol="0">
            <a:spAutoFit/>
          </a:bodyPr>
          <a:lstStyle/>
          <a:p>
            <a:pPr marL="12700">
              <a:spcBef>
                <a:spcPts val="105"/>
              </a:spcBef>
            </a:pPr>
            <a:r>
              <a:rPr sz="1100" spc="-5" dirty="0">
                <a:latin typeface="ＭＳ Ｐゴシック"/>
                <a:cs typeface="ＭＳ Ｐゴシック"/>
              </a:rPr>
              <a:t>【発電設備の新設・増強】</a:t>
            </a:r>
            <a:endParaRPr sz="1100">
              <a:latin typeface="ＭＳ Ｐゴシック"/>
              <a:cs typeface="ＭＳ Ｐゴシック"/>
            </a:endParaRPr>
          </a:p>
        </p:txBody>
      </p:sp>
      <p:pic>
        <p:nvPicPr>
          <p:cNvPr id="29" name="object 29"/>
          <p:cNvPicPr/>
          <p:nvPr/>
        </p:nvPicPr>
        <p:blipFill>
          <a:blip r:embed="rId5" cstate="print"/>
          <a:stretch>
            <a:fillRect/>
          </a:stretch>
        </p:blipFill>
        <p:spPr>
          <a:xfrm>
            <a:off x="1882141" y="1830325"/>
            <a:ext cx="1505711" cy="1652015"/>
          </a:xfrm>
          <a:prstGeom prst="rect">
            <a:avLst/>
          </a:prstGeom>
        </p:spPr>
      </p:pic>
      <p:pic>
        <p:nvPicPr>
          <p:cNvPr id="30" name="object 30"/>
          <p:cNvPicPr/>
          <p:nvPr/>
        </p:nvPicPr>
        <p:blipFill>
          <a:blip r:embed="rId6" cstate="print"/>
          <a:stretch>
            <a:fillRect/>
          </a:stretch>
        </p:blipFill>
        <p:spPr>
          <a:xfrm>
            <a:off x="4158996" y="2197608"/>
            <a:ext cx="1781555" cy="1001267"/>
          </a:xfrm>
          <a:prstGeom prst="rect">
            <a:avLst/>
          </a:prstGeom>
        </p:spPr>
      </p:pic>
      <p:sp>
        <p:nvSpPr>
          <p:cNvPr id="31" name="object 31"/>
          <p:cNvSpPr txBox="1"/>
          <p:nvPr/>
        </p:nvSpPr>
        <p:spPr>
          <a:xfrm>
            <a:off x="3976635" y="3485426"/>
            <a:ext cx="2238375" cy="182742"/>
          </a:xfrm>
          <a:prstGeom prst="rect">
            <a:avLst/>
          </a:prstGeom>
        </p:spPr>
        <p:txBody>
          <a:bodyPr vert="horz" wrap="square" lIns="0" tIns="13335" rIns="0" bIns="0" rtlCol="0">
            <a:spAutoFit/>
          </a:bodyPr>
          <a:lstStyle/>
          <a:p>
            <a:pPr marL="12700">
              <a:spcBef>
                <a:spcPts val="105"/>
              </a:spcBef>
            </a:pPr>
            <a:r>
              <a:rPr sz="1100" spc="-15" dirty="0">
                <a:latin typeface="ＭＳ Ｐゴシック"/>
                <a:cs typeface="ＭＳ Ｐゴシック"/>
              </a:rPr>
              <a:t>【データセンター等を誘致し地域振興】</a:t>
            </a:r>
            <a:endParaRPr sz="1100">
              <a:latin typeface="ＭＳ Ｐゴシック"/>
              <a:cs typeface="ＭＳ Ｐゴシック"/>
            </a:endParaRPr>
          </a:p>
        </p:txBody>
      </p:sp>
      <p:sp>
        <p:nvSpPr>
          <p:cNvPr id="32" name="object 32"/>
          <p:cNvSpPr txBox="1"/>
          <p:nvPr/>
        </p:nvSpPr>
        <p:spPr>
          <a:xfrm>
            <a:off x="5350860" y="3010948"/>
            <a:ext cx="517525" cy="90409"/>
          </a:xfrm>
          <a:prstGeom prst="rect">
            <a:avLst/>
          </a:prstGeom>
        </p:spPr>
        <p:txBody>
          <a:bodyPr vert="horz" wrap="square" lIns="0" tIns="13335" rIns="0" bIns="0" rtlCol="0">
            <a:spAutoFit/>
          </a:bodyPr>
          <a:lstStyle/>
          <a:p>
            <a:pPr marL="12700">
              <a:spcBef>
                <a:spcPts val="105"/>
              </a:spcBef>
            </a:pPr>
            <a:r>
              <a:rPr sz="500" spc="-10" dirty="0">
                <a:solidFill>
                  <a:srgbClr val="FFFFFF"/>
                </a:solidFill>
                <a:latin typeface="Calibri"/>
                <a:cs typeface="Calibri"/>
              </a:rPr>
              <a:t>iStock:gorodenkoff</a:t>
            </a:r>
            <a:endParaRPr sz="500">
              <a:latin typeface="Calibri"/>
              <a:cs typeface="Calibri"/>
            </a:endParaRPr>
          </a:p>
        </p:txBody>
      </p:sp>
      <p:sp>
        <p:nvSpPr>
          <p:cNvPr id="33" name="object 33"/>
          <p:cNvSpPr txBox="1"/>
          <p:nvPr/>
        </p:nvSpPr>
        <p:spPr>
          <a:xfrm>
            <a:off x="9762150" y="3697819"/>
            <a:ext cx="833119" cy="105157"/>
          </a:xfrm>
          <a:prstGeom prst="rect">
            <a:avLst/>
          </a:prstGeom>
        </p:spPr>
        <p:txBody>
          <a:bodyPr vert="horz" wrap="square" lIns="0" tIns="12700" rIns="0" bIns="0" rtlCol="0">
            <a:spAutoFit/>
          </a:bodyPr>
          <a:lstStyle/>
          <a:p>
            <a:pPr marL="12700">
              <a:spcBef>
                <a:spcPts val="100"/>
              </a:spcBef>
            </a:pPr>
            <a:r>
              <a:rPr sz="600" spc="-15" dirty="0">
                <a:latin typeface="ＭＳ Ｐゴシック"/>
                <a:cs typeface="ＭＳ Ｐゴシック"/>
              </a:rPr>
              <a:t>津山市公表資料より引用</a:t>
            </a:r>
            <a:endParaRPr sz="600">
              <a:latin typeface="ＭＳ Ｐゴシック"/>
              <a:cs typeface="ＭＳ Ｐゴシック"/>
            </a:endParaRPr>
          </a:p>
        </p:txBody>
      </p:sp>
      <p:pic>
        <p:nvPicPr>
          <p:cNvPr id="34" name="object 34"/>
          <p:cNvPicPr/>
          <p:nvPr/>
        </p:nvPicPr>
        <p:blipFill>
          <a:blip r:embed="rId7" cstate="print"/>
          <a:stretch>
            <a:fillRect/>
          </a:stretch>
        </p:blipFill>
        <p:spPr>
          <a:xfrm>
            <a:off x="1633729" y="4937760"/>
            <a:ext cx="1598675" cy="123901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31053" y="2599945"/>
            <a:ext cx="3011805" cy="3072765"/>
            <a:chOff x="4607052" y="2599944"/>
            <a:chExt cx="3011805" cy="3072765"/>
          </a:xfrm>
        </p:grpSpPr>
        <p:pic>
          <p:nvPicPr>
            <p:cNvPr id="3" name="object 3"/>
            <p:cNvPicPr/>
            <p:nvPr/>
          </p:nvPicPr>
          <p:blipFill>
            <a:blip r:embed="rId2" cstate="print"/>
            <a:stretch>
              <a:fillRect/>
            </a:stretch>
          </p:blipFill>
          <p:spPr>
            <a:xfrm>
              <a:off x="4607052" y="2599944"/>
              <a:ext cx="3011411" cy="3072383"/>
            </a:xfrm>
            <a:prstGeom prst="rect">
              <a:avLst/>
            </a:prstGeom>
          </p:spPr>
        </p:pic>
        <p:sp>
          <p:nvSpPr>
            <p:cNvPr id="4" name="object 4"/>
            <p:cNvSpPr/>
            <p:nvPr/>
          </p:nvSpPr>
          <p:spPr>
            <a:xfrm>
              <a:off x="5014722" y="2972562"/>
              <a:ext cx="1844039" cy="114300"/>
            </a:xfrm>
            <a:custGeom>
              <a:avLst/>
              <a:gdLst/>
              <a:ahLst/>
              <a:cxnLst/>
              <a:rect l="l" t="t" r="r" b="b"/>
              <a:pathLst>
                <a:path w="1844040" h="114300">
                  <a:moveTo>
                    <a:pt x="0" y="114300"/>
                  </a:moveTo>
                  <a:lnTo>
                    <a:pt x="1059180" y="53340"/>
                  </a:lnTo>
                  <a:lnTo>
                    <a:pt x="1584960" y="30480"/>
                  </a:lnTo>
                  <a:lnTo>
                    <a:pt x="1655978" y="24932"/>
                  </a:lnTo>
                  <a:lnTo>
                    <a:pt x="1714195" y="19019"/>
                  </a:lnTo>
                  <a:lnTo>
                    <a:pt x="1762810" y="12832"/>
                  </a:lnTo>
                  <a:lnTo>
                    <a:pt x="1805025" y="6461"/>
                  </a:lnTo>
                  <a:lnTo>
                    <a:pt x="1844039" y="0"/>
                  </a:lnTo>
                </a:path>
              </a:pathLst>
            </a:custGeom>
            <a:ln w="35052">
              <a:solidFill>
                <a:srgbClr val="A6A6A6"/>
              </a:solidFill>
            </a:ln>
          </p:spPr>
          <p:txBody>
            <a:bodyPr wrap="square" lIns="0" tIns="0" rIns="0" bIns="0" rtlCol="0"/>
            <a:lstStyle/>
            <a:p>
              <a:endParaRPr/>
            </a:p>
          </p:txBody>
        </p:sp>
        <p:sp>
          <p:nvSpPr>
            <p:cNvPr id="5" name="object 5"/>
            <p:cNvSpPr/>
            <p:nvPr/>
          </p:nvSpPr>
          <p:spPr>
            <a:xfrm>
              <a:off x="4958334" y="2772918"/>
              <a:ext cx="1087120" cy="2205355"/>
            </a:xfrm>
            <a:custGeom>
              <a:avLst/>
              <a:gdLst/>
              <a:ahLst/>
              <a:cxnLst/>
              <a:rect l="l" t="t" r="r" b="b"/>
              <a:pathLst>
                <a:path w="1087120" h="2205354">
                  <a:moveTo>
                    <a:pt x="0" y="0"/>
                  </a:moveTo>
                  <a:lnTo>
                    <a:pt x="11121" y="76382"/>
                  </a:lnTo>
                  <a:lnTo>
                    <a:pt x="16681" y="119370"/>
                  </a:lnTo>
                  <a:lnTo>
                    <a:pt x="22240" y="168113"/>
                  </a:lnTo>
                  <a:lnTo>
                    <a:pt x="27801" y="224529"/>
                  </a:lnTo>
                  <a:lnTo>
                    <a:pt x="33362" y="290537"/>
                  </a:lnTo>
                  <a:lnTo>
                    <a:pt x="36429" y="332652"/>
                  </a:lnTo>
                  <a:lnTo>
                    <a:pt x="39554" y="380256"/>
                  </a:lnTo>
                  <a:lnTo>
                    <a:pt x="42715" y="432148"/>
                  </a:lnTo>
                  <a:lnTo>
                    <a:pt x="45890" y="487124"/>
                  </a:lnTo>
                  <a:lnTo>
                    <a:pt x="49059" y="543982"/>
                  </a:lnTo>
                  <a:lnTo>
                    <a:pt x="52200" y="601520"/>
                  </a:lnTo>
                  <a:lnTo>
                    <a:pt x="55291" y="658535"/>
                  </a:lnTo>
                  <a:lnTo>
                    <a:pt x="58310" y="713826"/>
                  </a:lnTo>
                  <a:lnTo>
                    <a:pt x="61237" y="766190"/>
                  </a:lnTo>
                  <a:lnTo>
                    <a:pt x="64049" y="814424"/>
                  </a:lnTo>
                  <a:lnTo>
                    <a:pt x="66725" y="857326"/>
                  </a:lnTo>
                  <a:lnTo>
                    <a:pt x="71301" y="922540"/>
                  </a:lnTo>
                  <a:lnTo>
                    <a:pt x="75547" y="975517"/>
                  </a:lnTo>
                  <a:lnTo>
                    <a:pt x="79528" y="1021349"/>
                  </a:lnTo>
                  <a:lnTo>
                    <a:pt x="83312" y="1065131"/>
                  </a:lnTo>
                  <a:lnTo>
                    <a:pt x="86964" y="1111954"/>
                  </a:lnTo>
                  <a:lnTo>
                    <a:pt x="90551" y="1166914"/>
                  </a:lnTo>
                  <a:lnTo>
                    <a:pt x="93162" y="1215495"/>
                  </a:lnTo>
                  <a:lnTo>
                    <a:pt x="95653" y="1268905"/>
                  </a:lnTo>
                  <a:lnTo>
                    <a:pt x="98050" y="1325274"/>
                  </a:lnTo>
                  <a:lnTo>
                    <a:pt x="100382" y="1382731"/>
                  </a:lnTo>
                  <a:lnTo>
                    <a:pt x="102676" y="1439407"/>
                  </a:lnTo>
                  <a:lnTo>
                    <a:pt x="104961" y="1493433"/>
                  </a:lnTo>
                  <a:lnTo>
                    <a:pt x="107264" y="1542938"/>
                  </a:lnTo>
                  <a:lnTo>
                    <a:pt x="109613" y="1586052"/>
                  </a:lnTo>
                  <a:lnTo>
                    <a:pt x="114712" y="1652845"/>
                  </a:lnTo>
                  <a:lnTo>
                    <a:pt x="120035" y="1703039"/>
                  </a:lnTo>
                  <a:lnTo>
                    <a:pt x="124913" y="1747131"/>
                  </a:lnTo>
                  <a:lnTo>
                    <a:pt x="128676" y="1795614"/>
                  </a:lnTo>
                  <a:lnTo>
                    <a:pt x="130427" y="1853476"/>
                  </a:lnTo>
                  <a:lnTo>
                    <a:pt x="130762" y="1914390"/>
                  </a:lnTo>
                  <a:lnTo>
                    <a:pt x="131244" y="1971881"/>
                  </a:lnTo>
                  <a:lnTo>
                    <a:pt x="133438" y="2019477"/>
                  </a:lnTo>
                  <a:lnTo>
                    <a:pt x="140595" y="2080199"/>
                  </a:lnTo>
                  <a:lnTo>
                    <a:pt x="157276" y="2119490"/>
                  </a:lnTo>
                  <a:lnTo>
                    <a:pt x="188849" y="2151348"/>
                  </a:lnTo>
                  <a:lnTo>
                    <a:pt x="238290" y="2171890"/>
                  </a:lnTo>
                  <a:lnTo>
                    <a:pt x="312456" y="2179924"/>
                  </a:lnTo>
                  <a:lnTo>
                    <a:pt x="357024" y="2180707"/>
                  </a:lnTo>
                  <a:lnTo>
                    <a:pt x="405091" y="2181415"/>
                  </a:lnTo>
                  <a:lnTo>
                    <a:pt x="447336" y="2181872"/>
                  </a:lnTo>
                  <a:lnTo>
                    <a:pt x="493508" y="2181644"/>
                  </a:lnTo>
                  <a:lnTo>
                    <a:pt x="541435" y="2181186"/>
                  </a:lnTo>
                  <a:lnTo>
                    <a:pt x="588942" y="2180958"/>
                  </a:lnTo>
                  <a:lnTo>
                    <a:pt x="633857" y="2181415"/>
                  </a:lnTo>
                  <a:lnTo>
                    <a:pt x="695291" y="2183573"/>
                  </a:lnTo>
                  <a:lnTo>
                    <a:pt x="760747" y="2186773"/>
                  </a:lnTo>
                  <a:lnTo>
                    <a:pt x="812799" y="2189675"/>
                  </a:lnTo>
                  <a:lnTo>
                    <a:pt x="834021" y="2190940"/>
                  </a:lnTo>
                  <a:lnTo>
                    <a:pt x="1086612" y="2205228"/>
                  </a:lnTo>
                </a:path>
              </a:pathLst>
            </a:custGeom>
            <a:ln w="25908">
              <a:solidFill>
                <a:srgbClr val="A6A6A6"/>
              </a:solidFill>
            </a:ln>
          </p:spPr>
          <p:txBody>
            <a:bodyPr wrap="square" lIns="0" tIns="0" rIns="0" bIns="0" rtlCol="0"/>
            <a:lstStyle/>
            <a:p>
              <a:endParaRPr/>
            </a:p>
          </p:txBody>
        </p:sp>
        <p:sp>
          <p:nvSpPr>
            <p:cNvPr id="6" name="object 6"/>
            <p:cNvSpPr/>
            <p:nvPr/>
          </p:nvSpPr>
          <p:spPr>
            <a:xfrm>
              <a:off x="4725162" y="4295394"/>
              <a:ext cx="1087120" cy="96520"/>
            </a:xfrm>
            <a:custGeom>
              <a:avLst/>
              <a:gdLst/>
              <a:ahLst/>
              <a:cxnLst/>
              <a:rect l="l" t="t" r="r" b="b"/>
              <a:pathLst>
                <a:path w="1087120" h="96520">
                  <a:moveTo>
                    <a:pt x="0" y="96011"/>
                  </a:moveTo>
                  <a:lnTo>
                    <a:pt x="51956" y="93603"/>
                  </a:lnTo>
                  <a:lnTo>
                    <a:pt x="103960" y="91147"/>
                  </a:lnTo>
                  <a:lnTo>
                    <a:pt x="156059" y="88595"/>
                  </a:lnTo>
                  <a:lnTo>
                    <a:pt x="208300" y="85898"/>
                  </a:lnTo>
                  <a:lnTo>
                    <a:pt x="260732" y="83010"/>
                  </a:lnTo>
                  <a:lnTo>
                    <a:pt x="313402" y="79881"/>
                  </a:lnTo>
                  <a:lnTo>
                    <a:pt x="366358" y="76465"/>
                  </a:lnTo>
                  <a:lnTo>
                    <a:pt x="419647" y="72713"/>
                  </a:lnTo>
                  <a:lnTo>
                    <a:pt x="473318" y="68576"/>
                  </a:lnTo>
                  <a:lnTo>
                    <a:pt x="527418" y="64007"/>
                  </a:lnTo>
                  <a:lnTo>
                    <a:pt x="691194" y="47255"/>
                  </a:lnTo>
                  <a:lnTo>
                    <a:pt x="874928" y="26003"/>
                  </a:lnTo>
                  <a:lnTo>
                    <a:pt x="1024705" y="7750"/>
                  </a:lnTo>
                  <a:lnTo>
                    <a:pt x="1086612" y="0"/>
                  </a:lnTo>
                </a:path>
              </a:pathLst>
            </a:custGeom>
            <a:ln w="28956">
              <a:solidFill>
                <a:srgbClr val="A6A6A6"/>
              </a:solidFill>
            </a:ln>
          </p:spPr>
          <p:txBody>
            <a:bodyPr wrap="square" lIns="0" tIns="0" rIns="0" bIns="0" rtlCol="0"/>
            <a:lstStyle/>
            <a:p>
              <a:endParaRPr/>
            </a:p>
          </p:txBody>
        </p:sp>
      </p:grpSp>
      <p:sp>
        <p:nvSpPr>
          <p:cNvPr id="7" name="object 7"/>
          <p:cNvSpPr/>
          <p:nvPr/>
        </p:nvSpPr>
        <p:spPr>
          <a:xfrm>
            <a:off x="9217153" y="3685032"/>
            <a:ext cx="1411605" cy="363220"/>
          </a:xfrm>
          <a:custGeom>
            <a:avLst/>
            <a:gdLst/>
            <a:ahLst/>
            <a:cxnLst/>
            <a:rect l="l" t="t" r="r" b="b"/>
            <a:pathLst>
              <a:path w="1411604" h="363220">
                <a:moveTo>
                  <a:pt x="0" y="60452"/>
                </a:moveTo>
                <a:lnTo>
                  <a:pt x="4750" y="36920"/>
                </a:lnTo>
                <a:lnTo>
                  <a:pt x="17705" y="17705"/>
                </a:lnTo>
                <a:lnTo>
                  <a:pt x="36920" y="4750"/>
                </a:lnTo>
                <a:lnTo>
                  <a:pt x="60452" y="0"/>
                </a:lnTo>
                <a:lnTo>
                  <a:pt x="1350772" y="0"/>
                </a:lnTo>
                <a:lnTo>
                  <a:pt x="1374303" y="4750"/>
                </a:lnTo>
                <a:lnTo>
                  <a:pt x="1393518" y="17705"/>
                </a:lnTo>
                <a:lnTo>
                  <a:pt x="1406473" y="36920"/>
                </a:lnTo>
                <a:lnTo>
                  <a:pt x="1411224" y="60452"/>
                </a:lnTo>
                <a:lnTo>
                  <a:pt x="1411224" y="302260"/>
                </a:lnTo>
                <a:lnTo>
                  <a:pt x="1406473" y="325791"/>
                </a:lnTo>
                <a:lnTo>
                  <a:pt x="1393518" y="345006"/>
                </a:lnTo>
                <a:lnTo>
                  <a:pt x="1374303" y="357961"/>
                </a:lnTo>
                <a:lnTo>
                  <a:pt x="1350772" y="362712"/>
                </a:lnTo>
                <a:lnTo>
                  <a:pt x="60452" y="362712"/>
                </a:lnTo>
                <a:lnTo>
                  <a:pt x="36920" y="357961"/>
                </a:lnTo>
                <a:lnTo>
                  <a:pt x="17705" y="345006"/>
                </a:lnTo>
                <a:lnTo>
                  <a:pt x="4750" y="325791"/>
                </a:lnTo>
                <a:lnTo>
                  <a:pt x="0" y="302260"/>
                </a:lnTo>
                <a:lnTo>
                  <a:pt x="0" y="60452"/>
                </a:lnTo>
                <a:close/>
              </a:path>
            </a:pathLst>
          </a:custGeom>
          <a:ln w="9144">
            <a:solidFill>
              <a:srgbClr val="000000"/>
            </a:solidFill>
          </a:ln>
        </p:spPr>
        <p:txBody>
          <a:bodyPr wrap="square" lIns="0" tIns="0" rIns="0" bIns="0" rtlCol="0"/>
          <a:lstStyle/>
          <a:p>
            <a:endParaRPr/>
          </a:p>
        </p:txBody>
      </p:sp>
      <p:sp>
        <p:nvSpPr>
          <p:cNvPr id="8" name="object 8"/>
          <p:cNvSpPr txBox="1"/>
          <p:nvPr/>
        </p:nvSpPr>
        <p:spPr>
          <a:xfrm>
            <a:off x="9290203" y="3755131"/>
            <a:ext cx="1264920" cy="182101"/>
          </a:xfrm>
          <a:prstGeom prst="rect">
            <a:avLst/>
          </a:prstGeom>
        </p:spPr>
        <p:txBody>
          <a:bodyPr vert="horz" wrap="square" lIns="0" tIns="12700" rIns="0" bIns="0" rtlCol="0">
            <a:spAutoFit/>
          </a:bodyPr>
          <a:lstStyle/>
          <a:p>
            <a:pPr marL="12700">
              <a:spcBef>
                <a:spcPts val="100"/>
              </a:spcBef>
            </a:pPr>
            <a:r>
              <a:rPr sz="1100" spc="-15" dirty="0">
                <a:latin typeface="ＭＳ Ｐゴシック"/>
                <a:cs typeface="ＭＳ Ｐゴシック"/>
              </a:rPr>
              <a:t>プロジェクト合同会社</a:t>
            </a:r>
            <a:endParaRPr sz="1100">
              <a:latin typeface="ＭＳ Ｐゴシック"/>
              <a:cs typeface="ＭＳ Ｐゴシック"/>
            </a:endParaRPr>
          </a:p>
        </p:txBody>
      </p:sp>
      <p:pic>
        <p:nvPicPr>
          <p:cNvPr id="9" name="object 9"/>
          <p:cNvPicPr/>
          <p:nvPr/>
        </p:nvPicPr>
        <p:blipFill>
          <a:blip r:embed="rId3" cstate="print"/>
          <a:stretch>
            <a:fillRect/>
          </a:stretch>
        </p:blipFill>
        <p:spPr>
          <a:xfrm>
            <a:off x="1524000" y="7621"/>
            <a:ext cx="9144000" cy="394715"/>
          </a:xfrm>
          <a:prstGeom prst="rect">
            <a:avLst/>
          </a:prstGeom>
        </p:spPr>
      </p:pic>
      <p:sp>
        <p:nvSpPr>
          <p:cNvPr id="10" name="object 10"/>
          <p:cNvSpPr txBox="1">
            <a:spLocks noGrp="1"/>
          </p:cNvSpPr>
          <p:nvPr>
            <p:ph type="title"/>
          </p:nvPr>
        </p:nvSpPr>
        <p:spPr>
          <a:xfrm>
            <a:off x="1790749" y="-87298"/>
            <a:ext cx="6820790" cy="443711"/>
          </a:xfrm>
          <a:prstGeom prst="rect">
            <a:avLst/>
          </a:prstGeom>
        </p:spPr>
        <p:txBody>
          <a:bodyPr vert="horz" wrap="square" lIns="0" tIns="12700" rIns="0" bIns="0" rtlCol="0" anchor="ctr">
            <a:spAutoFit/>
          </a:bodyPr>
          <a:lstStyle/>
          <a:p>
            <a:pPr marL="12700">
              <a:spcBef>
                <a:spcPts val="100"/>
              </a:spcBef>
            </a:pPr>
            <a:r>
              <a:rPr sz="2800" spc="-20" dirty="0"/>
              <a:t>３．ＰＰＰ／ＰＦＩ手法の進化・多様化</a:t>
            </a:r>
          </a:p>
        </p:txBody>
      </p:sp>
      <p:sp>
        <p:nvSpPr>
          <p:cNvPr id="11" name="object 11"/>
          <p:cNvSpPr/>
          <p:nvPr/>
        </p:nvSpPr>
        <p:spPr>
          <a:xfrm>
            <a:off x="1560576" y="417577"/>
            <a:ext cx="9036050" cy="1320165"/>
          </a:xfrm>
          <a:custGeom>
            <a:avLst/>
            <a:gdLst/>
            <a:ahLst/>
            <a:cxnLst/>
            <a:rect l="l" t="t" r="r" b="b"/>
            <a:pathLst>
              <a:path w="9036050" h="1320164">
                <a:moveTo>
                  <a:pt x="0" y="0"/>
                </a:moveTo>
                <a:lnTo>
                  <a:pt x="9035796" y="0"/>
                </a:lnTo>
                <a:lnTo>
                  <a:pt x="9035796" y="1319784"/>
                </a:lnTo>
                <a:lnTo>
                  <a:pt x="0" y="1319784"/>
                </a:lnTo>
                <a:lnTo>
                  <a:pt x="0" y="0"/>
                </a:lnTo>
                <a:close/>
              </a:path>
            </a:pathLst>
          </a:custGeom>
          <a:ln w="12192">
            <a:solidFill>
              <a:srgbClr val="7E7E7E"/>
            </a:solidFill>
          </a:ln>
        </p:spPr>
        <p:txBody>
          <a:bodyPr wrap="square" lIns="0" tIns="0" rIns="0" bIns="0" rtlCol="0"/>
          <a:lstStyle/>
          <a:p>
            <a:endParaRPr/>
          </a:p>
        </p:txBody>
      </p:sp>
      <p:sp>
        <p:nvSpPr>
          <p:cNvPr id="12" name="object 12"/>
          <p:cNvSpPr txBox="1"/>
          <p:nvPr/>
        </p:nvSpPr>
        <p:spPr>
          <a:xfrm>
            <a:off x="1560576" y="417577"/>
            <a:ext cx="9036050" cy="1320165"/>
          </a:xfrm>
          <a:prstGeom prst="rect">
            <a:avLst/>
          </a:prstGeom>
          <a:solidFill>
            <a:srgbClr val="FFFFCC"/>
          </a:solidFill>
        </p:spPr>
        <p:txBody>
          <a:bodyPr vert="horz" wrap="square" lIns="0" tIns="55244" rIns="0" bIns="0" rtlCol="0">
            <a:spAutoFit/>
          </a:bodyPr>
          <a:lstStyle/>
          <a:p>
            <a:pPr marL="107950">
              <a:spcBef>
                <a:spcPts val="434"/>
              </a:spcBef>
            </a:pPr>
            <a:r>
              <a:rPr sz="1400" spc="-10" dirty="0">
                <a:latin typeface="ＭＳ Ｐゴシック"/>
                <a:cs typeface="ＭＳ Ｐゴシック"/>
              </a:rPr>
              <a:t>PFI</a:t>
            </a:r>
            <a:r>
              <a:rPr sz="1400" spc="-20" dirty="0">
                <a:latin typeface="ＭＳ Ｐゴシック"/>
                <a:cs typeface="ＭＳ Ｐゴシック"/>
              </a:rPr>
              <a:t>を通じた地域経済社会の活性化に向けては、地域における多様な主体の参画と連携が効果的。</a:t>
            </a:r>
            <a:endParaRPr sz="1400">
              <a:latin typeface="ＭＳ Ｐゴシック"/>
              <a:cs typeface="ＭＳ Ｐゴシック"/>
            </a:endParaRPr>
          </a:p>
          <a:p>
            <a:pPr marL="224790">
              <a:spcBef>
                <a:spcPts val="325"/>
              </a:spcBef>
            </a:pPr>
            <a:r>
              <a:rPr sz="1400" spc="-15" dirty="0">
                <a:latin typeface="ＭＳ Ｐゴシック"/>
                <a:cs typeface="ＭＳ Ｐゴシック"/>
              </a:rPr>
              <a:t>◆幅広い地方公共団体での普及に向けて、</a:t>
            </a:r>
            <a:r>
              <a:rPr sz="1400" b="1" spc="-30" dirty="0">
                <a:solidFill>
                  <a:srgbClr val="FF0000"/>
                </a:solidFill>
                <a:latin typeface="ＭＳ Ｐゴシック"/>
                <a:cs typeface="ＭＳ Ｐゴシック"/>
              </a:rPr>
              <a:t>地域経済社会に多くのメリットをもたらす</a:t>
            </a:r>
            <a:r>
              <a:rPr sz="1400" spc="-10" dirty="0">
                <a:latin typeface="ＭＳ Ｐゴシック"/>
                <a:cs typeface="ＭＳ Ｐゴシック"/>
              </a:rPr>
              <a:t>「</a:t>
            </a:r>
            <a:r>
              <a:rPr sz="1400" b="1" spc="-20" dirty="0">
                <a:solidFill>
                  <a:srgbClr val="FF0000"/>
                </a:solidFill>
                <a:latin typeface="ＭＳ Ｐゴシック"/>
                <a:cs typeface="ＭＳ Ｐゴシック"/>
              </a:rPr>
              <a:t>ローカルＰＦＩ</a:t>
            </a:r>
            <a:r>
              <a:rPr sz="1400" spc="-15" dirty="0">
                <a:latin typeface="ＭＳ Ｐゴシック"/>
                <a:cs typeface="ＭＳ Ｐゴシック"/>
              </a:rPr>
              <a:t>」の推進を図る。</a:t>
            </a:r>
            <a:endParaRPr sz="1400">
              <a:latin typeface="ＭＳ Ｐゴシック"/>
              <a:cs typeface="ＭＳ Ｐゴシック"/>
            </a:endParaRPr>
          </a:p>
          <a:p>
            <a:pPr marL="403225">
              <a:spcBef>
                <a:spcPts val="509"/>
              </a:spcBef>
            </a:pPr>
            <a:r>
              <a:rPr sz="1200" spc="-10" dirty="0">
                <a:latin typeface="ＭＳ Ｐゴシック"/>
                <a:cs typeface="ＭＳ Ｐゴシック"/>
              </a:rPr>
              <a:t>＜ローカル</a:t>
            </a:r>
            <a:r>
              <a:rPr sz="1200" dirty="0">
                <a:latin typeface="ＭＳ Ｐゴシック"/>
                <a:cs typeface="ＭＳ Ｐゴシック"/>
              </a:rPr>
              <a:t>PFI</a:t>
            </a:r>
            <a:r>
              <a:rPr sz="1200" spc="-20" dirty="0">
                <a:latin typeface="ＭＳ Ｐゴシック"/>
                <a:cs typeface="ＭＳ Ｐゴシック"/>
              </a:rPr>
              <a:t>の主な特長＞</a:t>
            </a:r>
            <a:endParaRPr sz="1200">
              <a:latin typeface="ＭＳ Ｐゴシック"/>
              <a:cs typeface="ＭＳ Ｐゴシック"/>
            </a:endParaRPr>
          </a:p>
          <a:p>
            <a:pPr marL="514350">
              <a:spcBef>
                <a:spcPts val="215"/>
              </a:spcBef>
            </a:pPr>
            <a:r>
              <a:rPr sz="1200" spc="-10" dirty="0">
                <a:latin typeface="ＭＳ Ｐゴシック"/>
                <a:cs typeface="ＭＳ Ｐゴシック"/>
              </a:rPr>
              <a:t>①地域企業の参画・取引拡大・雇用機会創出  、②地域産材の活用（資材、食材等）、③地域人材の育成</a:t>
            </a:r>
            <a:endParaRPr sz="1200">
              <a:latin typeface="ＭＳ Ｐゴシック"/>
              <a:cs typeface="ＭＳ Ｐゴシック"/>
            </a:endParaRPr>
          </a:p>
          <a:p>
            <a:pPr marL="224790">
              <a:spcBef>
                <a:spcPts val="690"/>
              </a:spcBef>
            </a:pPr>
            <a:r>
              <a:rPr sz="1400" spc="-20" dirty="0">
                <a:latin typeface="ＭＳ Ｐゴシック"/>
                <a:cs typeface="ＭＳ Ｐゴシック"/>
              </a:rPr>
              <a:t>◆施設・分野を横断した地域全体の経営視点を持った新たな官民連携手法の推進を図る。</a:t>
            </a:r>
            <a:endParaRPr sz="1400">
              <a:latin typeface="ＭＳ Ｐゴシック"/>
              <a:cs typeface="ＭＳ Ｐゴシック"/>
            </a:endParaRPr>
          </a:p>
        </p:txBody>
      </p:sp>
      <p:pic>
        <p:nvPicPr>
          <p:cNvPr id="13" name="object 13"/>
          <p:cNvPicPr/>
          <p:nvPr/>
        </p:nvPicPr>
        <p:blipFill>
          <a:blip r:embed="rId4" cstate="print"/>
          <a:stretch>
            <a:fillRect/>
          </a:stretch>
        </p:blipFill>
        <p:spPr>
          <a:xfrm>
            <a:off x="1565148" y="5324855"/>
            <a:ext cx="2216886" cy="1115568"/>
          </a:xfrm>
          <a:prstGeom prst="rect">
            <a:avLst/>
          </a:prstGeom>
        </p:spPr>
      </p:pic>
      <p:sp>
        <p:nvSpPr>
          <p:cNvPr id="14" name="object 14"/>
          <p:cNvSpPr txBox="1"/>
          <p:nvPr/>
        </p:nvSpPr>
        <p:spPr>
          <a:xfrm>
            <a:off x="1580372" y="6485545"/>
            <a:ext cx="2058035" cy="351378"/>
          </a:xfrm>
          <a:prstGeom prst="rect">
            <a:avLst/>
          </a:prstGeom>
        </p:spPr>
        <p:txBody>
          <a:bodyPr vert="horz" wrap="square" lIns="0" tIns="12700" rIns="0" bIns="0" rtlCol="0">
            <a:spAutoFit/>
          </a:bodyPr>
          <a:lstStyle/>
          <a:p>
            <a:pPr marL="153035">
              <a:spcBef>
                <a:spcPts val="100"/>
              </a:spcBef>
            </a:pPr>
            <a:r>
              <a:rPr sz="1100" dirty="0">
                <a:latin typeface="ＭＳ Ｐゴシック"/>
                <a:cs typeface="ＭＳ Ｐゴシック"/>
              </a:rPr>
              <a:t>【外観（</a:t>
            </a:r>
            <a:r>
              <a:rPr sz="1100" spc="-5" dirty="0">
                <a:latin typeface="ＭＳ Ｐゴシック"/>
                <a:cs typeface="ＭＳ Ｐゴシック"/>
              </a:rPr>
              <a:t>飲食施設・防災倉庫等</a:t>
            </a:r>
            <a:r>
              <a:rPr sz="1100" dirty="0">
                <a:latin typeface="ＭＳ Ｐゴシック"/>
                <a:cs typeface="ＭＳ Ｐゴシック"/>
              </a:rPr>
              <a:t>）</a:t>
            </a:r>
            <a:r>
              <a:rPr sz="1100" spc="-50" dirty="0">
                <a:latin typeface="ＭＳ Ｐゴシック"/>
                <a:cs typeface="ＭＳ Ｐゴシック"/>
              </a:rPr>
              <a:t>】</a:t>
            </a:r>
            <a:endParaRPr sz="1100">
              <a:latin typeface="ＭＳ Ｐゴシック"/>
              <a:cs typeface="ＭＳ Ｐゴシック"/>
            </a:endParaRPr>
          </a:p>
          <a:p>
            <a:pPr marL="12700">
              <a:spcBef>
                <a:spcPts val="640"/>
              </a:spcBef>
            </a:pPr>
            <a:r>
              <a:rPr sz="600" spc="-15" dirty="0">
                <a:latin typeface="ＭＳ Ｐゴシック"/>
                <a:cs typeface="ＭＳ Ｐゴシック"/>
              </a:rPr>
              <a:t>内閣府資料より引用</a:t>
            </a:r>
            <a:endParaRPr sz="600">
              <a:latin typeface="ＭＳ Ｐゴシック"/>
              <a:cs typeface="ＭＳ Ｐゴシック"/>
            </a:endParaRPr>
          </a:p>
        </p:txBody>
      </p:sp>
      <p:pic>
        <p:nvPicPr>
          <p:cNvPr id="15" name="object 15"/>
          <p:cNvPicPr/>
          <p:nvPr/>
        </p:nvPicPr>
        <p:blipFill>
          <a:blip r:embed="rId5" cstate="print"/>
          <a:stretch>
            <a:fillRect/>
          </a:stretch>
        </p:blipFill>
        <p:spPr>
          <a:xfrm>
            <a:off x="3861816" y="5320285"/>
            <a:ext cx="2167020" cy="1110995"/>
          </a:xfrm>
          <a:prstGeom prst="rect">
            <a:avLst/>
          </a:prstGeom>
        </p:spPr>
      </p:pic>
      <p:sp>
        <p:nvSpPr>
          <p:cNvPr id="16" name="object 16"/>
          <p:cNvSpPr txBox="1"/>
          <p:nvPr/>
        </p:nvSpPr>
        <p:spPr>
          <a:xfrm>
            <a:off x="3824625" y="6485546"/>
            <a:ext cx="2247900" cy="182101"/>
          </a:xfrm>
          <a:prstGeom prst="rect">
            <a:avLst/>
          </a:prstGeom>
        </p:spPr>
        <p:txBody>
          <a:bodyPr vert="horz" wrap="square" lIns="0" tIns="12700" rIns="0" bIns="0" rtlCol="0">
            <a:spAutoFit/>
          </a:bodyPr>
          <a:lstStyle/>
          <a:p>
            <a:pPr marL="12700">
              <a:spcBef>
                <a:spcPts val="100"/>
              </a:spcBef>
            </a:pPr>
            <a:r>
              <a:rPr sz="1100" spc="-15" dirty="0">
                <a:latin typeface="ＭＳ Ｐゴシック"/>
                <a:cs typeface="ＭＳ Ｐゴシック"/>
              </a:rPr>
              <a:t>【本道の駅を拠点とする地元アイドル】</a:t>
            </a:r>
            <a:endParaRPr sz="1100">
              <a:latin typeface="ＭＳ Ｐゴシック"/>
              <a:cs typeface="ＭＳ Ｐゴシック"/>
            </a:endParaRPr>
          </a:p>
        </p:txBody>
      </p:sp>
      <p:sp>
        <p:nvSpPr>
          <p:cNvPr id="17" name="object 17"/>
          <p:cNvSpPr/>
          <p:nvPr/>
        </p:nvSpPr>
        <p:spPr>
          <a:xfrm>
            <a:off x="1550669" y="1783843"/>
            <a:ext cx="4464050" cy="323215"/>
          </a:xfrm>
          <a:custGeom>
            <a:avLst/>
            <a:gdLst/>
            <a:ahLst/>
            <a:cxnLst/>
            <a:rect l="l" t="t" r="r" b="b"/>
            <a:pathLst>
              <a:path w="4464050" h="323214">
                <a:moveTo>
                  <a:pt x="0" y="0"/>
                </a:moveTo>
                <a:lnTo>
                  <a:pt x="4463796" y="0"/>
                </a:lnTo>
                <a:lnTo>
                  <a:pt x="4463796" y="323088"/>
                </a:lnTo>
                <a:lnTo>
                  <a:pt x="0" y="323088"/>
                </a:lnTo>
                <a:lnTo>
                  <a:pt x="0" y="0"/>
                </a:lnTo>
                <a:close/>
              </a:path>
            </a:pathLst>
          </a:custGeom>
          <a:ln w="28956">
            <a:solidFill>
              <a:srgbClr val="006FC0"/>
            </a:solidFill>
          </a:ln>
        </p:spPr>
        <p:txBody>
          <a:bodyPr wrap="square" lIns="0" tIns="0" rIns="0" bIns="0" rtlCol="0"/>
          <a:lstStyle/>
          <a:p>
            <a:endParaRPr/>
          </a:p>
        </p:txBody>
      </p:sp>
      <p:sp>
        <p:nvSpPr>
          <p:cNvPr id="18" name="object 18"/>
          <p:cNvSpPr txBox="1"/>
          <p:nvPr/>
        </p:nvSpPr>
        <p:spPr>
          <a:xfrm>
            <a:off x="1575054" y="1743456"/>
            <a:ext cx="4425315" cy="316753"/>
          </a:xfrm>
          <a:prstGeom prst="rect">
            <a:avLst/>
          </a:prstGeom>
          <a:solidFill>
            <a:srgbClr val="006FC0"/>
          </a:solidFill>
        </p:spPr>
        <p:txBody>
          <a:bodyPr vert="horz" wrap="square" lIns="0" tIns="8890" rIns="0" bIns="0" rtlCol="0">
            <a:spAutoFit/>
          </a:bodyPr>
          <a:lstStyle/>
          <a:p>
            <a:pPr marR="132715" algn="ctr">
              <a:lnSpc>
                <a:spcPts val="935"/>
              </a:lnSpc>
              <a:spcBef>
                <a:spcPts val="70"/>
              </a:spcBef>
            </a:pPr>
            <a:r>
              <a:rPr sz="900" spc="-10" dirty="0">
                <a:solidFill>
                  <a:srgbClr val="FFFFFF"/>
                </a:solidFill>
                <a:latin typeface="メイリオ"/>
                <a:cs typeface="メイリオ"/>
              </a:rPr>
              <a:t>かんなみちょう</a:t>
            </a:r>
            <a:endParaRPr sz="900">
              <a:latin typeface="メイリオ"/>
              <a:cs typeface="メイリオ"/>
            </a:endParaRPr>
          </a:p>
          <a:p>
            <a:pPr marR="5080" algn="ctr">
              <a:lnSpc>
                <a:spcPts val="1535"/>
              </a:lnSpc>
            </a:pPr>
            <a:r>
              <a:rPr sz="1400" b="1" spc="20" dirty="0">
                <a:solidFill>
                  <a:srgbClr val="FFFFFF"/>
                </a:solidFill>
                <a:latin typeface="ＭＳ Ｐゴシック"/>
                <a:cs typeface="ＭＳ Ｐゴシック"/>
              </a:rPr>
              <a:t>静岡県函南町 道の駅</a:t>
            </a:r>
            <a:endParaRPr sz="1400">
              <a:latin typeface="ＭＳ Ｐゴシック"/>
              <a:cs typeface="ＭＳ Ｐゴシック"/>
            </a:endParaRPr>
          </a:p>
        </p:txBody>
      </p:sp>
      <p:sp>
        <p:nvSpPr>
          <p:cNvPr id="19" name="object 19"/>
          <p:cNvSpPr txBox="1"/>
          <p:nvPr/>
        </p:nvSpPr>
        <p:spPr>
          <a:xfrm>
            <a:off x="10514011" y="6573091"/>
            <a:ext cx="141605" cy="299720"/>
          </a:xfrm>
          <a:prstGeom prst="rect">
            <a:avLst/>
          </a:prstGeom>
        </p:spPr>
        <p:txBody>
          <a:bodyPr vert="horz" wrap="square" lIns="0" tIns="12700" rIns="0" bIns="0" rtlCol="0">
            <a:spAutoFit/>
          </a:bodyPr>
          <a:lstStyle/>
          <a:p>
            <a:pPr marL="12700">
              <a:spcBef>
                <a:spcPts val="100"/>
              </a:spcBef>
            </a:pPr>
            <a:r>
              <a:rPr dirty="0">
                <a:solidFill>
                  <a:srgbClr val="888888"/>
                </a:solidFill>
                <a:latin typeface="Calibri"/>
                <a:cs typeface="Calibri"/>
              </a:rPr>
              <a:t>4</a:t>
            </a:r>
            <a:endParaRPr>
              <a:latin typeface="Calibri"/>
              <a:cs typeface="Calibri"/>
            </a:endParaRPr>
          </a:p>
        </p:txBody>
      </p:sp>
      <p:sp>
        <p:nvSpPr>
          <p:cNvPr id="20" name="object 20"/>
          <p:cNvSpPr txBox="1"/>
          <p:nvPr/>
        </p:nvSpPr>
        <p:spPr>
          <a:xfrm>
            <a:off x="1938577" y="4830875"/>
            <a:ext cx="617220" cy="197490"/>
          </a:xfrm>
          <a:prstGeom prst="rect">
            <a:avLst/>
          </a:prstGeom>
        </p:spPr>
        <p:txBody>
          <a:bodyPr vert="horz" wrap="square" lIns="0" tIns="12700" rIns="0" bIns="0" rtlCol="0">
            <a:spAutoFit/>
          </a:bodyPr>
          <a:lstStyle/>
          <a:p>
            <a:pPr marL="12700">
              <a:spcBef>
                <a:spcPts val="100"/>
              </a:spcBef>
            </a:pPr>
            <a:r>
              <a:rPr sz="1200" spc="-45" dirty="0">
                <a:latin typeface="ＭＳ Ｐゴシック"/>
                <a:cs typeface="ＭＳ Ｐゴシック"/>
              </a:rPr>
              <a:t>歳出削減</a:t>
            </a:r>
            <a:endParaRPr sz="1200">
              <a:latin typeface="ＭＳ Ｐゴシック"/>
              <a:cs typeface="ＭＳ Ｐゴシック"/>
            </a:endParaRPr>
          </a:p>
        </p:txBody>
      </p:sp>
      <p:sp>
        <p:nvSpPr>
          <p:cNvPr id="21" name="object 21"/>
          <p:cNvSpPr txBox="1"/>
          <p:nvPr/>
        </p:nvSpPr>
        <p:spPr>
          <a:xfrm>
            <a:off x="1938577" y="3391152"/>
            <a:ext cx="617220" cy="197490"/>
          </a:xfrm>
          <a:prstGeom prst="rect">
            <a:avLst/>
          </a:prstGeom>
        </p:spPr>
        <p:txBody>
          <a:bodyPr vert="horz" wrap="square" lIns="0" tIns="12700" rIns="0" bIns="0" rtlCol="0">
            <a:spAutoFit/>
          </a:bodyPr>
          <a:lstStyle/>
          <a:p>
            <a:pPr marL="12700">
              <a:spcBef>
                <a:spcPts val="100"/>
              </a:spcBef>
            </a:pPr>
            <a:r>
              <a:rPr sz="1200" spc="-45" dirty="0">
                <a:latin typeface="ＭＳ Ｐゴシック"/>
                <a:cs typeface="ＭＳ Ｐゴシック"/>
              </a:rPr>
              <a:t>来場者増</a:t>
            </a:r>
            <a:endParaRPr sz="1200">
              <a:latin typeface="ＭＳ Ｐゴシック"/>
              <a:cs typeface="ＭＳ Ｐゴシック"/>
            </a:endParaRPr>
          </a:p>
        </p:txBody>
      </p:sp>
      <p:sp>
        <p:nvSpPr>
          <p:cNvPr id="22" name="object 22"/>
          <p:cNvSpPr txBox="1"/>
          <p:nvPr/>
        </p:nvSpPr>
        <p:spPr>
          <a:xfrm>
            <a:off x="1716073" y="2911245"/>
            <a:ext cx="1060450" cy="197490"/>
          </a:xfrm>
          <a:prstGeom prst="rect">
            <a:avLst/>
          </a:prstGeom>
        </p:spPr>
        <p:txBody>
          <a:bodyPr vert="horz" wrap="square" lIns="0" tIns="12700" rIns="0" bIns="0" rtlCol="0">
            <a:spAutoFit/>
          </a:bodyPr>
          <a:lstStyle/>
          <a:p>
            <a:pPr marL="12700">
              <a:spcBef>
                <a:spcPts val="100"/>
              </a:spcBef>
            </a:pPr>
            <a:r>
              <a:rPr sz="1200" spc="-45" dirty="0">
                <a:latin typeface="ＭＳ Ｐゴシック"/>
                <a:cs typeface="ＭＳ Ｐゴシック"/>
              </a:rPr>
              <a:t>地域企業の参画</a:t>
            </a:r>
            <a:endParaRPr sz="1200">
              <a:latin typeface="ＭＳ Ｐゴシック"/>
              <a:cs typeface="ＭＳ Ｐゴシック"/>
            </a:endParaRPr>
          </a:p>
        </p:txBody>
      </p:sp>
      <p:sp>
        <p:nvSpPr>
          <p:cNvPr id="23" name="object 23"/>
          <p:cNvSpPr txBox="1"/>
          <p:nvPr/>
        </p:nvSpPr>
        <p:spPr>
          <a:xfrm>
            <a:off x="2995899" y="4830746"/>
            <a:ext cx="2143760" cy="197490"/>
          </a:xfrm>
          <a:prstGeom prst="rect">
            <a:avLst/>
          </a:prstGeom>
        </p:spPr>
        <p:txBody>
          <a:bodyPr vert="horz" wrap="square" lIns="0" tIns="12700" rIns="0" bIns="0" rtlCol="0">
            <a:spAutoFit/>
          </a:bodyPr>
          <a:lstStyle/>
          <a:p>
            <a:pPr marL="12700">
              <a:spcBef>
                <a:spcPts val="100"/>
              </a:spcBef>
            </a:pPr>
            <a:r>
              <a:rPr sz="1200" b="1" u="sng" spc="-10" dirty="0">
                <a:solidFill>
                  <a:srgbClr val="006FC0"/>
                </a:solidFill>
                <a:uFill>
                  <a:solidFill>
                    <a:srgbClr val="006FC0"/>
                  </a:solidFill>
                </a:uFill>
                <a:latin typeface="ＭＳ Ｐゴシック"/>
                <a:cs typeface="ＭＳ Ｐゴシック"/>
              </a:rPr>
              <a:t>約９％削減</a:t>
            </a:r>
            <a:r>
              <a:rPr sz="1200" b="1" spc="380" dirty="0">
                <a:solidFill>
                  <a:srgbClr val="006FC0"/>
                </a:solidFill>
                <a:latin typeface="ＭＳ Ｐゴシック"/>
                <a:cs typeface="ＭＳ Ｐゴシック"/>
              </a:rPr>
              <a:t> </a:t>
            </a:r>
            <a:r>
              <a:rPr sz="1100" dirty="0">
                <a:latin typeface="ＭＳ Ｐゴシック"/>
                <a:cs typeface="ＭＳ Ｐゴシック"/>
              </a:rPr>
              <a:t>（</a:t>
            </a:r>
            <a:r>
              <a:rPr sz="1100" spc="-5" dirty="0">
                <a:latin typeface="ＭＳ Ｐゴシック"/>
                <a:cs typeface="ＭＳ Ｐゴシック"/>
              </a:rPr>
              <a:t>契約金額 約</a:t>
            </a:r>
            <a:r>
              <a:rPr sz="1100" dirty="0">
                <a:latin typeface="ＭＳ Ｐゴシック"/>
                <a:cs typeface="ＭＳ Ｐゴシック"/>
              </a:rPr>
              <a:t>24億円</a:t>
            </a:r>
            <a:r>
              <a:rPr sz="1100" spc="-50" dirty="0">
                <a:latin typeface="ＭＳ Ｐゴシック"/>
                <a:cs typeface="ＭＳ Ｐゴシック"/>
              </a:rPr>
              <a:t>）</a:t>
            </a:r>
            <a:endParaRPr sz="1100">
              <a:latin typeface="ＭＳ Ｐゴシック"/>
              <a:cs typeface="ＭＳ Ｐゴシック"/>
            </a:endParaRPr>
          </a:p>
        </p:txBody>
      </p:sp>
      <p:sp>
        <p:nvSpPr>
          <p:cNvPr id="24" name="object 24"/>
          <p:cNvSpPr txBox="1"/>
          <p:nvPr/>
        </p:nvSpPr>
        <p:spPr>
          <a:xfrm>
            <a:off x="2995899" y="3378183"/>
            <a:ext cx="2773680" cy="197490"/>
          </a:xfrm>
          <a:prstGeom prst="rect">
            <a:avLst/>
          </a:prstGeom>
        </p:spPr>
        <p:txBody>
          <a:bodyPr vert="horz" wrap="square" lIns="0" tIns="12700" rIns="0" bIns="0" rtlCol="0">
            <a:spAutoFit/>
          </a:bodyPr>
          <a:lstStyle/>
          <a:p>
            <a:pPr marL="12700">
              <a:spcBef>
                <a:spcPts val="100"/>
              </a:spcBef>
            </a:pPr>
            <a:r>
              <a:rPr sz="1200" b="1" u="sng" spc="-10" dirty="0">
                <a:solidFill>
                  <a:srgbClr val="006FC0"/>
                </a:solidFill>
                <a:uFill>
                  <a:solidFill>
                    <a:srgbClr val="006FC0"/>
                  </a:solidFill>
                </a:uFill>
                <a:latin typeface="ＭＳ Ｐゴシック"/>
                <a:cs typeface="ＭＳ Ｐゴシック"/>
              </a:rPr>
              <a:t>約２．４倍</a:t>
            </a:r>
            <a:r>
              <a:rPr sz="1200" b="1" spc="415" dirty="0">
                <a:solidFill>
                  <a:srgbClr val="006FC0"/>
                </a:solidFill>
                <a:latin typeface="ＭＳ Ｐゴシック"/>
                <a:cs typeface="ＭＳ Ｐゴシック"/>
              </a:rPr>
              <a:t> </a:t>
            </a:r>
            <a:r>
              <a:rPr sz="1100" dirty="0">
                <a:latin typeface="ＭＳ Ｐゴシック"/>
                <a:cs typeface="ＭＳ Ｐゴシック"/>
              </a:rPr>
              <a:t>（年間想定69</a:t>
            </a:r>
            <a:r>
              <a:rPr sz="1100" spc="-5" dirty="0">
                <a:latin typeface="ＭＳ Ｐゴシック"/>
                <a:cs typeface="ＭＳ Ｐゴシック"/>
              </a:rPr>
              <a:t>万人→実績</a:t>
            </a:r>
            <a:r>
              <a:rPr sz="1100" dirty="0">
                <a:latin typeface="ＭＳ Ｐゴシック"/>
                <a:cs typeface="ＭＳ Ｐゴシック"/>
              </a:rPr>
              <a:t>164</a:t>
            </a:r>
            <a:r>
              <a:rPr sz="1100" spc="-10" dirty="0">
                <a:latin typeface="ＭＳ Ｐゴシック"/>
                <a:cs typeface="ＭＳ Ｐゴシック"/>
              </a:rPr>
              <a:t>万人</a:t>
            </a:r>
            <a:r>
              <a:rPr sz="1100" spc="-50" dirty="0">
                <a:latin typeface="ＭＳ Ｐゴシック"/>
                <a:cs typeface="ＭＳ Ｐゴシック"/>
              </a:rPr>
              <a:t>）</a:t>
            </a:r>
            <a:endParaRPr sz="1100">
              <a:latin typeface="ＭＳ Ｐゴシック"/>
              <a:cs typeface="ＭＳ Ｐゴシック"/>
            </a:endParaRPr>
          </a:p>
        </p:txBody>
      </p:sp>
      <p:sp>
        <p:nvSpPr>
          <p:cNvPr id="25" name="object 25"/>
          <p:cNvSpPr txBox="1"/>
          <p:nvPr/>
        </p:nvSpPr>
        <p:spPr>
          <a:xfrm>
            <a:off x="2995899" y="2911094"/>
            <a:ext cx="1402080" cy="197490"/>
          </a:xfrm>
          <a:prstGeom prst="rect">
            <a:avLst/>
          </a:prstGeom>
        </p:spPr>
        <p:txBody>
          <a:bodyPr vert="horz" wrap="square" lIns="0" tIns="12700" rIns="0" bIns="0" rtlCol="0">
            <a:spAutoFit/>
          </a:bodyPr>
          <a:lstStyle/>
          <a:p>
            <a:pPr marL="12700">
              <a:spcBef>
                <a:spcPts val="100"/>
              </a:spcBef>
            </a:pPr>
            <a:r>
              <a:rPr sz="1200" b="1" u="sng" spc="-25" dirty="0">
                <a:solidFill>
                  <a:srgbClr val="006FC0"/>
                </a:solidFill>
                <a:uFill>
                  <a:solidFill>
                    <a:srgbClr val="006FC0"/>
                  </a:solidFill>
                </a:uFill>
                <a:latin typeface="ＭＳ Ｐゴシック"/>
                <a:cs typeface="ＭＳ Ｐゴシック"/>
              </a:rPr>
              <a:t>地域企業が代表企業</a:t>
            </a:r>
            <a:endParaRPr sz="1200">
              <a:latin typeface="ＭＳ Ｐゴシック"/>
              <a:cs typeface="ＭＳ Ｐゴシック"/>
            </a:endParaRPr>
          </a:p>
        </p:txBody>
      </p:sp>
      <p:sp>
        <p:nvSpPr>
          <p:cNvPr id="26" name="object 26"/>
          <p:cNvSpPr txBox="1"/>
          <p:nvPr/>
        </p:nvSpPr>
        <p:spPr>
          <a:xfrm>
            <a:off x="2995900" y="4363657"/>
            <a:ext cx="2116455" cy="197490"/>
          </a:xfrm>
          <a:prstGeom prst="rect">
            <a:avLst/>
          </a:prstGeom>
        </p:spPr>
        <p:txBody>
          <a:bodyPr vert="horz" wrap="square" lIns="0" tIns="12700" rIns="0" bIns="0" rtlCol="0">
            <a:spAutoFit/>
          </a:bodyPr>
          <a:lstStyle/>
          <a:p>
            <a:pPr marL="12700">
              <a:spcBef>
                <a:spcPts val="100"/>
              </a:spcBef>
            </a:pPr>
            <a:r>
              <a:rPr sz="1200" b="1" u="sng" spc="-20" dirty="0">
                <a:solidFill>
                  <a:srgbClr val="006FC0"/>
                </a:solidFill>
                <a:uFill>
                  <a:solidFill>
                    <a:srgbClr val="006FC0"/>
                  </a:solidFill>
                </a:uFill>
                <a:latin typeface="ＭＳ Ｐゴシック"/>
                <a:cs typeface="ＭＳ Ｐゴシック"/>
              </a:rPr>
              <a:t>ほぼ近隣在住者</a:t>
            </a:r>
            <a:r>
              <a:rPr sz="1200" b="1" u="sng" spc="-10" dirty="0">
                <a:solidFill>
                  <a:srgbClr val="006FC0"/>
                </a:solidFill>
                <a:uFill>
                  <a:solidFill>
                    <a:srgbClr val="006FC0"/>
                  </a:solidFill>
                </a:uFill>
                <a:latin typeface="ＭＳ Ｐゴシック"/>
                <a:cs typeface="ＭＳ Ｐゴシック"/>
              </a:rPr>
              <a:t>（</a:t>
            </a:r>
            <a:r>
              <a:rPr sz="1200" b="1" u="sng" spc="-20" dirty="0">
                <a:solidFill>
                  <a:srgbClr val="006FC0"/>
                </a:solidFill>
                <a:uFill>
                  <a:solidFill>
                    <a:srgbClr val="006FC0"/>
                  </a:solidFill>
                </a:uFill>
                <a:latin typeface="ＭＳ Ｐゴシック"/>
                <a:cs typeface="ＭＳ Ｐゴシック"/>
              </a:rPr>
              <a:t>４割が函南町</a:t>
            </a:r>
            <a:r>
              <a:rPr sz="1200" b="1" u="sng" spc="-50" dirty="0">
                <a:solidFill>
                  <a:srgbClr val="006FC0"/>
                </a:solidFill>
                <a:uFill>
                  <a:solidFill>
                    <a:srgbClr val="006FC0"/>
                  </a:solidFill>
                </a:uFill>
                <a:latin typeface="ＭＳ Ｐゴシック"/>
                <a:cs typeface="ＭＳ Ｐゴシック"/>
              </a:rPr>
              <a:t>）</a:t>
            </a:r>
            <a:endParaRPr sz="1200">
              <a:latin typeface="ＭＳ Ｐゴシック"/>
              <a:cs typeface="ＭＳ Ｐゴシック"/>
            </a:endParaRPr>
          </a:p>
        </p:txBody>
      </p:sp>
      <p:sp>
        <p:nvSpPr>
          <p:cNvPr id="27" name="object 27"/>
          <p:cNvSpPr txBox="1"/>
          <p:nvPr/>
        </p:nvSpPr>
        <p:spPr>
          <a:xfrm>
            <a:off x="2957968" y="3820072"/>
            <a:ext cx="3175000" cy="435609"/>
          </a:xfrm>
          <a:prstGeom prst="rect">
            <a:avLst/>
          </a:prstGeom>
        </p:spPr>
        <p:txBody>
          <a:bodyPr vert="horz" wrap="square" lIns="0" tIns="64135" rIns="0" bIns="0" rtlCol="0">
            <a:spAutoFit/>
          </a:bodyPr>
          <a:lstStyle/>
          <a:p>
            <a:pPr marL="50165">
              <a:spcBef>
                <a:spcPts val="505"/>
              </a:spcBef>
            </a:pPr>
            <a:r>
              <a:rPr sz="1200" b="1" u="sng" spc="-15" dirty="0">
                <a:solidFill>
                  <a:srgbClr val="006FC0"/>
                </a:solidFill>
                <a:uFill>
                  <a:solidFill>
                    <a:srgbClr val="006FC0"/>
                  </a:solidFill>
                </a:uFill>
                <a:latin typeface="ＭＳ Ｐゴシック"/>
                <a:cs typeface="ＭＳ Ｐゴシック"/>
              </a:rPr>
              <a:t>５割程度増加</a:t>
            </a:r>
            <a:r>
              <a:rPr sz="1200" b="1" spc="409" dirty="0">
                <a:solidFill>
                  <a:srgbClr val="006FC0"/>
                </a:solidFill>
                <a:latin typeface="ＭＳ Ｐゴシック"/>
                <a:cs typeface="ＭＳ Ｐゴシック"/>
              </a:rPr>
              <a:t> </a:t>
            </a:r>
            <a:r>
              <a:rPr sz="1100" dirty="0">
                <a:latin typeface="ＭＳ Ｐゴシック"/>
                <a:cs typeface="ＭＳ Ｐゴシック"/>
              </a:rPr>
              <a:t>（対前年度比</a:t>
            </a:r>
            <a:r>
              <a:rPr sz="1100" spc="-50" dirty="0">
                <a:latin typeface="ＭＳ Ｐゴシック"/>
                <a:cs typeface="ＭＳ Ｐゴシック"/>
              </a:rPr>
              <a:t>）</a:t>
            </a:r>
            <a:endParaRPr sz="1100">
              <a:latin typeface="ＭＳ Ｐゴシック"/>
              <a:cs typeface="ＭＳ Ｐゴシック"/>
            </a:endParaRPr>
          </a:p>
          <a:p>
            <a:pPr marL="12700">
              <a:spcBef>
                <a:spcPts val="300"/>
              </a:spcBef>
            </a:pPr>
            <a:r>
              <a:rPr sz="900" dirty="0">
                <a:latin typeface="ＭＳ Ｐゴシック"/>
                <a:cs typeface="ＭＳ Ｐゴシック"/>
              </a:rPr>
              <a:t>（</a:t>
            </a:r>
            <a:r>
              <a:rPr sz="900" spc="-10" dirty="0">
                <a:latin typeface="ＭＳ Ｐゴシック"/>
                <a:cs typeface="ＭＳ Ｐゴシック"/>
              </a:rPr>
              <a:t>隣接地に食品メーカーのテーマパークが進出し相乗効果を発揮</a:t>
            </a:r>
            <a:r>
              <a:rPr sz="900" spc="-50" dirty="0">
                <a:latin typeface="ＭＳ Ｐゴシック"/>
                <a:cs typeface="ＭＳ Ｐゴシック"/>
              </a:rPr>
              <a:t>）</a:t>
            </a:r>
            <a:endParaRPr sz="900">
              <a:latin typeface="ＭＳ Ｐゴシック"/>
              <a:cs typeface="ＭＳ Ｐゴシック"/>
            </a:endParaRPr>
          </a:p>
        </p:txBody>
      </p:sp>
      <p:sp>
        <p:nvSpPr>
          <p:cNvPr id="28" name="object 28"/>
          <p:cNvSpPr txBox="1"/>
          <p:nvPr/>
        </p:nvSpPr>
        <p:spPr>
          <a:xfrm>
            <a:off x="1790749" y="4350963"/>
            <a:ext cx="912494" cy="197490"/>
          </a:xfrm>
          <a:prstGeom prst="rect">
            <a:avLst/>
          </a:prstGeom>
        </p:spPr>
        <p:txBody>
          <a:bodyPr vert="horz" wrap="square" lIns="0" tIns="12700" rIns="0" bIns="0" rtlCol="0">
            <a:spAutoFit/>
          </a:bodyPr>
          <a:lstStyle/>
          <a:p>
            <a:pPr marL="12700">
              <a:spcBef>
                <a:spcPts val="100"/>
              </a:spcBef>
            </a:pPr>
            <a:r>
              <a:rPr sz="1200" spc="-45" dirty="0">
                <a:latin typeface="ＭＳ Ｐゴシック"/>
                <a:cs typeface="ＭＳ Ｐゴシック"/>
              </a:rPr>
              <a:t>地域雇用創出</a:t>
            </a:r>
            <a:endParaRPr sz="1200">
              <a:latin typeface="ＭＳ Ｐゴシック"/>
              <a:cs typeface="ＭＳ Ｐゴシック"/>
            </a:endParaRPr>
          </a:p>
        </p:txBody>
      </p:sp>
      <p:sp>
        <p:nvSpPr>
          <p:cNvPr id="29" name="object 29"/>
          <p:cNvSpPr txBox="1"/>
          <p:nvPr/>
        </p:nvSpPr>
        <p:spPr>
          <a:xfrm>
            <a:off x="2011730" y="3871055"/>
            <a:ext cx="469265" cy="197490"/>
          </a:xfrm>
          <a:prstGeom prst="rect">
            <a:avLst/>
          </a:prstGeom>
        </p:spPr>
        <p:txBody>
          <a:bodyPr vert="horz" wrap="square" lIns="0" tIns="12700" rIns="0" bIns="0" rtlCol="0">
            <a:spAutoFit/>
          </a:bodyPr>
          <a:lstStyle/>
          <a:p>
            <a:pPr marL="12700">
              <a:spcBef>
                <a:spcPts val="100"/>
              </a:spcBef>
            </a:pPr>
            <a:r>
              <a:rPr sz="1200" spc="-45" dirty="0">
                <a:latin typeface="ＭＳ Ｐゴシック"/>
                <a:cs typeface="ＭＳ Ｐゴシック"/>
              </a:rPr>
              <a:t>売上増</a:t>
            </a:r>
            <a:endParaRPr sz="1200">
              <a:latin typeface="ＭＳ Ｐゴシック"/>
              <a:cs typeface="ＭＳ Ｐゴシック"/>
            </a:endParaRPr>
          </a:p>
        </p:txBody>
      </p:sp>
      <p:grpSp>
        <p:nvGrpSpPr>
          <p:cNvPr id="30" name="object 30"/>
          <p:cNvGrpSpPr/>
          <p:nvPr/>
        </p:nvGrpSpPr>
        <p:grpSpPr>
          <a:xfrm>
            <a:off x="6176771" y="1769365"/>
            <a:ext cx="4493260" cy="352425"/>
            <a:chOff x="4652771" y="1769364"/>
            <a:chExt cx="4493260" cy="352425"/>
          </a:xfrm>
        </p:grpSpPr>
        <p:sp>
          <p:nvSpPr>
            <p:cNvPr id="31" name="object 31"/>
            <p:cNvSpPr/>
            <p:nvPr/>
          </p:nvSpPr>
          <p:spPr>
            <a:xfrm>
              <a:off x="4667249" y="1783842"/>
              <a:ext cx="4464050" cy="323215"/>
            </a:xfrm>
            <a:custGeom>
              <a:avLst/>
              <a:gdLst/>
              <a:ahLst/>
              <a:cxnLst/>
              <a:rect l="l" t="t" r="r" b="b"/>
              <a:pathLst>
                <a:path w="4464050" h="323214">
                  <a:moveTo>
                    <a:pt x="4463796" y="0"/>
                  </a:moveTo>
                  <a:lnTo>
                    <a:pt x="0" y="0"/>
                  </a:lnTo>
                  <a:lnTo>
                    <a:pt x="0" y="323088"/>
                  </a:lnTo>
                  <a:lnTo>
                    <a:pt x="4463796" y="323088"/>
                  </a:lnTo>
                  <a:lnTo>
                    <a:pt x="4463796" y="0"/>
                  </a:lnTo>
                  <a:close/>
                </a:path>
              </a:pathLst>
            </a:custGeom>
            <a:solidFill>
              <a:srgbClr val="006FC0"/>
            </a:solidFill>
          </p:spPr>
          <p:txBody>
            <a:bodyPr wrap="square" lIns="0" tIns="0" rIns="0" bIns="0" rtlCol="0"/>
            <a:lstStyle/>
            <a:p>
              <a:endParaRPr/>
            </a:p>
          </p:txBody>
        </p:sp>
        <p:sp>
          <p:nvSpPr>
            <p:cNvPr id="32" name="object 32"/>
            <p:cNvSpPr/>
            <p:nvPr/>
          </p:nvSpPr>
          <p:spPr>
            <a:xfrm>
              <a:off x="4667249" y="1783842"/>
              <a:ext cx="4464050" cy="323215"/>
            </a:xfrm>
            <a:custGeom>
              <a:avLst/>
              <a:gdLst/>
              <a:ahLst/>
              <a:cxnLst/>
              <a:rect l="l" t="t" r="r" b="b"/>
              <a:pathLst>
                <a:path w="4464050" h="323214">
                  <a:moveTo>
                    <a:pt x="0" y="0"/>
                  </a:moveTo>
                  <a:lnTo>
                    <a:pt x="4463796" y="0"/>
                  </a:lnTo>
                  <a:lnTo>
                    <a:pt x="4463796" y="323088"/>
                  </a:lnTo>
                  <a:lnTo>
                    <a:pt x="0" y="323088"/>
                  </a:lnTo>
                  <a:lnTo>
                    <a:pt x="0" y="0"/>
                  </a:lnTo>
                  <a:close/>
                </a:path>
              </a:pathLst>
            </a:custGeom>
            <a:ln w="28956">
              <a:solidFill>
                <a:srgbClr val="006FC0"/>
              </a:solidFill>
            </a:ln>
          </p:spPr>
          <p:txBody>
            <a:bodyPr wrap="square" lIns="0" tIns="0" rIns="0" bIns="0" rtlCol="0"/>
            <a:lstStyle/>
            <a:p>
              <a:endParaRPr/>
            </a:p>
          </p:txBody>
        </p:sp>
      </p:grpSp>
      <p:sp>
        <p:nvSpPr>
          <p:cNvPr id="33" name="object 33"/>
          <p:cNvSpPr txBox="1"/>
          <p:nvPr/>
        </p:nvSpPr>
        <p:spPr>
          <a:xfrm>
            <a:off x="7013246" y="1839579"/>
            <a:ext cx="2816225" cy="228909"/>
          </a:xfrm>
          <a:prstGeom prst="rect">
            <a:avLst/>
          </a:prstGeom>
        </p:spPr>
        <p:txBody>
          <a:bodyPr vert="horz" wrap="square" lIns="0" tIns="13335" rIns="0" bIns="0" rtlCol="0">
            <a:spAutoFit/>
          </a:bodyPr>
          <a:lstStyle/>
          <a:p>
            <a:pPr marL="12700">
              <a:spcBef>
                <a:spcPts val="105"/>
              </a:spcBef>
            </a:pPr>
            <a:r>
              <a:rPr sz="1400" b="1" spc="-30" dirty="0">
                <a:solidFill>
                  <a:srgbClr val="FFFFFF"/>
                </a:solidFill>
                <a:latin typeface="ＭＳ Ｐゴシック"/>
                <a:cs typeface="ＭＳ Ｐゴシック"/>
              </a:rPr>
              <a:t>山口県山陽小野田市  官民複合施設</a:t>
            </a:r>
            <a:endParaRPr sz="1400">
              <a:latin typeface="ＭＳ Ｐゴシック"/>
              <a:cs typeface="ＭＳ Ｐゴシック"/>
            </a:endParaRPr>
          </a:p>
        </p:txBody>
      </p:sp>
      <p:sp>
        <p:nvSpPr>
          <p:cNvPr id="34" name="object 34"/>
          <p:cNvSpPr txBox="1"/>
          <p:nvPr/>
        </p:nvSpPr>
        <p:spPr>
          <a:xfrm>
            <a:off x="6268893" y="2157000"/>
            <a:ext cx="4224655" cy="391160"/>
          </a:xfrm>
          <a:prstGeom prst="rect">
            <a:avLst/>
          </a:prstGeom>
        </p:spPr>
        <p:txBody>
          <a:bodyPr vert="horz" wrap="square" lIns="0" tIns="12700" rIns="0" bIns="0" rtlCol="0">
            <a:spAutoFit/>
          </a:bodyPr>
          <a:lstStyle/>
          <a:p>
            <a:pPr marL="12700" marR="5080">
              <a:spcBef>
                <a:spcPts val="100"/>
              </a:spcBef>
            </a:pPr>
            <a:r>
              <a:rPr sz="1200" spc="-15" dirty="0">
                <a:latin typeface="ＭＳ Ｐゴシック"/>
                <a:cs typeface="ＭＳ Ｐゴシック"/>
              </a:rPr>
              <a:t>複数の公共施設と民間収益施設を組み合わせた地域一帯の開発</a:t>
            </a:r>
            <a:r>
              <a:rPr sz="1200" spc="-5" dirty="0">
                <a:latin typeface="ＭＳ Ｐゴシック"/>
                <a:cs typeface="ＭＳ Ｐゴシック"/>
              </a:rPr>
              <a:t>を、</a:t>
            </a:r>
            <a:r>
              <a:rPr sz="1200" b="1" u="sng" spc="-20" dirty="0">
                <a:solidFill>
                  <a:srgbClr val="006FC0"/>
                </a:solidFill>
                <a:uFill>
                  <a:solidFill>
                    <a:srgbClr val="006FC0"/>
                  </a:solidFill>
                </a:uFill>
                <a:latin typeface="ＭＳ Ｐゴシック"/>
                <a:cs typeface="ＭＳ Ｐゴシック"/>
              </a:rPr>
              <a:t>地域企業が参画</a:t>
            </a:r>
            <a:r>
              <a:rPr sz="1200" spc="-20" dirty="0">
                <a:latin typeface="ＭＳ Ｐゴシック"/>
                <a:cs typeface="ＭＳ Ｐゴシック"/>
              </a:rPr>
              <a:t>し実施。</a:t>
            </a:r>
            <a:endParaRPr sz="1200">
              <a:latin typeface="ＭＳ Ｐゴシック"/>
              <a:cs typeface="ＭＳ Ｐゴシック"/>
            </a:endParaRPr>
          </a:p>
        </p:txBody>
      </p:sp>
      <p:sp>
        <p:nvSpPr>
          <p:cNvPr id="35" name="object 35"/>
          <p:cNvSpPr txBox="1"/>
          <p:nvPr/>
        </p:nvSpPr>
        <p:spPr>
          <a:xfrm>
            <a:off x="9488388" y="4456545"/>
            <a:ext cx="866775" cy="495934"/>
          </a:xfrm>
          <a:prstGeom prst="rect">
            <a:avLst/>
          </a:prstGeom>
        </p:spPr>
        <p:txBody>
          <a:bodyPr vert="horz" wrap="square" lIns="0" tIns="31750" rIns="0" bIns="0" rtlCol="0">
            <a:spAutoFit/>
          </a:bodyPr>
          <a:lstStyle/>
          <a:p>
            <a:pPr marL="82550" marR="5080" indent="-70485">
              <a:lnSpc>
                <a:spcPts val="1190"/>
              </a:lnSpc>
              <a:spcBef>
                <a:spcPts val="250"/>
              </a:spcBef>
            </a:pPr>
            <a:r>
              <a:rPr sz="1100" spc="-10" dirty="0">
                <a:latin typeface="ＭＳ Ｐゴシック"/>
                <a:cs typeface="ＭＳ Ｐゴシック"/>
              </a:rPr>
              <a:t>地域金融機関商工会議所地域企業等</a:t>
            </a:r>
            <a:endParaRPr sz="1100">
              <a:latin typeface="ＭＳ Ｐゴシック"/>
              <a:cs typeface="ＭＳ Ｐゴシック"/>
            </a:endParaRPr>
          </a:p>
        </p:txBody>
      </p:sp>
      <p:sp>
        <p:nvSpPr>
          <p:cNvPr id="36" name="object 36"/>
          <p:cNvSpPr/>
          <p:nvPr/>
        </p:nvSpPr>
        <p:spPr>
          <a:xfrm>
            <a:off x="9380220" y="3249167"/>
            <a:ext cx="1085215" cy="414655"/>
          </a:xfrm>
          <a:custGeom>
            <a:avLst/>
            <a:gdLst/>
            <a:ahLst/>
            <a:cxnLst/>
            <a:rect l="l" t="t" r="r" b="b"/>
            <a:pathLst>
              <a:path w="1085215" h="414654">
                <a:moveTo>
                  <a:pt x="0" y="207263"/>
                </a:moveTo>
                <a:lnTo>
                  <a:pt x="542544" y="414527"/>
                </a:lnTo>
                <a:lnTo>
                  <a:pt x="1085088" y="207263"/>
                </a:lnTo>
                <a:lnTo>
                  <a:pt x="813816" y="207263"/>
                </a:lnTo>
                <a:lnTo>
                  <a:pt x="813816" y="0"/>
                </a:lnTo>
                <a:lnTo>
                  <a:pt x="271272" y="0"/>
                </a:lnTo>
                <a:lnTo>
                  <a:pt x="271272" y="207263"/>
                </a:lnTo>
                <a:lnTo>
                  <a:pt x="0" y="207263"/>
                </a:lnTo>
                <a:close/>
              </a:path>
            </a:pathLst>
          </a:custGeom>
          <a:ln w="12192">
            <a:solidFill>
              <a:srgbClr val="7E7E7E"/>
            </a:solidFill>
          </a:ln>
        </p:spPr>
        <p:txBody>
          <a:bodyPr wrap="square" lIns="0" tIns="0" rIns="0" bIns="0" rtlCol="0"/>
          <a:lstStyle/>
          <a:p>
            <a:endParaRPr/>
          </a:p>
        </p:txBody>
      </p:sp>
      <p:sp>
        <p:nvSpPr>
          <p:cNvPr id="37" name="object 37"/>
          <p:cNvSpPr txBox="1"/>
          <p:nvPr/>
        </p:nvSpPr>
        <p:spPr>
          <a:xfrm>
            <a:off x="9488134" y="2962906"/>
            <a:ext cx="866775" cy="608330"/>
          </a:xfrm>
          <a:prstGeom prst="rect">
            <a:avLst/>
          </a:prstGeom>
        </p:spPr>
        <p:txBody>
          <a:bodyPr vert="horz" wrap="square" lIns="0" tIns="90170" rIns="0" bIns="0" rtlCol="0">
            <a:spAutoFit/>
          </a:bodyPr>
          <a:lstStyle/>
          <a:p>
            <a:pPr marL="12700">
              <a:spcBef>
                <a:spcPts val="710"/>
              </a:spcBef>
            </a:pPr>
            <a:r>
              <a:rPr sz="1100" spc="-10" dirty="0">
                <a:latin typeface="ＭＳ Ｐゴシック"/>
                <a:cs typeface="ＭＳ Ｐゴシック"/>
              </a:rPr>
              <a:t>山陽小野田市</a:t>
            </a:r>
            <a:endParaRPr sz="1100">
              <a:latin typeface="ＭＳ Ｐゴシック"/>
              <a:cs typeface="ＭＳ Ｐゴシック"/>
            </a:endParaRPr>
          </a:p>
          <a:p>
            <a:pPr marL="205740" marR="195580" indent="114300">
              <a:spcBef>
                <a:spcPts val="495"/>
              </a:spcBef>
            </a:pPr>
            <a:r>
              <a:rPr sz="900" spc="-25" dirty="0">
                <a:latin typeface="ＭＳ Ｐゴシック"/>
                <a:cs typeface="ＭＳ Ｐゴシック"/>
              </a:rPr>
              <a:t>土地</a:t>
            </a:r>
            <a:r>
              <a:rPr sz="900" dirty="0">
                <a:latin typeface="ＭＳ Ｐゴシック"/>
                <a:cs typeface="ＭＳ Ｐゴシック"/>
              </a:rPr>
              <a:t> </a:t>
            </a:r>
            <a:r>
              <a:rPr sz="900" spc="-15" dirty="0">
                <a:latin typeface="ＭＳ Ｐゴシック"/>
                <a:cs typeface="ＭＳ Ｐゴシック"/>
              </a:rPr>
              <a:t>現物出資</a:t>
            </a:r>
            <a:endParaRPr sz="900">
              <a:latin typeface="ＭＳ Ｐゴシック"/>
              <a:cs typeface="ＭＳ Ｐゴシック"/>
            </a:endParaRPr>
          </a:p>
        </p:txBody>
      </p:sp>
      <p:sp>
        <p:nvSpPr>
          <p:cNvPr id="38" name="object 38"/>
          <p:cNvSpPr/>
          <p:nvPr/>
        </p:nvSpPr>
        <p:spPr>
          <a:xfrm>
            <a:off x="9488423" y="4085844"/>
            <a:ext cx="867410" cy="358140"/>
          </a:xfrm>
          <a:custGeom>
            <a:avLst/>
            <a:gdLst/>
            <a:ahLst/>
            <a:cxnLst/>
            <a:rect l="l" t="t" r="r" b="b"/>
            <a:pathLst>
              <a:path w="867409" h="358139">
                <a:moveTo>
                  <a:pt x="0" y="179069"/>
                </a:moveTo>
                <a:lnTo>
                  <a:pt x="433578" y="0"/>
                </a:lnTo>
                <a:lnTo>
                  <a:pt x="867156" y="179069"/>
                </a:lnTo>
                <a:lnTo>
                  <a:pt x="650367" y="179069"/>
                </a:lnTo>
                <a:lnTo>
                  <a:pt x="650367" y="358139"/>
                </a:lnTo>
                <a:lnTo>
                  <a:pt x="216789" y="358139"/>
                </a:lnTo>
                <a:lnTo>
                  <a:pt x="216789" y="179069"/>
                </a:lnTo>
                <a:lnTo>
                  <a:pt x="0" y="179069"/>
                </a:lnTo>
                <a:close/>
              </a:path>
            </a:pathLst>
          </a:custGeom>
          <a:ln w="12192">
            <a:solidFill>
              <a:srgbClr val="7E7E7E"/>
            </a:solidFill>
          </a:ln>
        </p:spPr>
        <p:txBody>
          <a:bodyPr wrap="square" lIns="0" tIns="0" rIns="0" bIns="0" rtlCol="0"/>
          <a:lstStyle/>
          <a:p>
            <a:endParaRPr/>
          </a:p>
        </p:txBody>
      </p:sp>
      <p:sp>
        <p:nvSpPr>
          <p:cNvPr id="39" name="object 39"/>
          <p:cNvSpPr txBox="1"/>
          <p:nvPr/>
        </p:nvSpPr>
        <p:spPr>
          <a:xfrm>
            <a:off x="9794711" y="4172822"/>
            <a:ext cx="254000" cy="151323"/>
          </a:xfrm>
          <a:prstGeom prst="rect">
            <a:avLst/>
          </a:prstGeom>
        </p:spPr>
        <p:txBody>
          <a:bodyPr vert="horz" wrap="square" lIns="0" tIns="12700" rIns="0" bIns="0" rtlCol="0">
            <a:spAutoFit/>
          </a:bodyPr>
          <a:lstStyle/>
          <a:p>
            <a:pPr marL="12700">
              <a:spcBef>
                <a:spcPts val="100"/>
              </a:spcBef>
            </a:pPr>
            <a:r>
              <a:rPr sz="900" spc="-25" dirty="0">
                <a:latin typeface="ＭＳ Ｐゴシック"/>
                <a:cs typeface="ＭＳ Ｐゴシック"/>
              </a:rPr>
              <a:t>出資</a:t>
            </a:r>
            <a:endParaRPr sz="900">
              <a:latin typeface="ＭＳ Ｐゴシック"/>
              <a:cs typeface="ＭＳ Ｐゴシック"/>
            </a:endParaRPr>
          </a:p>
        </p:txBody>
      </p:sp>
      <p:pic>
        <p:nvPicPr>
          <p:cNvPr id="40" name="object 40"/>
          <p:cNvPicPr/>
          <p:nvPr/>
        </p:nvPicPr>
        <p:blipFill>
          <a:blip r:embed="rId6" cstate="print"/>
          <a:stretch>
            <a:fillRect/>
          </a:stretch>
        </p:blipFill>
        <p:spPr>
          <a:xfrm>
            <a:off x="6269736" y="3212593"/>
            <a:ext cx="106679" cy="108203"/>
          </a:xfrm>
          <a:prstGeom prst="rect">
            <a:avLst/>
          </a:prstGeom>
        </p:spPr>
      </p:pic>
      <p:sp>
        <p:nvSpPr>
          <p:cNvPr id="41" name="object 41"/>
          <p:cNvSpPr/>
          <p:nvPr/>
        </p:nvSpPr>
        <p:spPr>
          <a:xfrm>
            <a:off x="6511290" y="2859786"/>
            <a:ext cx="295910" cy="18415"/>
          </a:xfrm>
          <a:custGeom>
            <a:avLst/>
            <a:gdLst/>
            <a:ahLst/>
            <a:cxnLst/>
            <a:rect l="l" t="t" r="r" b="b"/>
            <a:pathLst>
              <a:path w="295910" h="18414">
                <a:moveTo>
                  <a:pt x="0" y="18287"/>
                </a:moveTo>
                <a:lnTo>
                  <a:pt x="295656" y="0"/>
                </a:lnTo>
              </a:path>
            </a:pathLst>
          </a:custGeom>
          <a:ln w="25907">
            <a:solidFill>
              <a:srgbClr val="A6A6A6"/>
            </a:solidFill>
          </a:ln>
        </p:spPr>
        <p:txBody>
          <a:bodyPr wrap="square" lIns="0" tIns="0" rIns="0" bIns="0" rtlCol="0"/>
          <a:lstStyle/>
          <a:p>
            <a:endParaRPr/>
          </a:p>
        </p:txBody>
      </p:sp>
      <p:sp>
        <p:nvSpPr>
          <p:cNvPr id="42" name="object 42"/>
          <p:cNvSpPr/>
          <p:nvPr/>
        </p:nvSpPr>
        <p:spPr>
          <a:xfrm>
            <a:off x="6308597" y="3505962"/>
            <a:ext cx="538480" cy="24765"/>
          </a:xfrm>
          <a:custGeom>
            <a:avLst/>
            <a:gdLst/>
            <a:ahLst/>
            <a:cxnLst/>
            <a:rect l="l" t="t" r="r" b="b"/>
            <a:pathLst>
              <a:path w="538479" h="24764">
                <a:moveTo>
                  <a:pt x="0" y="24384"/>
                </a:moveTo>
                <a:lnTo>
                  <a:pt x="537972" y="0"/>
                </a:lnTo>
              </a:path>
            </a:pathLst>
          </a:custGeom>
          <a:ln w="25908">
            <a:solidFill>
              <a:srgbClr val="A6A6A6"/>
            </a:solidFill>
          </a:ln>
        </p:spPr>
        <p:txBody>
          <a:bodyPr wrap="square" lIns="0" tIns="0" rIns="0" bIns="0" rtlCol="0"/>
          <a:lstStyle/>
          <a:p>
            <a:endParaRPr/>
          </a:p>
        </p:txBody>
      </p:sp>
      <p:grpSp>
        <p:nvGrpSpPr>
          <p:cNvPr id="43" name="object 43"/>
          <p:cNvGrpSpPr/>
          <p:nvPr/>
        </p:nvGrpSpPr>
        <p:grpSpPr>
          <a:xfrm>
            <a:off x="6565329" y="2711069"/>
            <a:ext cx="2560955" cy="3022600"/>
            <a:chOff x="5041328" y="2711069"/>
            <a:chExt cx="2560955" cy="3022600"/>
          </a:xfrm>
        </p:grpSpPr>
        <p:sp>
          <p:nvSpPr>
            <p:cNvPr id="44" name="object 44"/>
            <p:cNvSpPr/>
            <p:nvPr/>
          </p:nvSpPr>
          <p:spPr>
            <a:xfrm>
              <a:off x="5523814" y="2762250"/>
              <a:ext cx="594360" cy="2935605"/>
            </a:xfrm>
            <a:custGeom>
              <a:avLst/>
              <a:gdLst/>
              <a:ahLst/>
              <a:cxnLst/>
              <a:rect l="l" t="t" r="r" b="b"/>
              <a:pathLst>
                <a:path w="594360" h="2935604">
                  <a:moveTo>
                    <a:pt x="568341" y="0"/>
                  </a:moveTo>
                  <a:lnTo>
                    <a:pt x="574253" y="50587"/>
                  </a:lnTo>
                  <a:lnTo>
                    <a:pt x="579885" y="101064"/>
                  </a:lnTo>
                  <a:lnTo>
                    <a:pt x="584958" y="151317"/>
                  </a:lnTo>
                  <a:lnTo>
                    <a:pt x="589193" y="201236"/>
                  </a:lnTo>
                  <a:lnTo>
                    <a:pt x="592311" y="250709"/>
                  </a:lnTo>
                  <a:lnTo>
                    <a:pt x="594032" y="299624"/>
                  </a:lnTo>
                  <a:lnTo>
                    <a:pt x="594077" y="347871"/>
                  </a:lnTo>
                  <a:lnTo>
                    <a:pt x="592167" y="395338"/>
                  </a:lnTo>
                  <a:lnTo>
                    <a:pt x="587750" y="449660"/>
                  </a:lnTo>
                  <a:lnTo>
                    <a:pt x="581332" y="504482"/>
                  </a:lnTo>
                  <a:lnTo>
                    <a:pt x="572955" y="558846"/>
                  </a:lnTo>
                  <a:lnTo>
                    <a:pt x="562660" y="611794"/>
                  </a:lnTo>
                  <a:lnTo>
                    <a:pt x="550490" y="662368"/>
                  </a:lnTo>
                  <a:lnTo>
                    <a:pt x="536486" y="709610"/>
                  </a:lnTo>
                  <a:lnTo>
                    <a:pt x="520691" y="752563"/>
                  </a:lnTo>
                  <a:lnTo>
                    <a:pt x="494229" y="804688"/>
                  </a:lnTo>
                  <a:lnTo>
                    <a:pt x="462850" y="849307"/>
                  </a:lnTo>
                  <a:lnTo>
                    <a:pt x="428498" y="888822"/>
                  </a:lnTo>
                  <a:lnTo>
                    <a:pt x="393118" y="925632"/>
                  </a:lnTo>
                  <a:lnTo>
                    <a:pt x="358652" y="962139"/>
                  </a:lnTo>
                  <a:lnTo>
                    <a:pt x="324186" y="996962"/>
                  </a:lnTo>
                  <a:lnTo>
                    <a:pt x="288426" y="1028510"/>
                  </a:lnTo>
                  <a:lnTo>
                    <a:pt x="252741" y="1058839"/>
                  </a:lnTo>
                  <a:lnTo>
                    <a:pt x="218505" y="1090009"/>
                  </a:lnTo>
                  <a:lnTo>
                    <a:pt x="187087" y="1124077"/>
                  </a:lnTo>
                  <a:lnTo>
                    <a:pt x="158116" y="1162864"/>
                  </a:lnTo>
                  <a:lnTo>
                    <a:pt x="130667" y="1205006"/>
                  </a:lnTo>
                  <a:lnTo>
                    <a:pt x="105314" y="1247760"/>
                  </a:lnTo>
                  <a:lnTo>
                    <a:pt x="82630" y="1288382"/>
                  </a:lnTo>
                  <a:lnTo>
                    <a:pt x="63186" y="1324127"/>
                  </a:lnTo>
                  <a:lnTo>
                    <a:pt x="44049" y="1356535"/>
                  </a:lnTo>
                  <a:lnTo>
                    <a:pt x="19175" y="1407069"/>
                  </a:lnTo>
                  <a:lnTo>
                    <a:pt x="10761" y="1447965"/>
                  </a:lnTo>
                  <a:lnTo>
                    <a:pt x="2997" y="1523995"/>
                  </a:lnTo>
                  <a:lnTo>
                    <a:pt x="936" y="1568526"/>
                  </a:lnTo>
                  <a:lnTo>
                    <a:pt x="0" y="1618547"/>
                  </a:lnTo>
                  <a:lnTo>
                    <a:pt x="122" y="1674919"/>
                  </a:lnTo>
                  <a:lnTo>
                    <a:pt x="1236" y="1738502"/>
                  </a:lnTo>
                  <a:lnTo>
                    <a:pt x="2647" y="1782063"/>
                  </a:lnTo>
                  <a:lnTo>
                    <a:pt x="4856" y="1830910"/>
                  </a:lnTo>
                  <a:lnTo>
                    <a:pt x="7685" y="1883757"/>
                  </a:lnTo>
                  <a:lnTo>
                    <a:pt x="10955" y="1939319"/>
                  </a:lnTo>
                  <a:lnTo>
                    <a:pt x="14486" y="1996309"/>
                  </a:lnTo>
                  <a:lnTo>
                    <a:pt x="18102" y="2053442"/>
                  </a:lnTo>
                  <a:lnTo>
                    <a:pt x="21622" y="2109431"/>
                  </a:lnTo>
                  <a:lnTo>
                    <a:pt x="24868" y="2162991"/>
                  </a:lnTo>
                  <a:lnTo>
                    <a:pt x="27661" y="2212835"/>
                  </a:lnTo>
                  <a:lnTo>
                    <a:pt x="29823" y="2257679"/>
                  </a:lnTo>
                  <a:lnTo>
                    <a:pt x="31956" y="2323586"/>
                  </a:lnTo>
                  <a:lnTo>
                    <a:pt x="32837" y="2382531"/>
                  </a:lnTo>
                  <a:lnTo>
                    <a:pt x="33122" y="2435920"/>
                  </a:lnTo>
                  <a:lnTo>
                    <a:pt x="33469" y="2485158"/>
                  </a:lnTo>
                  <a:lnTo>
                    <a:pt x="34534" y="2531651"/>
                  </a:lnTo>
                  <a:lnTo>
                    <a:pt x="36973" y="2576804"/>
                  </a:lnTo>
                  <a:lnTo>
                    <a:pt x="44897" y="2649388"/>
                  </a:lnTo>
                  <a:lnTo>
                    <a:pt x="55836" y="2721298"/>
                  </a:lnTo>
                  <a:lnTo>
                    <a:pt x="65598" y="2776025"/>
                  </a:lnTo>
                  <a:lnTo>
                    <a:pt x="80068" y="2835752"/>
                  </a:lnTo>
                  <a:lnTo>
                    <a:pt x="96894" y="2881831"/>
                  </a:lnTo>
                  <a:lnTo>
                    <a:pt x="112779" y="2920060"/>
                  </a:lnTo>
                  <a:lnTo>
                    <a:pt x="120031" y="2935198"/>
                  </a:lnTo>
                </a:path>
              </a:pathLst>
            </a:custGeom>
            <a:ln w="41148">
              <a:solidFill>
                <a:srgbClr val="3A3838"/>
              </a:solidFill>
            </a:ln>
          </p:spPr>
          <p:txBody>
            <a:bodyPr wrap="square" lIns="0" tIns="0" rIns="0" bIns="0" rtlCol="0"/>
            <a:lstStyle/>
            <a:p>
              <a:endParaRPr/>
            </a:p>
          </p:txBody>
        </p:sp>
        <p:sp>
          <p:nvSpPr>
            <p:cNvPr id="45" name="object 45"/>
            <p:cNvSpPr/>
            <p:nvPr/>
          </p:nvSpPr>
          <p:spPr>
            <a:xfrm>
              <a:off x="6261348" y="2774442"/>
              <a:ext cx="195580" cy="2908300"/>
            </a:xfrm>
            <a:custGeom>
              <a:avLst/>
              <a:gdLst/>
              <a:ahLst/>
              <a:cxnLst/>
              <a:rect l="l" t="t" r="r" b="b"/>
              <a:pathLst>
                <a:path w="195579" h="2908300">
                  <a:moveTo>
                    <a:pt x="170230" y="0"/>
                  </a:moveTo>
                  <a:lnTo>
                    <a:pt x="179176" y="12862"/>
                  </a:lnTo>
                  <a:lnTo>
                    <a:pt x="187027" y="34319"/>
                  </a:lnTo>
                  <a:lnTo>
                    <a:pt x="192687" y="72966"/>
                  </a:lnTo>
                  <a:lnTo>
                    <a:pt x="195061" y="137397"/>
                  </a:lnTo>
                  <a:lnTo>
                    <a:pt x="193052" y="236207"/>
                  </a:lnTo>
                  <a:lnTo>
                    <a:pt x="189541" y="308136"/>
                  </a:lnTo>
                  <a:lnTo>
                    <a:pt x="187033" y="350412"/>
                  </a:lnTo>
                  <a:lnTo>
                    <a:pt x="184096" y="396261"/>
                  </a:lnTo>
                  <a:lnTo>
                    <a:pt x="180781" y="445206"/>
                  </a:lnTo>
                  <a:lnTo>
                    <a:pt x="177142" y="496771"/>
                  </a:lnTo>
                  <a:lnTo>
                    <a:pt x="173233" y="550478"/>
                  </a:lnTo>
                  <a:lnTo>
                    <a:pt x="169106" y="605852"/>
                  </a:lnTo>
                  <a:lnTo>
                    <a:pt x="164815" y="662415"/>
                  </a:lnTo>
                  <a:lnTo>
                    <a:pt x="160413" y="719691"/>
                  </a:lnTo>
                  <a:lnTo>
                    <a:pt x="155954" y="777205"/>
                  </a:lnTo>
                  <a:lnTo>
                    <a:pt x="151490" y="834478"/>
                  </a:lnTo>
                  <a:lnTo>
                    <a:pt x="147074" y="891035"/>
                  </a:lnTo>
                  <a:lnTo>
                    <a:pt x="142761" y="946399"/>
                  </a:lnTo>
                  <a:lnTo>
                    <a:pt x="138603" y="1000093"/>
                  </a:lnTo>
                  <a:lnTo>
                    <a:pt x="134653" y="1051641"/>
                  </a:lnTo>
                  <a:lnTo>
                    <a:pt x="130965" y="1100566"/>
                  </a:lnTo>
                  <a:lnTo>
                    <a:pt x="127592" y="1146393"/>
                  </a:lnTo>
                  <a:lnTo>
                    <a:pt x="124586" y="1188643"/>
                  </a:lnTo>
                  <a:lnTo>
                    <a:pt x="120167" y="1253206"/>
                  </a:lnTo>
                  <a:lnTo>
                    <a:pt x="116472" y="1309067"/>
                  </a:lnTo>
                  <a:lnTo>
                    <a:pt x="113326" y="1358332"/>
                  </a:lnTo>
                  <a:lnTo>
                    <a:pt x="110551" y="1403107"/>
                  </a:lnTo>
                  <a:lnTo>
                    <a:pt x="107967" y="1445499"/>
                  </a:lnTo>
                  <a:lnTo>
                    <a:pt x="105399" y="1487613"/>
                  </a:lnTo>
                  <a:lnTo>
                    <a:pt x="102667" y="1531555"/>
                  </a:lnTo>
                  <a:lnTo>
                    <a:pt x="99594" y="1579431"/>
                  </a:lnTo>
                  <a:lnTo>
                    <a:pt x="96002" y="1633348"/>
                  </a:lnTo>
                  <a:lnTo>
                    <a:pt x="91713" y="1695410"/>
                  </a:lnTo>
                  <a:lnTo>
                    <a:pt x="86550" y="1767725"/>
                  </a:lnTo>
                  <a:lnTo>
                    <a:pt x="83613" y="1807529"/>
                  </a:lnTo>
                  <a:lnTo>
                    <a:pt x="80251" y="1851848"/>
                  </a:lnTo>
                  <a:lnTo>
                    <a:pt x="76514" y="1900165"/>
                  </a:lnTo>
                  <a:lnTo>
                    <a:pt x="72452" y="1951961"/>
                  </a:lnTo>
                  <a:lnTo>
                    <a:pt x="68116" y="2006717"/>
                  </a:lnTo>
                  <a:lnTo>
                    <a:pt x="63554" y="2063917"/>
                  </a:lnTo>
                  <a:lnTo>
                    <a:pt x="58818" y="2123041"/>
                  </a:lnTo>
                  <a:lnTo>
                    <a:pt x="53957" y="2183570"/>
                  </a:lnTo>
                  <a:lnTo>
                    <a:pt x="49020" y="2244988"/>
                  </a:lnTo>
                  <a:lnTo>
                    <a:pt x="44059" y="2306775"/>
                  </a:lnTo>
                  <a:lnTo>
                    <a:pt x="39122" y="2368412"/>
                  </a:lnTo>
                  <a:lnTo>
                    <a:pt x="34260" y="2429383"/>
                  </a:lnTo>
                  <a:lnTo>
                    <a:pt x="29523" y="2489168"/>
                  </a:lnTo>
                  <a:lnTo>
                    <a:pt x="24961" y="2547250"/>
                  </a:lnTo>
                  <a:lnTo>
                    <a:pt x="20623" y="2603109"/>
                  </a:lnTo>
                  <a:lnTo>
                    <a:pt x="16559" y="2656228"/>
                  </a:lnTo>
                  <a:lnTo>
                    <a:pt x="12821" y="2706088"/>
                  </a:lnTo>
                  <a:lnTo>
                    <a:pt x="9456" y="2752171"/>
                  </a:lnTo>
                  <a:lnTo>
                    <a:pt x="6516" y="2793959"/>
                  </a:lnTo>
                  <a:lnTo>
                    <a:pt x="2109" y="2862576"/>
                  </a:lnTo>
                  <a:lnTo>
                    <a:pt x="742" y="2888368"/>
                  </a:lnTo>
                  <a:lnTo>
                    <a:pt x="0" y="2907792"/>
                  </a:lnTo>
                </a:path>
              </a:pathLst>
            </a:custGeom>
            <a:ln w="41148">
              <a:solidFill>
                <a:srgbClr val="A6A6A6"/>
              </a:solidFill>
            </a:ln>
          </p:spPr>
          <p:txBody>
            <a:bodyPr wrap="square" lIns="0" tIns="0" rIns="0" bIns="0" rtlCol="0"/>
            <a:lstStyle/>
            <a:p>
              <a:endParaRPr/>
            </a:p>
          </p:txBody>
        </p:sp>
        <p:pic>
          <p:nvPicPr>
            <p:cNvPr id="46" name="object 46"/>
            <p:cNvPicPr/>
            <p:nvPr/>
          </p:nvPicPr>
          <p:blipFill>
            <a:blip r:embed="rId7" cstate="print"/>
            <a:stretch>
              <a:fillRect/>
            </a:stretch>
          </p:blipFill>
          <p:spPr>
            <a:xfrm>
              <a:off x="6114287" y="4482083"/>
              <a:ext cx="108203" cy="108203"/>
            </a:xfrm>
            <a:prstGeom prst="rect">
              <a:avLst/>
            </a:prstGeom>
          </p:spPr>
        </p:pic>
        <p:pic>
          <p:nvPicPr>
            <p:cNvPr id="47" name="object 47"/>
            <p:cNvPicPr/>
            <p:nvPr/>
          </p:nvPicPr>
          <p:blipFill>
            <a:blip r:embed="rId7" cstate="print"/>
            <a:stretch>
              <a:fillRect/>
            </a:stretch>
          </p:blipFill>
          <p:spPr>
            <a:xfrm>
              <a:off x="6077711" y="4681727"/>
              <a:ext cx="106679" cy="108203"/>
            </a:xfrm>
            <a:prstGeom prst="rect">
              <a:avLst/>
            </a:prstGeom>
          </p:spPr>
        </p:pic>
        <p:sp>
          <p:nvSpPr>
            <p:cNvPr id="48" name="object 48"/>
            <p:cNvSpPr/>
            <p:nvPr/>
          </p:nvSpPr>
          <p:spPr>
            <a:xfrm>
              <a:off x="6805425" y="2766822"/>
              <a:ext cx="108585" cy="2941320"/>
            </a:xfrm>
            <a:custGeom>
              <a:avLst/>
              <a:gdLst/>
              <a:ahLst/>
              <a:cxnLst/>
              <a:rect l="l" t="t" r="r" b="b"/>
              <a:pathLst>
                <a:path w="108584" h="2941320">
                  <a:moveTo>
                    <a:pt x="30492" y="0"/>
                  </a:moveTo>
                  <a:lnTo>
                    <a:pt x="34750" y="58580"/>
                  </a:lnTo>
                  <a:lnTo>
                    <a:pt x="38995" y="117005"/>
                  </a:lnTo>
                  <a:lnTo>
                    <a:pt x="43211" y="175118"/>
                  </a:lnTo>
                  <a:lnTo>
                    <a:pt x="47385" y="232764"/>
                  </a:lnTo>
                  <a:lnTo>
                    <a:pt x="51504" y="289786"/>
                  </a:lnTo>
                  <a:lnTo>
                    <a:pt x="55553" y="346029"/>
                  </a:lnTo>
                  <a:lnTo>
                    <a:pt x="59518" y="401336"/>
                  </a:lnTo>
                  <a:lnTo>
                    <a:pt x="63385" y="455552"/>
                  </a:lnTo>
                  <a:lnTo>
                    <a:pt x="67140" y="508522"/>
                  </a:lnTo>
                  <a:lnTo>
                    <a:pt x="70770" y="560088"/>
                  </a:lnTo>
                  <a:lnTo>
                    <a:pt x="74261" y="610096"/>
                  </a:lnTo>
                  <a:lnTo>
                    <a:pt x="77598" y="658389"/>
                  </a:lnTo>
                  <a:lnTo>
                    <a:pt x="80767" y="704812"/>
                  </a:lnTo>
                  <a:lnTo>
                    <a:pt x="83755" y="749208"/>
                  </a:lnTo>
                  <a:lnTo>
                    <a:pt x="86547" y="791422"/>
                  </a:lnTo>
                  <a:lnTo>
                    <a:pt x="89131" y="831298"/>
                  </a:lnTo>
                  <a:lnTo>
                    <a:pt x="96200" y="948501"/>
                  </a:lnTo>
                  <a:lnTo>
                    <a:pt x="99621" y="1014437"/>
                  </a:lnTo>
                  <a:lnTo>
                    <a:pt x="102021" y="1069088"/>
                  </a:lnTo>
                  <a:lnTo>
                    <a:pt x="103665" y="1115052"/>
                  </a:lnTo>
                  <a:lnTo>
                    <a:pt x="104820" y="1154929"/>
                  </a:lnTo>
                  <a:lnTo>
                    <a:pt x="105753" y="1191319"/>
                  </a:lnTo>
                  <a:lnTo>
                    <a:pt x="106730" y="1226820"/>
                  </a:lnTo>
                  <a:lnTo>
                    <a:pt x="107980" y="1273373"/>
                  </a:lnTo>
                  <a:lnTo>
                    <a:pt x="108159" y="1300162"/>
                  </a:lnTo>
                  <a:lnTo>
                    <a:pt x="107623" y="1326475"/>
                  </a:lnTo>
                  <a:lnTo>
                    <a:pt x="106730" y="1371600"/>
                  </a:lnTo>
                  <a:lnTo>
                    <a:pt x="106242" y="1409588"/>
                  </a:lnTo>
                  <a:lnTo>
                    <a:pt x="105775" y="1453131"/>
                  </a:lnTo>
                  <a:lnTo>
                    <a:pt x="105197" y="1501095"/>
                  </a:lnTo>
                  <a:lnTo>
                    <a:pt x="104375" y="1552347"/>
                  </a:lnTo>
                  <a:lnTo>
                    <a:pt x="103176" y="1605753"/>
                  </a:lnTo>
                  <a:lnTo>
                    <a:pt x="101465" y="1660182"/>
                  </a:lnTo>
                  <a:lnTo>
                    <a:pt x="99110" y="1714500"/>
                  </a:lnTo>
                  <a:lnTo>
                    <a:pt x="96498" y="1761507"/>
                  </a:lnTo>
                  <a:lnTo>
                    <a:pt x="93453" y="1808618"/>
                  </a:lnTo>
                  <a:lnTo>
                    <a:pt x="90020" y="1856415"/>
                  </a:lnTo>
                  <a:lnTo>
                    <a:pt x="86245" y="1905476"/>
                  </a:lnTo>
                  <a:lnTo>
                    <a:pt x="82172" y="1956382"/>
                  </a:lnTo>
                  <a:lnTo>
                    <a:pt x="77847" y="2009715"/>
                  </a:lnTo>
                  <a:lnTo>
                    <a:pt x="73314" y="2066054"/>
                  </a:lnTo>
                  <a:lnTo>
                    <a:pt x="68618" y="2125980"/>
                  </a:lnTo>
                  <a:lnTo>
                    <a:pt x="64944" y="2173617"/>
                  </a:lnTo>
                  <a:lnTo>
                    <a:pt x="60916" y="2225709"/>
                  </a:lnTo>
                  <a:lnTo>
                    <a:pt x="56619" y="2281105"/>
                  </a:lnTo>
                  <a:lnTo>
                    <a:pt x="52139" y="2338652"/>
                  </a:lnTo>
                  <a:lnTo>
                    <a:pt x="47562" y="2397202"/>
                  </a:lnTo>
                  <a:lnTo>
                    <a:pt x="42974" y="2455603"/>
                  </a:lnTo>
                  <a:lnTo>
                    <a:pt x="38460" y="2512705"/>
                  </a:lnTo>
                  <a:lnTo>
                    <a:pt x="34107" y="2567356"/>
                  </a:lnTo>
                  <a:lnTo>
                    <a:pt x="30001" y="2618406"/>
                  </a:lnTo>
                  <a:lnTo>
                    <a:pt x="26227" y="2664704"/>
                  </a:lnTo>
                  <a:lnTo>
                    <a:pt x="22872" y="2705100"/>
                  </a:lnTo>
                  <a:lnTo>
                    <a:pt x="16648" y="2777032"/>
                  </a:lnTo>
                  <a:lnTo>
                    <a:pt x="11524" y="2832506"/>
                  </a:lnTo>
                  <a:lnTo>
                    <a:pt x="7224" y="2875635"/>
                  </a:lnTo>
                  <a:lnTo>
                    <a:pt x="3474" y="2910535"/>
                  </a:lnTo>
                  <a:lnTo>
                    <a:pt x="0" y="2941320"/>
                  </a:lnTo>
                </a:path>
              </a:pathLst>
            </a:custGeom>
            <a:ln w="35052">
              <a:solidFill>
                <a:srgbClr val="A6A6A6"/>
              </a:solidFill>
            </a:ln>
          </p:spPr>
          <p:txBody>
            <a:bodyPr wrap="square" lIns="0" tIns="0" rIns="0" bIns="0" rtlCol="0"/>
            <a:lstStyle/>
            <a:p>
              <a:endParaRPr/>
            </a:p>
          </p:txBody>
        </p:sp>
        <p:sp>
          <p:nvSpPr>
            <p:cNvPr id="49" name="object 49"/>
            <p:cNvSpPr/>
            <p:nvPr/>
          </p:nvSpPr>
          <p:spPr>
            <a:xfrm>
              <a:off x="6407657" y="3984497"/>
              <a:ext cx="1104900" cy="815340"/>
            </a:xfrm>
            <a:custGeom>
              <a:avLst/>
              <a:gdLst/>
              <a:ahLst/>
              <a:cxnLst/>
              <a:rect l="l" t="t" r="r" b="b"/>
              <a:pathLst>
                <a:path w="1104900" h="815339">
                  <a:moveTo>
                    <a:pt x="0" y="0"/>
                  </a:moveTo>
                  <a:lnTo>
                    <a:pt x="692607" y="69926"/>
                  </a:lnTo>
                  <a:lnTo>
                    <a:pt x="1042085" y="101714"/>
                  </a:lnTo>
                  <a:lnTo>
                    <a:pt x="1078876" y="106243"/>
                  </a:lnTo>
                  <a:lnTo>
                    <a:pt x="1093958" y="108921"/>
                  </a:lnTo>
                  <a:lnTo>
                    <a:pt x="1098392" y="113362"/>
                  </a:lnTo>
                  <a:lnTo>
                    <a:pt x="1103236" y="123177"/>
                  </a:lnTo>
                  <a:lnTo>
                    <a:pt x="1104863" y="136399"/>
                  </a:lnTo>
                  <a:lnTo>
                    <a:pt x="1104173" y="165130"/>
                  </a:lnTo>
                  <a:lnTo>
                    <a:pt x="1101552" y="206673"/>
                  </a:lnTo>
                  <a:lnTo>
                    <a:pt x="1097386" y="258329"/>
                  </a:lnTo>
                  <a:lnTo>
                    <a:pt x="1092061" y="317403"/>
                  </a:lnTo>
                  <a:lnTo>
                    <a:pt x="1085964" y="381196"/>
                  </a:lnTo>
                  <a:lnTo>
                    <a:pt x="1079480" y="447012"/>
                  </a:lnTo>
                  <a:lnTo>
                    <a:pt x="1072997" y="512153"/>
                  </a:lnTo>
                  <a:lnTo>
                    <a:pt x="1066899" y="573922"/>
                  </a:lnTo>
                  <a:lnTo>
                    <a:pt x="1061574" y="629622"/>
                  </a:lnTo>
                  <a:lnTo>
                    <a:pt x="1057407" y="676556"/>
                  </a:lnTo>
                  <a:lnTo>
                    <a:pt x="1054785" y="712025"/>
                  </a:lnTo>
                  <a:lnTo>
                    <a:pt x="1053297" y="772965"/>
                  </a:lnTo>
                  <a:lnTo>
                    <a:pt x="1056574" y="796615"/>
                  </a:lnTo>
                  <a:lnTo>
                    <a:pt x="1060745" y="803799"/>
                  </a:lnTo>
                  <a:lnTo>
                    <a:pt x="1061935" y="815340"/>
                  </a:lnTo>
                </a:path>
              </a:pathLst>
            </a:custGeom>
            <a:ln w="28956">
              <a:solidFill>
                <a:srgbClr val="A6A6A6"/>
              </a:solidFill>
            </a:ln>
          </p:spPr>
          <p:txBody>
            <a:bodyPr wrap="square" lIns="0" tIns="0" rIns="0" bIns="0" rtlCol="0"/>
            <a:lstStyle/>
            <a:p>
              <a:endParaRPr/>
            </a:p>
          </p:txBody>
        </p:sp>
        <p:sp>
          <p:nvSpPr>
            <p:cNvPr id="50" name="object 50"/>
            <p:cNvSpPr/>
            <p:nvPr/>
          </p:nvSpPr>
          <p:spPr>
            <a:xfrm>
              <a:off x="5758436" y="3964686"/>
              <a:ext cx="57785" cy="1004569"/>
            </a:xfrm>
            <a:custGeom>
              <a:avLst/>
              <a:gdLst/>
              <a:ahLst/>
              <a:cxnLst/>
              <a:rect l="l" t="t" r="r" b="b"/>
              <a:pathLst>
                <a:path w="57785" h="1004570">
                  <a:moveTo>
                    <a:pt x="23901" y="0"/>
                  </a:moveTo>
                  <a:lnTo>
                    <a:pt x="31858" y="37799"/>
                  </a:lnTo>
                  <a:lnTo>
                    <a:pt x="39419" y="76995"/>
                  </a:lnTo>
                  <a:lnTo>
                    <a:pt x="46187" y="118980"/>
                  </a:lnTo>
                  <a:lnTo>
                    <a:pt x="51763" y="165150"/>
                  </a:lnTo>
                  <a:lnTo>
                    <a:pt x="55750" y="216899"/>
                  </a:lnTo>
                  <a:lnTo>
                    <a:pt x="57750" y="275620"/>
                  </a:lnTo>
                  <a:lnTo>
                    <a:pt x="57365" y="342709"/>
                  </a:lnTo>
                  <a:lnTo>
                    <a:pt x="56055" y="382715"/>
                  </a:lnTo>
                  <a:lnTo>
                    <a:pt x="54000" y="425334"/>
                  </a:lnTo>
                  <a:lnTo>
                    <a:pt x="51263" y="470348"/>
                  </a:lnTo>
                  <a:lnTo>
                    <a:pt x="47905" y="517539"/>
                  </a:lnTo>
                  <a:lnTo>
                    <a:pt x="43988" y="566690"/>
                  </a:lnTo>
                  <a:lnTo>
                    <a:pt x="39576" y="617582"/>
                  </a:lnTo>
                  <a:lnTo>
                    <a:pt x="34729" y="669998"/>
                  </a:lnTo>
                  <a:lnTo>
                    <a:pt x="29509" y="723721"/>
                  </a:lnTo>
                  <a:lnTo>
                    <a:pt x="23980" y="778533"/>
                  </a:lnTo>
                  <a:lnTo>
                    <a:pt x="18202" y="834216"/>
                  </a:lnTo>
                  <a:lnTo>
                    <a:pt x="12238" y="890553"/>
                  </a:lnTo>
                  <a:lnTo>
                    <a:pt x="6150" y="947325"/>
                  </a:lnTo>
                  <a:lnTo>
                    <a:pt x="0" y="1004316"/>
                  </a:lnTo>
                </a:path>
              </a:pathLst>
            </a:custGeom>
            <a:ln w="25908">
              <a:solidFill>
                <a:srgbClr val="A6A6A6"/>
              </a:solidFill>
            </a:ln>
          </p:spPr>
          <p:txBody>
            <a:bodyPr wrap="square" lIns="0" tIns="0" rIns="0" bIns="0" rtlCol="0"/>
            <a:lstStyle/>
            <a:p>
              <a:endParaRPr/>
            </a:p>
          </p:txBody>
        </p:sp>
        <p:sp>
          <p:nvSpPr>
            <p:cNvPr id="51" name="object 51"/>
            <p:cNvSpPr/>
            <p:nvPr/>
          </p:nvSpPr>
          <p:spPr>
            <a:xfrm>
              <a:off x="5692297" y="4977383"/>
              <a:ext cx="60960" cy="723900"/>
            </a:xfrm>
            <a:custGeom>
              <a:avLst/>
              <a:gdLst/>
              <a:ahLst/>
              <a:cxnLst/>
              <a:rect l="l" t="t" r="r" b="b"/>
              <a:pathLst>
                <a:path w="60960" h="723900">
                  <a:moveTo>
                    <a:pt x="60802" y="0"/>
                  </a:moveTo>
                  <a:lnTo>
                    <a:pt x="51655" y="51286"/>
                  </a:lnTo>
                  <a:lnTo>
                    <a:pt x="42693" y="102225"/>
                  </a:lnTo>
                  <a:lnTo>
                    <a:pt x="34099" y="152467"/>
                  </a:lnTo>
                  <a:lnTo>
                    <a:pt x="26054" y="201663"/>
                  </a:lnTo>
                  <a:lnTo>
                    <a:pt x="18743" y="249463"/>
                  </a:lnTo>
                  <a:lnTo>
                    <a:pt x="12349" y="295519"/>
                  </a:lnTo>
                  <a:lnTo>
                    <a:pt x="7054" y="339480"/>
                  </a:lnTo>
                  <a:lnTo>
                    <a:pt x="3042" y="381000"/>
                  </a:lnTo>
                  <a:lnTo>
                    <a:pt x="0" y="443900"/>
                  </a:lnTo>
                  <a:lnTo>
                    <a:pt x="462" y="503031"/>
                  </a:lnTo>
                  <a:lnTo>
                    <a:pt x="2928" y="556905"/>
                  </a:lnTo>
                  <a:lnTo>
                    <a:pt x="5893" y="604036"/>
                  </a:lnTo>
                  <a:lnTo>
                    <a:pt x="7855" y="642937"/>
                  </a:lnTo>
                  <a:lnTo>
                    <a:pt x="9063" y="678024"/>
                  </a:lnTo>
                  <a:lnTo>
                    <a:pt x="10267" y="700387"/>
                  </a:lnTo>
                  <a:lnTo>
                    <a:pt x="11468" y="714266"/>
                  </a:lnTo>
                  <a:lnTo>
                    <a:pt x="12669" y="723900"/>
                  </a:lnTo>
                </a:path>
              </a:pathLst>
            </a:custGeom>
            <a:ln w="64008">
              <a:solidFill>
                <a:srgbClr val="A6A6A6"/>
              </a:solidFill>
            </a:ln>
          </p:spPr>
          <p:txBody>
            <a:bodyPr wrap="square" lIns="0" tIns="0" rIns="0" bIns="0" rtlCol="0"/>
            <a:lstStyle/>
            <a:p>
              <a:endParaRPr/>
            </a:p>
          </p:txBody>
        </p:sp>
        <p:sp>
          <p:nvSpPr>
            <p:cNvPr id="52" name="object 52"/>
            <p:cNvSpPr/>
            <p:nvPr/>
          </p:nvSpPr>
          <p:spPr>
            <a:xfrm>
              <a:off x="5639561" y="5354859"/>
              <a:ext cx="1641475" cy="135890"/>
            </a:xfrm>
            <a:custGeom>
              <a:avLst/>
              <a:gdLst/>
              <a:ahLst/>
              <a:cxnLst/>
              <a:rect l="l" t="t" r="r" b="b"/>
              <a:pathLst>
                <a:path w="1641475" h="135889">
                  <a:moveTo>
                    <a:pt x="0" y="23825"/>
                  </a:moveTo>
                  <a:lnTo>
                    <a:pt x="75046" y="9089"/>
                  </a:lnTo>
                  <a:lnTo>
                    <a:pt x="118429" y="3580"/>
                  </a:lnTo>
                  <a:lnTo>
                    <a:pt x="168841" y="302"/>
                  </a:lnTo>
                  <a:lnTo>
                    <a:pt x="228625" y="0"/>
                  </a:lnTo>
                  <a:lnTo>
                    <a:pt x="340746" y="6959"/>
                  </a:lnTo>
                  <a:lnTo>
                    <a:pt x="481368" y="19953"/>
                  </a:lnTo>
                  <a:lnTo>
                    <a:pt x="601597" y="32502"/>
                  </a:lnTo>
                  <a:lnTo>
                    <a:pt x="652538" y="38125"/>
                  </a:lnTo>
                  <a:lnTo>
                    <a:pt x="1200289" y="90551"/>
                  </a:lnTo>
                  <a:lnTo>
                    <a:pt x="1257650" y="96693"/>
                  </a:lnTo>
                  <a:lnTo>
                    <a:pt x="1303317" y="101155"/>
                  </a:lnTo>
                  <a:lnTo>
                    <a:pt x="1372690" y="107002"/>
                  </a:lnTo>
                  <a:lnTo>
                    <a:pt x="1402959" y="109370"/>
                  </a:lnTo>
                  <a:lnTo>
                    <a:pt x="1434656" y="112025"/>
                  </a:lnTo>
                  <a:lnTo>
                    <a:pt x="1471063" y="115458"/>
                  </a:lnTo>
                  <a:lnTo>
                    <a:pt x="1515460" y="120161"/>
                  </a:lnTo>
                  <a:lnTo>
                    <a:pt x="1571128" y="126625"/>
                  </a:lnTo>
                  <a:lnTo>
                    <a:pt x="1641348" y="135343"/>
                  </a:lnTo>
                </a:path>
              </a:pathLst>
            </a:custGeom>
            <a:ln w="25907">
              <a:solidFill>
                <a:srgbClr val="A6A6A6"/>
              </a:solidFill>
            </a:ln>
          </p:spPr>
          <p:txBody>
            <a:bodyPr wrap="square" lIns="0" tIns="0" rIns="0" bIns="0" rtlCol="0"/>
            <a:lstStyle/>
            <a:p>
              <a:endParaRPr/>
            </a:p>
          </p:txBody>
        </p:sp>
        <p:sp>
          <p:nvSpPr>
            <p:cNvPr id="53" name="object 53"/>
            <p:cNvSpPr/>
            <p:nvPr/>
          </p:nvSpPr>
          <p:spPr>
            <a:xfrm>
              <a:off x="5054345" y="3757422"/>
              <a:ext cx="419100" cy="182880"/>
            </a:xfrm>
            <a:custGeom>
              <a:avLst/>
              <a:gdLst/>
              <a:ahLst/>
              <a:cxnLst/>
              <a:rect l="l" t="t" r="r" b="b"/>
              <a:pathLst>
                <a:path w="419100" h="182879">
                  <a:moveTo>
                    <a:pt x="0" y="182879"/>
                  </a:moveTo>
                  <a:lnTo>
                    <a:pt x="419100" y="158483"/>
                  </a:lnTo>
                  <a:lnTo>
                    <a:pt x="417674" y="116621"/>
                  </a:lnTo>
                  <a:lnTo>
                    <a:pt x="417763" y="83042"/>
                  </a:lnTo>
                  <a:lnTo>
                    <a:pt x="417371" y="47562"/>
                  </a:lnTo>
                  <a:lnTo>
                    <a:pt x="414502" y="0"/>
                  </a:lnTo>
                </a:path>
              </a:pathLst>
            </a:custGeom>
            <a:ln w="25907">
              <a:solidFill>
                <a:srgbClr val="A6A6A6"/>
              </a:solidFill>
            </a:ln>
          </p:spPr>
          <p:txBody>
            <a:bodyPr wrap="square" lIns="0" tIns="0" rIns="0" bIns="0" rtlCol="0"/>
            <a:lstStyle/>
            <a:p>
              <a:endParaRPr/>
            </a:p>
          </p:txBody>
        </p:sp>
        <p:sp>
          <p:nvSpPr>
            <p:cNvPr id="54" name="object 54"/>
            <p:cNvSpPr/>
            <p:nvPr/>
          </p:nvSpPr>
          <p:spPr>
            <a:xfrm>
              <a:off x="5837681" y="3731513"/>
              <a:ext cx="1068705" cy="1957070"/>
            </a:xfrm>
            <a:custGeom>
              <a:avLst/>
              <a:gdLst/>
              <a:ahLst/>
              <a:cxnLst/>
              <a:rect l="l" t="t" r="r" b="b"/>
              <a:pathLst>
                <a:path w="1068704" h="1957070">
                  <a:moveTo>
                    <a:pt x="0" y="1956816"/>
                  </a:moveTo>
                  <a:lnTo>
                    <a:pt x="128485" y="295186"/>
                  </a:lnTo>
                  <a:lnTo>
                    <a:pt x="170089" y="281961"/>
                  </a:lnTo>
                  <a:lnTo>
                    <a:pt x="213404" y="268362"/>
                  </a:lnTo>
                  <a:lnTo>
                    <a:pt x="258281" y="254409"/>
                  </a:lnTo>
                  <a:lnTo>
                    <a:pt x="304574" y="240122"/>
                  </a:lnTo>
                  <a:lnTo>
                    <a:pt x="352135" y="225524"/>
                  </a:lnTo>
                  <a:lnTo>
                    <a:pt x="400816" y="210633"/>
                  </a:lnTo>
                  <a:lnTo>
                    <a:pt x="450468" y="195472"/>
                  </a:lnTo>
                  <a:lnTo>
                    <a:pt x="500945" y="180062"/>
                  </a:lnTo>
                  <a:lnTo>
                    <a:pt x="552099" y="164422"/>
                  </a:lnTo>
                  <a:lnTo>
                    <a:pt x="603781" y="148573"/>
                  </a:lnTo>
                  <a:lnTo>
                    <a:pt x="655844" y="132538"/>
                  </a:lnTo>
                  <a:lnTo>
                    <a:pt x="708140" y="116335"/>
                  </a:lnTo>
                  <a:lnTo>
                    <a:pt x="760521" y="99987"/>
                  </a:lnTo>
                  <a:lnTo>
                    <a:pt x="812840" y="83514"/>
                  </a:lnTo>
                  <a:lnTo>
                    <a:pt x="864948" y="66936"/>
                  </a:lnTo>
                  <a:lnTo>
                    <a:pt x="916699" y="50275"/>
                  </a:lnTo>
                  <a:lnTo>
                    <a:pt x="967943" y="33551"/>
                  </a:lnTo>
                  <a:lnTo>
                    <a:pt x="1018534" y="16786"/>
                  </a:lnTo>
                  <a:lnTo>
                    <a:pt x="1068324" y="0"/>
                  </a:lnTo>
                </a:path>
              </a:pathLst>
            </a:custGeom>
            <a:ln w="25908">
              <a:solidFill>
                <a:srgbClr val="A6A6A6"/>
              </a:solidFill>
            </a:ln>
          </p:spPr>
          <p:txBody>
            <a:bodyPr wrap="square" lIns="0" tIns="0" rIns="0" bIns="0" rtlCol="0"/>
            <a:lstStyle/>
            <a:p>
              <a:endParaRPr/>
            </a:p>
          </p:txBody>
        </p:sp>
        <p:sp>
          <p:nvSpPr>
            <p:cNvPr id="55" name="object 55"/>
            <p:cNvSpPr/>
            <p:nvPr/>
          </p:nvSpPr>
          <p:spPr>
            <a:xfrm>
              <a:off x="6909053" y="3483166"/>
              <a:ext cx="680085" cy="158750"/>
            </a:xfrm>
            <a:custGeom>
              <a:avLst/>
              <a:gdLst/>
              <a:ahLst/>
              <a:cxnLst/>
              <a:rect l="l" t="t" r="r" b="b"/>
              <a:pathLst>
                <a:path w="680084" h="158750">
                  <a:moveTo>
                    <a:pt x="0" y="158431"/>
                  </a:moveTo>
                  <a:lnTo>
                    <a:pt x="260451" y="76300"/>
                  </a:lnTo>
                  <a:lnTo>
                    <a:pt x="316181" y="57643"/>
                  </a:lnTo>
                  <a:lnTo>
                    <a:pt x="369631" y="39184"/>
                  </a:lnTo>
                  <a:lnTo>
                    <a:pt x="409782" y="25069"/>
                  </a:lnTo>
                  <a:lnTo>
                    <a:pt x="446007" y="11452"/>
                  </a:lnTo>
                  <a:lnTo>
                    <a:pt x="456972" y="6024"/>
                  </a:lnTo>
                  <a:lnTo>
                    <a:pt x="466550" y="2568"/>
                  </a:lnTo>
                  <a:lnTo>
                    <a:pt x="482777" y="494"/>
                  </a:lnTo>
                  <a:lnTo>
                    <a:pt x="510420" y="0"/>
                  </a:lnTo>
                  <a:lnTo>
                    <a:pt x="544318" y="1284"/>
                  </a:lnTo>
                  <a:lnTo>
                    <a:pt x="603478" y="6818"/>
                  </a:lnTo>
                  <a:lnTo>
                    <a:pt x="641591" y="25767"/>
                  </a:lnTo>
                  <a:lnTo>
                    <a:pt x="660647" y="66038"/>
                  </a:lnTo>
                  <a:lnTo>
                    <a:pt x="670177" y="92393"/>
                  </a:lnTo>
                  <a:lnTo>
                    <a:pt x="679704" y="120521"/>
                  </a:lnTo>
                </a:path>
              </a:pathLst>
            </a:custGeom>
            <a:ln w="25908">
              <a:solidFill>
                <a:srgbClr val="A6A6A6"/>
              </a:solidFill>
            </a:ln>
          </p:spPr>
          <p:txBody>
            <a:bodyPr wrap="square" lIns="0" tIns="0" rIns="0" bIns="0" rtlCol="0"/>
            <a:lstStyle/>
            <a:p>
              <a:endParaRPr/>
            </a:p>
          </p:txBody>
        </p:sp>
        <p:sp>
          <p:nvSpPr>
            <p:cNvPr id="56" name="object 56"/>
            <p:cNvSpPr/>
            <p:nvPr/>
          </p:nvSpPr>
          <p:spPr>
            <a:xfrm>
              <a:off x="7373111" y="3329177"/>
              <a:ext cx="0" cy="150495"/>
            </a:xfrm>
            <a:custGeom>
              <a:avLst/>
              <a:gdLst/>
              <a:ahLst/>
              <a:cxnLst/>
              <a:rect l="l" t="t" r="r" b="b"/>
              <a:pathLst>
                <a:path h="150495">
                  <a:moveTo>
                    <a:pt x="0" y="0"/>
                  </a:moveTo>
                  <a:lnTo>
                    <a:pt x="0" y="150113"/>
                  </a:lnTo>
                </a:path>
              </a:pathLst>
            </a:custGeom>
            <a:ln w="67055">
              <a:solidFill>
                <a:srgbClr val="A6A6A6"/>
              </a:solidFill>
            </a:ln>
          </p:spPr>
          <p:txBody>
            <a:bodyPr wrap="square" lIns="0" tIns="0" rIns="0" bIns="0" rtlCol="0"/>
            <a:lstStyle/>
            <a:p>
              <a:endParaRPr/>
            </a:p>
          </p:txBody>
        </p:sp>
        <p:pic>
          <p:nvPicPr>
            <p:cNvPr id="57" name="object 57"/>
            <p:cNvPicPr/>
            <p:nvPr/>
          </p:nvPicPr>
          <p:blipFill>
            <a:blip r:embed="rId6" cstate="print"/>
            <a:stretch>
              <a:fillRect/>
            </a:stretch>
          </p:blipFill>
          <p:spPr>
            <a:xfrm>
              <a:off x="7443215" y="3093720"/>
              <a:ext cx="108203" cy="108203"/>
            </a:xfrm>
            <a:prstGeom prst="rect">
              <a:avLst/>
            </a:prstGeom>
          </p:spPr>
        </p:pic>
        <p:sp>
          <p:nvSpPr>
            <p:cNvPr id="58" name="object 58"/>
            <p:cNvSpPr/>
            <p:nvPr/>
          </p:nvSpPr>
          <p:spPr>
            <a:xfrm>
              <a:off x="7373111" y="2744724"/>
              <a:ext cx="0" cy="445770"/>
            </a:xfrm>
            <a:custGeom>
              <a:avLst/>
              <a:gdLst/>
              <a:ahLst/>
              <a:cxnLst/>
              <a:rect l="l" t="t" r="r" b="b"/>
              <a:pathLst>
                <a:path h="445769">
                  <a:moveTo>
                    <a:pt x="0" y="0"/>
                  </a:moveTo>
                  <a:lnTo>
                    <a:pt x="0" y="445770"/>
                  </a:lnTo>
                </a:path>
              </a:pathLst>
            </a:custGeom>
            <a:ln w="67055">
              <a:solidFill>
                <a:srgbClr val="A6A6A6"/>
              </a:solidFill>
            </a:ln>
          </p:spPr>
          <p:txBody>
            <a:bodyPr wrap="square" lIns="0" tIns="0" rIns="0" bIns="0" rtlCol="0"/>
            <a:lstStyle/>
            <a:p>
              <a:endParaRPr/>
            </a:p>
          </p:txBody>
        </p:sp>
        <p:sp>
          <p:nvSpPr>
            <p:cNvPr id="59" name="object 59"/>
            <p:cNvSpPr/>
            <p:nvPr/>
          </p:nvSpPr>
          <p:spPr>
            <a:xfrm>
              <a:off x="7373873" y="2969609"/>
              <a:ext cx="187960" cy="17145"/>
            </a:xfrm>
            <a:custGeom>
              <a:avLst/>
              <a:gdLst/>
              <a:ahLst/>
              <a:cxnLst/>
              <a:rect l="l" t="t" r="r" b="b"/>
              <a:pathLst>
                <a:path w="187959" h="17144">
                  <a:moveTo>
                    <a:pt x="0" y="0"/>
                  </a:moveTo>
                  <a:lnTo>
                    <a:pt x="187452" y="16675"/>
                  </a:lnTo>
                </a:path>
              </a:pathLst>
            </a:custGeom>
            <a:ln w="25908">
              <a:solidFill>
                <a:srgbClr val="A6A6A6"/>
              </a:solidFill>
            </a:ln>
          </p:spPr>
          <p:txBody>
            <a:bodyPr wrap="square" lIns="0" tIns="0" rIns="0" bIns="0" rtlCol="0"/>
            <a:lstStyle/>
            <a:p>
              <a:endParaRPr/>
            </a:p>
          </p:txBody>
        </p:sp>
        <p:sp>
          <p:nvSpPr>
            <p:cNvPr id="60" name="object 60"/>
            <p:cNvSpPr/>
            <p:nvPr/>
          </p:nvSpPr>
          <p:spPr>
            <a:xfrm>
              <a:off x="5115310" y="3928110"/>
              <a:ext cx="300355" cy="850900"/>
            </a:xfrm>
            <a:custGeom>
              <a:avLst/>
              <a:gdLst/>
              <a:ahLst/>
              <a:cxnLst/>
              <a:rect l="l" t="t" r="r" b="b"/>
              <a:pathLst>
                <a:path w="300354" h="850900">
                  <a:moveTo>
                    <a:pt x="242125" y="0"/>
                  </a:moveTo>
                  <a:lnTo>
                    <a:pt x="244784" y="50934"/>
                  </a:lnTo>
                  <a:lnTo>
                    <a:pt x="247947" y="95677"/>
                  </a:lnTo>
                  <a:lnTo>
                    <a:pt x="252054" y="150464"/>
                  </a:lnTo>
                  <a:lnTo>
                    <a:pt x="256900" y="213189"/>
                  </a:lnTo>
                  <a:lnTo>
                    <a:pt x="262274" y="281746"/>
                  </a:lnTo>
                  <a:lnTo>
                    <a:pt x="267971" y="354032"/>
                  </a:lnTo>
                  <a:lnTo>
                    <a:pt x="273783" y="427939"/>
                  </a:lnTo>
                  <a:lnTo>
                    <a:pt x="279501" y="501362"/>
                  </a:lnTo>
                  <a:lnTo>
                    <a:pt x="284919" y="572198"/>
                  </a:lnTo>
                  <a:lnTo>
                    <a:pt x="289828" y="638338"/>
                  </a:lnTo>
                  <a:lnTo>
                    <a:pt x="294021" y="697680"/>
                  </a:lnTo>
                  <a:lnTo>
                    <a:pt x="297290" y="748116"/>
                  </a:lnTo>
                  <a:lnTo>
                    <a:pt x="299428" y="787542"/>
                  </a:lnTo>
                  <a:lnTo>
                    <a:pt x="300226" y="813852"/>
                  </a:lnTo>
                  <a:lnTo>
                    <a:pt x="299478" y="824941"/>
                  </a:lnTo>
                  <a:lnTo>
                    <a:pt x="230212" y="838338"/>
                  </a:lnTo>
                  <a:lnTo>
                    <a:pt x="167060" y="843583"/>
                  </a:lnTo>
                  <a:lnTo>
                    <a:pt x="100059" y="847505"/>
                  </a:lnTo>
                  <a:lnTo>
                    <a:pt x="40581" y="849842"/>
                  </a:lnTo>
                  <a:lnTo>
                    <a:pt x="0" y="850328"/>
                  </a:lnTo>
                </a:path>
              </a:pathLst>
            </a:custGeom>
            <a:ln w="28956">
              <a:solidFill>
                <a:srgbClr val="A6A6A6"/>
              </a:solidFill>
            </a:ln>
          </p:spPr>
          <p:txBody>
            <a:bodyPr wrap="square" lIns="0" tIns="0" rIns="0" bIns="0" rtlCol="0"/>
            <a:lstStyle/>
            <a:p>
              <a:endParaRPr/>
            </a:p>
          </p:txBody>
        </p:sp>
        <p:sp>
          <p:nvSpPr>
            <p:cNvPr id="61" name="object 61"/>
            <p:cNvSpPr/>
            <p:nvPr/>
          </p:nvSpPr>
          <p:spPr>
            <a:xfrm>
              <a:off x="6899909" y="4658105"/>
              <a:ext cx="553720" cy="50800"/>
            </a:xfrm>
            <a:custGeom>
              <a:avLst/>
              <a:gdLst/>
              <a:ahLst/>
              <a:cxnLst/>
              <a:rect l="l" t="t" r="r" b="b"/>
              <a:pathLst>
                <a:path w="553720" h="50800">
                  <a:moveTo>
                    <a:pt x="0" y="0"/>
                  </a:moveTo>
                  <a:lnTo>
                    <a:pt x="553212" y="50292"/>
                  </a:lnTo>
                </a:path>
              </a:pathLst>
            </a:custGeom>
            <a:ln w="25908">
              <a:solidFill>
                <a:srgbClr val="A6A6A6"/>
              </a:solidFill>
            </a:ln>
          </p:spPr>
          <p:txBody>
            <a:bodyPr wrap="square" lIns="0" tIns="0" rIns="0" bIns="0" rtlCol="0"/>
            <a:lstStyle/>
            <a:p>
              <a:endParaRPr/>
            </a:p>
          </p:txBody>
        </p:sp>
        <p:sp>
          <p:nvSpPr>
            <p:cNvPr id="62" name="object 62"/>
            <p:cNvSpPr/>
            <p:nvPr/>
          </p:nvSpPr>
          <p:spPr>
            <a:xfrm>
              <a:off x="6899909" y="4754117"/>
              <a:ext cx="676910" cy="55244"/>
            </a:xfrm>
            <a:custGeom>
              <a:avLst/>
              <a:gdLst/>
              <a:ahLst/>
              <a:cxnLst/>
              <a:rect l="l" t="t" r="r" b="b"/>
              <a:pathLst>
                <a:path w="676909" h="55245">
                  <a:moveTo>
                    <a:pt x="0" y="0"/>
                  </a:moveTo>
                  <a:lnTo>
                    <a:pt x="676656" y="54863"/>
                  </a:lnTo>
                </a:path>
              </a:pathLst>
            </a:custGeom>
            <a:ln w="25907">
              <a:solidFill>
                <a:srgbClr val="A6A6A6"/>
              </a:solidFill>
            </a:ln>
          </p:spPr>
          <p:txBody>
            <a:bodyPr wrap="square" lIns="0" tIns="0" rIns="0" bIns="0" rtlCol="0"/>
            <a:lstStyle/>
            <a:p>
              <a:endParaRPr/>
            </a:p>
          </p:txBody>
        </p:sp>
      </p:grpSp>
      <p:sp>
        <p:nvSpPr>
          <p:cNvPr id="63" name="object 63"/>
          <p:cNvSpPr txBox="1"/>
          <p:nvPr/>
        </p:nvSpPr>
        <p:spPr>
          <a:xfrm>
            <a:off x="6268892" y="5079596"/>
            <a:ext cx="641350" cy="197490"/>
          </a:xfrm>
          <a:prstGeom prst="rect">
            <a:avLst/>
          </a:prstGeom>
        </p:spPr>
        <p:txBody>
          <a:bodyPr vert="horz" wrap="square" lIns="0" tIns="12700" rIns="0" bIns="0" rtlCol="0">
            <a:spAutoFit/>
          </a:bodyPr>
          <a:lstStyle/>
          <a:p>
            <a:pPr marL="12700">
              <a:spcBef>
                <a:spcPts val="100"/>
              </a:spcBef>
            </a:pPr>
            <a:r>
              <a:rPr sz="1200" b="1" spc="-20" dirty="0">
                <a:solidFill>
                  <a:srgbClr val="008E40"/>
                </a:solidFill>
                <a:latin typeface="ＭＳ Ｐゴシック"/>
                <a:cs typeface="ＭＳ Ｐゴシック"/>
              </a:rPr>
              <a:t>小野田駅</a:t>
            </a:r>
            <a:endParaRPr sz="1200">
              <a:latin typeface="ＭＳ Ｐゴシック"/>
              <a:cs typeface="ＭＳ Ｐゴシック"/>
            </a:endParaRPr>
          </a:p>
        </p:txBody>
      </p:sp>
      <p:sp>
        <p:nvSpPr>
          <p:cNvPr id="64" name="object 64"/>
          <p:cNvSpPr txBox="1"/>
          <p:nvPr/>
        </p:nvSpPr>
        <p:spPr>
          <a:xfrm>
            <a:off x="7799007" y="4272534"/>
            <a:ext cx="1083945" cy="230832"/>
          </a:xfrm>
          <a:prstGeom prst="rect">
            <a:avLst/>
          </a:prstGeom>
          <a:solidFill>
            <a:srgbClr val="FFFFFF"/>
          </a:solidFill>
          <a:ln w="19811">
            <a:solidFill>
              <a:srgbClr val="000000"/>
            </a:solidFill>
          </a:ln>
        </p:spPr>
        <p:txBody>
          <a:bodyPr vert="horz" wrap="square" lIns="0" tIns="0" rIns="0" bIns="0" rtlCol="0">
            <a:spAutoFit/>
          </a:bodyPr>
          <a:lstStyle/>
          <a:p>
            <a:pPr marL="31750">
              <a:lnSpc>
                <a:spcPts val="880"/>
              </a:lnSpc>
            </a:pPr>
            <a:r>
              <a:rPr sz="800" dirty="0">
                <a:latin typeface="ＭＳ Ｐゴシック"/>
                <a:cs typeface="ＭＳ Ｐゴシック"/>
              </a:rPr>
              <a:t>（１）</a:t>
            </a:r>
            <a:r>
              <a:rPr sz="800" spc="-15" dirty="0">
                <a:latin typeface="ＭＳ Ｐゴシック"/>
                <a:cs typeface="ＭＳ Ｐゴシック"/>
              </a:rPr>
              <a:t>リーディング施設①</a:t>
            </a:r>
            <a:endParaRPr sz="800">
              <a:latin typeface="ＭＳ Ｐゴシック"/>
              <a:cs typeface="ＭＳ Ｐゴシック"/>
            </a:endParaRPr>
          </a:p>
          <a:p>
            <a:pPr marL="168910">
              <a:lnSpc>
                <a:spcPts val="880"/>
              </a:lnSpc>
            </a:pPr>
            <a:r>
              <a:rPr sz="800" dirty="0">
                <a:latin typeface="ＭＳ Ｐゴシック"/>
                <a:cs typeface="ＭＳ Ｐゴシック"/>
              </a:rPr>
              <a:t>（</a:t>
            </a:r>
            <a:r>
              <a:rPr sz="800" spc="-10" dirty="0">
                <a:latin typeface="ＭＳ Ｐゴシック"/>
                <a:cs typeface="ＭＳ Ｐゴシック"/>
              </a:rPr>
              <a:t>商工センター</a:t>
            </a:r>
            <a:r>
              <a:rPr sz="800" spc="-50" dirty="0">
                <a:latin typeface="ＭＳ Ｐゴシック"/>
                <a:cs typeface="ＭＳ Ｐゴシック"/>
              </a:rPr>
              <a:t>）</a:t>
            </a:r>
            <a:endParaRPr sz="800">
              <a:latin typeface="ＭＳ Ｐゴシック"/>
              <a:cs typeface="ＭＳ Ｐゴシック"/>
            </a:endParaRPr>
          </a:p>
        </p:txBody>
      </p:sp>
      <p:sp>
        <p:nvSpPr>
          <p:cNvPr id="65" name="object 65"/>
          <p:cNvSpPr/>
          <p:nvPr/>
        </p:nvSpPr>
        <p:spPr>
          <a:xfrm>
            <a:off x="7914894" y="3190495"/>
            <a:ext cx="1018540" cy="139065"/>
          </a:xfrm>
          <a:custGeom>
            <a:avLst/>
            <a:gdLst/>
            <a:ahLst/>
            <a:cxnLst/>
            <a:rect l="l" t="t" r="r" b="b"/>
            <a:pathLst>
              <a:path w="1018540" h="139064">
                <a:moveTo>
                  <a:pt x="0" y="0"/>
                </a:moveTo>
                <a:lnTo>
                  <a:pt x="1018031" y="0"/>
                </a:lnTo>
                <a:lnTo>
                  <a:pt x="1018031" y="138684"/>
                </a:lnTo>
                <a:lnTo>
                  <a:pt x="0" y="138684"/>
                </a:lnTo>
                <a:lnTo>
                  <a:pt x="0" y="0"/>
                </a:lnTo>
                <a:close/>
              </a:path>
            </a:pathLst>
          </a:custGeom>
          <a:ln w="19812">
            <a:solidFill>
              <a:srgbClr val="000000"/>
            </a:solidFill>
          </a:ln>
        </p:spPr>
        <p:txBody>
          <a:bodyPr wrap="square" lIns="0" tIns="0" rIns="0" bIns="0" rtlCol="0"/>
          <a:lstStyle/>
          <a:p>
            <a:endParaRPr/>
          </a:p>
        </p:txBody>
      </p:sp>
      <p:sp>
        <p:nvSpPr>
          <p:cNvPr id="66" name="object 66"/>
          <p:cNvSpPr txBox="1"/>
          <p:nvPr/>
        </p:nvSpPr>
        <p:spPr>
          <a:xfrm>
            <a:off x="7914731" y="3200400"/>
            <a:ext cx="985519" cy="119380"/>
          </a:xfrm>
          <a:prstGeom prst="rect">
            <a:avLst/>
          </a:prstGeom>
          <a:solidFill>
            <a:srgbClr val="FFFFFF"/>
          </a:solidFill>
        </p:spPr>
        <p:txBody>
          <a:bodyPr vert="horz" wrap="square" lIns="0" tIns="0" rIns="0" bIns="0" rtlCol="0">
            <a:spAutoFit/>
          </a:bodyPr>
          <a:lstStyle/>
          <a:p>
            <a:pPr marL="34925">
              <a:lnSpc>
                <a:spcPts val="875"/>
              </a:lnSpc>
            </a:pPr>
            <a:r>
              <a:rPr sz="800" dirty="0">
                <a:latin typeface="ＭＳ Ｐゴシック"/>
                <a:cs typeface="ＭＳ Ｐゴシック"/>
              </a:rPr>
              <a:t>（４）</a:t>
            </a:r>
            <a:r>
              <a:rPr sz="800" spc="-15" dirty="0">
                <a:latin typeface="ＭＳ Ｐゴシック"/>
                <a:cs typeface="ＭＳ Ｐゴシック"/>
              </a:rPr>
              <a:t>中央福祉センター</a:t>
            </a:r>
            <a:endParaRPr sz="800">
              <a:latin typeface="ＭＳ Ｐゴシック"/>
              <a:cs typeface="ＭＳ Ｐゴシック"/>
            </a:endParaRPr>
          </a:p>
        </p:txBody>
      </p:sp>
      <p:grpSp>
        <p:nvGrpSpPr>
          <p:cNvPr id="67" name="object 67"/>
          <p:cNvGrpSpPr/>
          <p:nvPr/>
        </p:nvGrpSpPr>
        <p:grpSpPr>
          <a:xfrm>
            <a:off x="6432551" y="3265679"/>
            <a:ext cx="677545" cy="159385"/>
            <a:chOff x="4908550" y="3265678"/>
            <a:chExt cx="677545" cy="159385"/>
          </a:xfrm>
        </p:grpSpPr>
        <p:sp>
          <p:nvSpPr>
            <p:cNvPr id="68" name="object 68"/>
            <p:cNvSpPr/>
            <p:nvPr/>
          </p:nvSpPr>
          <p:spPr>
            <a:xfrm>
              <a:off x="4918710" y="3275838"/>
              <a:ext cx="657225" cy="139065"/>
            </a:xfrm>
            <a:custGeom>
              <a:avLst/>
              <a:gdLst/>
              <a:ahLst/>
              <a:cxnLst/>
              <a:rect l="l" t="t" r="r" b="b"/>
              <a:pathLst>
                <a:path w="657225" h="139064">
                  <a:moveTo>
                    <a:pt x="656843" y="0"/>
                  </a:moveTo>
                  <a:lnTo>
                    <a:pt x="0" y="0"/>
                  </a:lnTo>
                  <a:lnTo>
                    <a:pt x="0" y="138684"/>
                  </a:lnTo>
                  <a:lnTo>
                    <a:pt x="656843" y="138684"/>
                  </a:lnTo>
                  <a:lnTo>
                    <a:pt x="656843" y="0"/>
                  </a:lnTo>
                  <a:close/>
                </a:path>
              </a:pathLst>
            </a:custGeom>
            <a:solidFill>
              <a:srgbClr val="FFFFFF"/>
            </a:solidFill>
          </p:spPr>
          <p:txBody>
            <a:bodyPr wrap="square" lIns="0" tIns="0" rIns="0" bIns="0" rtlCol="0"/>
            <a:lstStyle/>
            <a:p>
              <a:endParaRPr/>
            </a:p>
          </p:txBody>
        </p:sp>
        <p:sp>
          <p:nvSpPr>
            <p:cNvPr id="69" name="object 69"/>
            <p:cNvSpPr/>
            <p:nvPr/>
          </p:nvSpPr>
          <p:spPr>
            <a:xfrm>
              <a:off x="4918710" y="3275838"/>
              <a:ext cx="657225" cy="139065"/>
            </a:xfrm>
            <a:custGeom>
              <a:avLst/>
              <a:gdLst/>
              <a:ahLst/>
              <a:cxnLst/>
              <a:rect l="l" t="t" r="r" b="b"/>
              <a:pathLst>
                <a:path w="657225" h="139064">
                  <a:moveTo>
                    <a:pt x="0" y="0"/>
                  </a:moveTo>
                  <a:lnTo>
                    <a:pt x="656843" y="0"/>
                  </a:lnTo>
                  <a:lnTo>
                    <a:pt x="656843" y="138684"/>
                  </a:lnTo>
                  <a:lnTo>
                    <a:pt x="0" y="138684"/>
                  </a:lnTo>
                  <a:lnTo>
                    <a:pt x="0" y="0"/>
                  </a:lnTo>
                  <a:close/>
                </a:path>
              </a:pathLst>
            </a:custGeom>
            <a:ln w="19812">
              <a:solidFill>
                <a:srgbClr val="000000"/>
              </a:solidFill>
            </a:ln>
          </p:spPr>
          <p:txBody>
            <a:bodyPr wrap="square" lIns="0" tIns="0" rIns="0" bIns="0" rtlCol="0"/>
            <a:lstStyle/>
            <a:p>
              <a:endParaRPr/>
            </a:p>
          </p:txBody>
        </p:sp>
      </p:grpSp>
      <p:sp>
        <p:nvSpPr>
          <p:cNvPr id="70" name="object 70"/>
          <p:cNvSpPr txBox="1"/>
          <p:nvPr/>
        </p:nvSpPr>
        <p:spPr>
          <a:xfrm>
            <a:off x="6465850" y="3261503"/>
            <a:ext cx="607695" cy="136576"/>
          </a:xfrm>
          <a:prstGeom prst="rect">
            <a:avLst/>
          </a:prstGeom>
        </p:spPr>
        <p:txBody>
          <a:bodyPr vert="horz" wrap="square" lIns="0" tIns="13335" rIns="0" bIns="0" rtlCol="0">
            <a:spAutoFit/>
          </a:bodyPr>
          <a:lstStyle/>
          <a:p>
            <a:pPr marL="12700">
              <a:spcBef>
                <a:spcPts val="105"/>
              </a:spcBef>
            </a:pPr>
            <a:r>
              <a:rPr sz="800" dirty="0">
                <a:latin typeface="ＭＳ Ｐゴシック"/>
                <a:cs typeface="ＭＳ Ｐゴシック"/>
              </a:rPr>
              <a:t>（３）</a:t>
            </a:r>
            <a:r>
              <a:rPr sz="800" spc="-15" dirty="0">
                <a:latin typeface="ＭＳ Ｐゴシック"/>
                <a:cs typeface="ＭＳ Ｐゴシック"/>
              </a:rPr>
              <a:t>高砂用地</a:t>
            </a:r>
            <a:endParaRPr sz="800">
              <a:latin typeface="ＭＳ Ｐゴシック"/>
              <a:cs typeface="ＭＳ Ｐゴシック"/>
            </a:endParaRPr>
          </a:p>
        </p:txBody>
      </p:sp>
      <p:grpSp>
        <p:nvGrpSpPr>
          <p:cNvPr id="71" name="object 71"/>
          <p:cNvGrpSpPr/>
          <p:nvPr/>
        </p:nvGrpSpPr>
        <p:grpSpPr>
          <a:xfrm>
            <a:off x="7549641" y="4870450"/>
            <a:ext cx="1268730" cy="262890"/>
            <a:chOff x="6025641" y="4870450"/>
            <a:chExt cx="1268730" cy="262890"/>
          </a:xfrm>
        </p:grpSpPr>
        <p:sp>
          <p:nvSpPr>
            <p:cNvPr id="72" name="object 72"/>
            <p:cNvSpPr/>
            <p:nvPr/>
          </p:nvSpPr>
          <p:spPr>
            <a:xfrm>
              <a:off x="6035801" y="4880610"/>
              <a:ext cx="1248410" cy="242570"/>
            </a:xfrm>
            <a:custGeom>
              <a:avLst/>
              <a:gdLst/>
              <a:ahLst/>
              <a:cxnLst/>
              <a:rect l="l" t="t" r="r" b="b"/>
              <a:pathLst>
                <a:path w="1248409" h="242570">
                  <a:moveTo>
                    <a:pt x="1248155" y="0"/>
                  </a:moveTo>
                  <a:lnTo>
                    <a:pt x="0" y="0"/>
                  </a:lnTo>
                  <a:lnTo>
                    <a:pt x="0" y="242315"/>
                  </a:lnTo>
                  <a:lnTo>
                    <a:pt x="1248155" y="242315"/>
                  </a:lnTo>
                  <a:lnTo>
                    <a:pt x="1248155" y="0"/>
                  </a:lnTo>
                  <a:close/>
                </a:path>
              </a:pathLst>
            </a:custGeom>
            <a:solidFill>
              <a:srgbClr val="FFFFFF"/>
            </a:solidFill>
          </p:spPr>
          <p:txBody>
            <a:bodyPr wrap="square" lIns="0" tIns="0" rIns="0" bIns="0" rtlCol="0"/>
            <a:lstStyle/>
            <a:p>
              <a:endParaRPr/>
            </a:p>
          </p:txBody>
        </p:sp>
        <p:sp>
          <p:nvSpPr>
            <p:cNvPr id="73" name="object 73"/>
            <p:cNvSpPr/>
            <p:nvPr/>
          </p:nvSpPr>
          <p:spPr>
            <a:xfrm>
              <a:off x="6035801" y="4880610"/>
              <a:ext cx="1248410" cy="242570"/>
            </a:xfrm>
            <a:custGeom>
              <a:avLst/>
              <a:gdLst/>
              <a:ahLst/>
              <a:cxnLst/>
              <a:rect l="l" t="t" r="r" b="b"/>
              <a:pathLst>
                <a:path w="1248409" h="242570">
                  <a:moveTo>
                    <a:pt x="0" y="0"/>
                  </a:moveTo>
                  <a:lnTo>
                    <a:pt x="1248155" y="0"/>
                  </a:lnTo>
                  <a:lnTo>
                    <a:pt x="1248155" y="242315"/>
                  </a:lnTo>
                  <a:lnTo>
                    <a:pt x="0" y="242315"/>
                  </a:lnTo>
                  <a:lnTo>
                    <a:pt x="0" y="0"/>
                  </a:lnTo>
                  <a:close/>
                </a:path>
              </a:pathLst>
            </a:custGeom>
            <a:ln w="19812">
              <a:solidFill>
                <a:srgbClr val="000000"/>
              </a:solidFill>
            </a:ln>
          </p:spPr>
          <p:txBody>
            <a:bodyPr wrap="square" lIns="0" tIns="0" rIns="0" bIns="0" rtlCol="0"/>
            <a:lstStyle/>
            <a:p>
              <a:endParaRPr/>
            </a:p>
          </p:txBody>
        </p:sp>
      </p:grpSp>
      <p:sp>
        <p:nvSpPr>
          <p:cNvPr id="74" name="object 74"/>
          <p:cNvSpPr txBox="1"/>
          <p:nvPr/>
        </p:nvSpPr>
        <p:spPr>
          <a:xfrm>
            <a:off x="7569709" y="4867243"/>
            <a:ext cx="1228725" cy="250190"/>
          </a:xfrm>
          <a:prstGeom prst="rect">
            <a:avLst/>
          </a:prstGeom>
        </p:spPr>
        <p:txBody>
          <a:bodyPr vert="horz" wrap="square" lIns="0" tIns="12700" rIns="0" bIns="0" rtlCol="0">
            <a:spAutoFit/>
          </a:bodyPr>
          <a:lstStyle/>
          <a:p>
            <a:pPr marL="24130">
              <a:lnSpc>
                <a:spcPts val="880"/>
              </a:lnSpc>
              <a:spcBef>
                <a:spcPts val="100"/>
              </a:spcBef>
            </a:pPr>
            <a:r>
              <a:rPr sz="800" dirty="0">
                <a:latin typeface="ＭＳ Ｐゴシック"/>
                <a:cs typeface="ＭＳ Ｐゴシック"/>
              </a:rPr>
              <a:t>（２）</a:t>
            </a:r>
            <a:r>
              <a:rPr sz="800" spc="-15" dirty="0">
                <a:latin typeface="ＭＳ Ｐゴシック"/>
                <a:cs typeface="ＭＳ Ｐゴシック"/>
              </a:rPr>
              <a:t>リーディング施設②</a:t>
            </a:r>
            <a:endParaRPr sz="800">
              <a:latin typeface="ＭＳ Ｐゴシック"/>
              <a:cs typeface="ＭＳ Ｐゴシック"/>
            </a:endParaRPr>
          </a:p>
          <a:p>
            <a:pPr marL="161290">
              <a:lnSpc>
                <a:spcPts val="880"/>
              </a:lnSpc>
            </a:pPr>
            <a:r>
              <a:rPr sz="800" dirty="0">
                <a:latin typeface="ＭＳ Ｐゴシック"/>
                <a:cs typeface="ＭＳ Ｐゴシック"/>
              </a:rPr>
              <a:t>（</a:t>
            </a:r>
            <a:r>
              <a:rPr sz="800" spc="-5" dirty="0">
                <a:latin typeface="ＭＳ Ｐゴシック"/>
                <a:cs typeface="ＭＳ Ｐゴシック"/>
              </a:rPr>
              <a:t>山口銀行小野田支店</a:t>
            </a:r>
            <a:r>
              <a:rPr sz="800" spc="-50" dirty="0">
                <a:latin typeface="ＭＳ Ｐゴシック"/>
                <a:cs typeface="ＭＳ Ｐゴシック"/>
              </a:rPr>
              <a:t>）</a:t>
            </a:r>
            <a:endParaRPr sz="800">
              <a:latin typeface="ＭＳ Ｐゴシック"/>
              <a:cs typeface="ＭＳ Ｐゴシック"/>
            </a:endParaRPr>
          </a:p>
        </p:txBody>
      </p:sp>
      <p:grpSp>
        <p:nvGrpSpPr>
          <p:cNvPr id="75" name="object 75"/>
          <p:cNvGrpSpPr/>
          <p:nvPr/>
        </p:nvGrpSpPr>
        <p:grpSpPr>
          <a:xfrm>
            <a:off x="6225540" y="2741612"/>
            <a:ext cx="2886710" cy="3892550"/>
            <a:chOff x="4701540" y="2741612"/>
            <a:chExt cx="2886710" cy="3892550"/>
          </a:xfrm>
        </p:grpSpPr>
        <p:sp>
          <p:nvSpPr>
            <p:cNvPr id="76" name="object 76"/>
            <p:cNvSpPr/>
            <p:nvPr/>
          </p:nvSpPr>
          <p:spPr>
            <a:xfrm>
              <a:off x="5523815" y="2762250"/>
              <a:ext cx="594360" cy="2935605"/>
            </a:xfrm>
            <a:custGeom>
              <a:avLst/>
              <a:gdLst/>
              <a:ahLst/>
              <a:cxnLst/>
              <a:rect l="l" t="t" r="r" b="b"/>
              <a:pathLst>
                <a:path w="594360" h="2935604">
                  <a:moveTo>
                    <a:pt x="568341" y="0"/>
                  </a:moveTo>
                  <a:lnTo>
                    <a:pt x="574253" y="50587"/>
                  </a:lnTo>
                  <a:lnTo>
                    <a:pt x="579885" y="101064"/>
                  </a:lnTo>
                  <a:lnTo>
                    <a:pt x="584958" y="151317"/>
                  </a:lnTo>
                  <a:lnTo>
                    <a:pt x="589193" y="201236"/>
                  </a:lnTo>
                  <a:lnTo>
                    <a:pt x="592311" y="250709"/>
                  </a:lnTo>
                  <a:lnTo>
                    <a:pt x="594032" y="299624"/>
                  </a:lnTo>
                  <a:lnTo>
                    <a:pt x="594077" y="347871"/>
                  </a:lnTo>
                  <a:lnTo>
                    <a:pt x="592167" y="395338"/>
                  </a:lnTo>
                  <a:lnTo>
                    <a:pt x="587750" y="449660"/>
                  </a:lnTo>
                  <a:lnTo>
                    <a:pt x="581332" y="504482"/>
                  </a:lnTo>
                  <a:lnTo>
                    <a:pt x="572955" y="558846"/>
                  </a:lnTo>
                  <a:lnTo>
                    <a:pt x="562660" y="611794"/>
                  </a:lnTo>
                  <a:lnTo>
                    <a:pt x="550490" y="662368"/>
                  </a:lnTo>
                  <a:lnTo>
                    <a:pt x="536486" y="709610"/>
                  </a:lnTo>
                  <a:lnTo>
                    <a:pt x="520691" y="752563"/>
                  </a:lnTo>
                  <a:lnTo>
                    <a:pt x="494229" y="804688"/>
                  </a:lnTo>
                  <a:lnTo>
                    <a:pt x="462850" y="849307"/>
                  </a:lnTo>
                  <a:lnTo>
                    <a:pt x="428498" y="888822"/>
                  </a:lnTo>
                  <a:lnTo>
                    <a:pt x="393118" y="925632"/>
                  </a:lnTo>
                  <a:lnTo>
                    <a:pt x="358652" y="962139"/>
                  </a:lnTo>
                  <a:lnTo>
                    <a:pt x="324186" y="996962"/>
                  </a:lnTo>
                  <a:lnTo>
                    <a:pt x="288426" y="1028510"/>
                  </a:lnTo>
                  <a:lnTo>
                    <a:pt x="252741" y="1058839"/>
                  </a:lnTo>
                  <a:lnTo>
                    <a:pt x="218505" y="1090009"/>
                  </a:lnTo>
                  <a:lnTo>
                    <a:pt x="187087" y="1124077"/>
                  </a:lnTo>
                  <a:lnTo>
                    <a:pt x="158116" y="1162864"/>
                  </a:lnTo>
                  <a:lnTo>
                    <a:pt x="130667" y="1205006"/>
                  </a:lnTo>
                  <a:lnTo>
                    <a:pt x="105314" y="1247760"/>
                  </a:lnTo>
                  <a:lnTo>
                    <a:pt x="82630" y="1288382"/>
                  </a:lnTo>
                  <a:lnTo>
                    <a:pt x="63186" y="1324127"/>
                  </a:lnTo>
                  <a:lnTo>
                    <a:pt x="44049" y="1356535"/>
                  </a:lnTo>
                  <a:lnTo>
                    <a:pt x="19175" y="1407069"/>
                  </a:lnTo>
                  <a:lnTo>
                    <a:pt x="10761" y="1447965"/>
                  </a:lnTo>
                  <a:lnTo>
                    <a:pt x="2997" y="1523995"/>
                  </a:lnTo>
                  <a:lnTo>
                    <a:pt x="936" y="1568526"/>
                  </a:lnTo>
                  <a:lnTo>
                    <a:pt x="0" y="1618547"/>
                  </a:lnTo>
                  <a:lnTo>
                    <a:pt x="122" y="1674919"/>
                  </a:lnTo>
                  <a:lnTo>
                    <a:pt x="1236" y="1738502"/>
                  </a:lnTo>
                  <a:lnTo>
                    <a:pt x="2647" y="1782063"/>
                  </a:lnTo>
                  <a:lnTo>
                    <a:pt x="4856" y="1830910"/>
                  </a:lnTo>
                  <a:lnTo>
                    <a:pt x="7685" y="1883757"/>
                  </a:lnTo>
                  <a:lnTo>
                    <a:pt x="10955" y="1939319"/>
                  </a:lnTo>
                  <a:lnTo>
                    <a:pt x="14486" y="1996309"/>
                  </a:lnTo>
                  <a:lnTo>
                    <a:pt x="18102" y="2053442"/>
                  </a:lnTo>
                  <a:lnTo>
                    <a:pt x="21622" y="2109431"/>
                  </a:lnTo>
                  <a:lnTo>
                    <a:pt x="24868" y="2162991"/>
                  </a:lnTo>
                  <a:lnTo>
                    <a:pt x="27661" y="2212835"/>
                  </a:lnTo>
                  <a:lnTo>
                    <a:pt x="29823" y="2257679"/>
                  </a:lnTo>
                  <a:lnTo>
                    <a:pt x="31956" y="2323586"/>
                  </a:lnTo>
                  <a:lnTo>
                    <a:pt x="32837" y="2382531"/>
                  </a:lnTo>
                  <a:lnTo>
                    <a:pt x="33122" y="2435920"/>
                  </a:lnTo>
                  <a:lnTo>
                    <a:pt x="33469" y="2485158"/>
                  </a:lnTo>
                  <a:lnTo>
                    <a:pt x="34534" y="2531651"/>
                  </a:lnTo>
                  <a:lnTo>
                    <a:pt x="36973" y="2576804"/>
                  </a:lnTo>
                  <a:lnTo>
                    <a:pt x="44897" y="2649388"/>
                  </a:lnTo>
                  <a:lnTo>
                    <a:pt x="55836" y="2721298"/>
                  </a:lnTo>
                  <a:lnTo>
                    <a:pt x="65598" y="2776025"/>
                  </a:lnTo>
                  <a:lnTo>
                    <a:pt x="80068" y="2835752"/>
                  </a:lnTo>
                  <a:lnTo>
                    <a:pt x="96894" y="2881831"/>
                  </a:lnTo>
                  <a:lnTo>
                    <a:pt x="112779" y="2920060"/>
                  </a:lnTo>
                  <a:lnTo>
                    <a:pt x="120031" y="2935198"/>
                  </a:lnTo>
                </a:path>
              </a:pathLst>
            </a:custGeom>
            <a:ln w="41148">
              <a:solidFill>
                <a:srgbClr val="FFFFFF"/>
              </a:solidFill>
              <a:prstDash val="sysDash"/>
            </a:ln>
          </p:spPr>
          <p:txBody>
            <a:bodyPr wrap="square" lIns="0" tIns="0" rIns="0" bIns="0" rtlCol="0"/>
            <a:lstStyle/>
            <a:p>
              <a:endParaRPr/>
            </a:p>
          </p:txBody>
        </p:sp>
        <p:sp>
          <p:nvSpPr>
            <p:cNvPr id="77" name="object 77"/>
            <p:cNvSpPr/>
            <p:nvPr/>
          </p:nvSpPr>
          <p:spPr>
            <a:xfrm>
              <a:off x="5504940" y="5022613"/>
              <a:ext cx="111760" cy="356870"/>
            </a:xfrm>
            <a:custGeom>
              <a:avLst/>
              <a:gdLst/>
              <a:ahLst/>
              <a:cxnLst/>
              <a:rect l="l" t="t" r="r" b="b"/>
              <a:pathLst>
                <a:path w="111760" h="356870">
                  <a:moveTo>
                    <a:pt x="86398" y="0"/>
                  </a:moveTo>
                  <a:lnTo>
                    <a:pt x="0" y="6248"/>
                  </a:lnTo>
                  <a:lnTo>
                    <a:pt x="25323" y="356654"/>
                  </a:lnTo>
                  <a:lnTo>
                    <a:pt x="111721" y="350405"/>
                  </a:lnTo>
                  <a:lnTo>
                    <a:pt x="86398" y="0"/>
                  </a:lnTo>
                  <a:close/>
                </a:path>
              </a:pathLst>
            </a:custGeom>
            <a:solidFill>
              <a:srgbClr val="FFFFFF"/>
            </a:solidFill>
          </p:spPr>
          <p:txBody>
            <a:bodyPr wrap="square" lIns="0" tIns="0" rIns="0" bIns="0" rtlCol="0"/>
            <a:lstStyle/>
            <a:p>
              <a:endParaRPr/>
            </a:p>
          </p:txBody>
        </p:sp>
        <p:sp>
          <p:nvSpPr>
            <p:cNvPr id="78" name="object 78"/>
            <p:cNvSpPr/>
            <p:nvPr/>
          </p:nvSpPr>
          <p:spPr>
            <a:xfrm>
              <a:off x="5504940" y="5022613"/>
              <a:ext cx="111760" cy="356870"/>
            </a:xfrm>
            <a:custGeom>
              <a:avLst/>
              <a:gdLst/>
              <a:ahLst/>
              <a:cxnLst/>
              <a:rect l="l" t="t" r="r" b="b"/>
              <a:pathLst>
                <a:path w="111760" h="356870">
                  <a:moveTo>
                    <a:pt x="0" y="6248"/>
                  </a:moveTo>
                  <a:lnTo>
                    <a:pt x="86398" y="0"/>
                  </a:lnTo>
                  <a:lnTo>
                    <a:pt x="111721" y="350405"/>
                  </a:lnTo>
                  <a:lnTo>
                    <a:pt x="25323" y="356654"/>
                  </a:lnTo>
                  <a:lnTo>
                    <a:pt x="0" y="6248"/>
                  </a:lnTo>
                  <a:close/>
                </a:path>
              </a:pathLst>
            </a:custGeom>
            <a:ln w="25400">
              <a:solidFill>
                <a:srgbClr val="0D0D0D"/>
              </a:solidFill>
            </a:ln>
          </p:spPr>
          <p:txBody>
            <a:bodyPr wrap="square" lIns="0" tIns="0" rIns="0" bIns="0" rtlCol="0"/>
            <a:lstStyle/>
            <a:p>
              <a:endParaRPr/>
            </a:p>
          </p:txBody>
        </p:sp>
        <p:pic>
          <p:nvPicPr>
            <p:cNvPr id="79" name="object 79"/>
            <p:cNvPicPr/>
            <p:nvPr/>
          </p:nvPicPr>
          <p:blipFill>
            <a:blip r:embed="rId8" cstate="print"/>
            <a:stretch>
              <a:fillRect/>
            </a:stretch>
          </p:blipFill>
          <p:spPr>
            <a:xfrm>
              <a:off x="4701540" y="5420867"/>
              <a:ext cx="2886455" cy="1213103"/>
            </a:xfrm>
            <a:prstGeom prst="rect">
              <a:avLst/>
            </a:prstGeom>
          </p:spPr>
        </p:pic>
      </p:grpSp>
      <p:sp>
        <p:nvSpPr>
          <p:cNvPr id="80" name="object 80"/>
          <p:cNvSpPr/>
          <p:nvPr/>
        </p:nvSpPr>
        <p:spPr>
          <a:xfrm>
            <a:off x="8863801" y="5424120"/>
            <a:ext cx="366395" cy="1219835"/>
          </a:xfrm>
          <a:custGeom>
            <a:avLst/>
            <a:gdLst/>
            <a:ahLst/>
            <a:cxnLst/>
            <a:rect l="l" t="t" r="r" b="b"/>
            <a:pathLst>
              <a:path w="366395" h="1219834">
                <a:moveTo>
                  <a:pt x="366001" y="0"/>
                </a:moveTo>
                <a:lnTo>
                  <a:pt x="0" y="0"/>
                </a:lnTo>
                <a:lnTo>
                  <a:pt x="0" y="406488"/>
                </a:lnTo>
                <a:lnTo>
                  <a:pt x="0" y="812977"/>
                </a:lnTo>
                <a:lnTo>
                  <a:pt x="0" y="1219466"/>
                </a:lnTo>
                <a:lnTo>
                  <a:pt x="366001" y="1219466"/>
                </a:lnTo>
                <a:lnTo>
                  <a:pt x="366001" y="812977"/>
                </a:lnTo>
                <a:lnTo>
                  <a:pt x="366001" y="406501"/>
                </a:lnTo>
                <a:lnTo>
                  <a:pt x="366001" y="0"/>
                </a:lnTo>
                <a:close/>
              </a:path>
            </a:pathLst>
          </a:custGeom>
          <a:solidFill>
            <a:srgbClr val="FFFFFF"/>
          </a:solidFill>
        </p:spPr>
        <p:txBody>
          <a:bodyPr wrap="square" lIns="0" tIns="0" rIns="0" bIns="0" rtlCol="0"/>
          <a:lstStyle/>
          <a:p>
            <a:endParaRPr/>
          </a:p>
        </p:txBody>
      </p:sp>
      <p:graphicFrame>
        <p:nvGraphicFramePr>
          <p:cNvPr id="81" name="object 81"/>
          <p:cNvGraphicFramePr>
            <a:graphicFrameLocks noGrp="1"/>
          </p:cNvGraphicFramePr>
          <p:nvPr/>
        </p:nvGraphicFramePr>
        <p:xfrm>
          <a:off x="8862213" y="5422530"/>
          <a:ext cx="1626234" cy="1219200"/>
        </p:xfrm>
        <a:graphic>
          <a:graphicData uri="http://schemas.openxmlformats.org/drawingml/2006/table">
            <a:tbl>
              <a:tblPr firstRow="1" bandRow="1">
                <a:tableStyleId>{2D5ABB26-0587-4C30-8999-92F81FD0307C}</a:tableStyleId>
              </a:tblPr>
              <a:tblGrid>
                <a:gridCol w="345440">
                  <a:extLst>
                    <a:ext uri="{9D8B030D-6E8A-4147-A177-3AD203B41FA5}">
                      <a16:colId xmlns:a16="http://schemas.microsoft.com/office/drawing/2014/main" val="20000"/>
                    </a:ext>
                  </a:extLst>
                </a:gridCol>
                <a:gridCol w="1280794">
                  <a:extLst>
                    <a:ext uri="{9D8B030D-6E8A-4147-A177-3AD203B41FA5}">
                      <a16:colId xmlns:a16="http://schemas.microsoft.com/office/drawing/2014/main" val="20001"/>
                    </a:ext>
                  </a:extLst>
                </a:gridCol>
              </a:tblGrid>
              <a:tr h="406400">
                <a:tc>
                  <a:txBody>
                    <a:bodyPr/>
                    <a:lstStyle/>
                    <a:p>
                      <a:pPr marL="75565" marR="48260">
                        <a:lnSpc>
                          <a:spcPts val="1130"/>
                        </a:lnSpc>
                        <a:spcBef>
                          <a:spcPts val="525"/>
                        </a:spcBef>
                      </a:pPr>
                      <a:r>
                        <a:rPr sz="1000" spc="-25" dirty="0">
                          <a:latin typeface="ＭＳ Ｐゴシック"/>
                          <a:cs typeface="ＭＳ Ｐゴシック"/>
                        </a:rPr>
                        <a:t>３～ </a:t>
                      </a:r>
                      <a:r>
                        <a:rPr sz="1000" spc="-30" dirty="0">
                          <a:latin typeface="ＭＳ Ｐゴシック"/>
                          <a:cs typeface="ＭＳ Ｐゴシック"/>
                        </a:rPr>
                        <a:t>５階</a:t>
                      </a:r>
                      <a:endParaRPr sz="1000">
                        <a:latin typeface="ＭＳ Ｐゴシック"/>
                        <a:cs typeface="ＭＳ Ｐゴシック"/>
                      </a:endParaRPr>
                    </a:p>
                  </a:txBody>
                  <a:tcPr marL="0" marR="0" marT="66675" marB="0">
                    <a:lnL w="3175">
                      <a:solidFill>
                        <a:srgbClr val="BEBEBE"/>
                      </a:solidFill>
                      <a:prstDash val="solid"/>
                    </a:lnL>
                    <a:lnT w="3175">
                      <a:solidFill>
                        <a:srgbClr val="BEBEBE"/>
                      </a:solidFill>
                      <a:prstDash val="solid"/>
                    </a:lnT>
                    <a:lnB w="3175">
                      <a:solidFill>
                        <a:srgbClr val="BEBEBE"/>
                      </a:solidFill>
                      <a:prstDash val="solid"/>
                    </a:lnB>
                    <a:solidFill>
                      <a:srgbClr val="FFFFFF"/>
                    </a:solidFill>
                  </a:tcPr>
                </a:tc>
                <a:tc>
                  <a:txBody>
                    <a:bodyPr/>
                    <a:lstStyle/>
                    <a:p>
                      <a:pPr marL="55880" marR="205104">
                        <a:lnSpc>
                          <a:spcPct val="100000"/>
                        </a:lnSpc>
                        <a:spcBef>
                          <a:spcPts val="360"/>
                        </a:spcBef>
                      </a:pPr>
                      <a:r>
                        <a:rPr sz="1000" spc="-20" dirty="0">
                          <a:latin typeface="ＭＳ Ｐゴシック"/>
                          <a:cs typeface="ＭＳ Ｐゴシック"/>
                        </a:rPr>
                        <a:t>山口東京理科大学</a:t>
                      </a:r>
                      <a:r>
                        <a:rPr sz="1000" spc="-25" dirty="0">
                          <a:latin typeface="ＭＳ Ｐゴシック"/>
                          <a:cs typeface="ＭＳ Ｐゴシック"/>
                        </a:rPr>
                        <a:t>学生寮</a:t>
                      </a:r>
                      <a:endParaRPr sz="1000">
                        <a:latin typeface="ＭＳ Ｐゴシック"/>
                        <a:cs typeface="ＭＳ Ｐゴシック"/>
                      </a:endParaRPr>
                    </a:p>
                  </a:txBody>
                  <a:tcPr marL="0" marR="0" marB="0">
                    <a:lnR w="3175">
                      <a:solidFill>
                        <a:srgbClr val="BEBEBE"/>
                      </a:solidFill>
                      <a:prstDash val="solid"/>
                    </a:lnR>
                    <a:lnT w="3175">
                      <a:solidFill>
                        <a:srgbClr val="BEBEBE"/>
                      </a:solidFill>
                      <a:prstDash val="solid"/>
                    </a:lnT>
                    <a:lnB w="3175">
                      <a:solidFill>
                        <a:srgbClr val="BEBEBE"/>
                      </a:solidFill>
                      <a:prstDash val="solid"/>
                    </a:lnB>
                  </a:tcPr>
                </a:tc>
                <a:extLst>
                  <a:ext uri="{0D108BD9-81ED-4DB2-BD59-A6C34878D82A}">
                    <a16:rowId xmlns:a16="http://schemas.microsoft.com/office/drawing/2014/main" val="10000"/>
                  </a:ext>
                </a:extLst>
              </a:tr>
              <a:tr h="406400">
                <a:tc>
                  <a:txBody>
                    <a:bodyPr/>
                    <a:lstStyle/>
                    <a:p>
                      <a:pPr>
                        <a:lnSpc>
                          <a:spcPct val="100000"/>
                        </a:lnSpc>
                        <a:spcBef>
                          <a:spcPts val="40"/>
                        </a:spcBef>
                      </a:pPr>
                      <a:endParaRPr sz="800">
                        <a:latin typeface="Times New Roman"/>
                        <a:cs typeface="Times New Roman"/>
                      </a:endParaRPr>
                    </a:p>
                    <a:p>
                      <a:pPr marR="48260" algn="r">
                        <a:lnSpc>
                          <a:spcPct val="100000"/>
                        </a:lnSpc>
                      </a:pPr>
                      <a:r>
                        <a:rPr sz="1000" spc="-30" dirty="0">
                          <a:latin typeface="ＭＳ Ｐゴシック"/>
                          <a:cs typeface="ＭＳ Ｐゴシック"/>
                        </a:rPr>
                        <a:t>２階</a:t>
                      </a:r>
                      <a:endParaRPr sz="1000">
                        <a:latin typeface="ＭＳ Ｐゴシック"/>
                        <a:cs typeface="ＭＳ Ｐゴシック"/>
                      </a:endParaRPr>
                    </a:p>
                  </a:txBody>
                  <a:tcPr marL="0" marR="0" marT="5080" marB="0">
                    <a:lnL w="3175">
                      <a:solidFill>
                        <a:srgbClr val="BEBEBE"/>
                      </a:solidFill>
                      <a:prstDash val="solid"/>
                    </a:lnL>
                    <a:lnT w="3175">
                      <a:solidFill>
                        <a:srgbClr val="BEBEBE"/>
                      </a:solidFill>
                      <a:prstDash val="solid"/>
                    </a:lnT>
                    <a:lnB w="3175">
                      <a:solidFill>
                        <a:srgbClr val="BEBEBE"/>
                      </a:solidFill>
                      <a:prstDash val="solid"/>
                    </a:lnB>
                    <a:solidFill>
                      <a:srgbClr val="FFFFFF"/>
                    </a:solidFill>
                  </a:tcPr>
                </a:tc>
                <a:tc>
                  <a:txBody>
                    <a:bodyPr/>
                    <a:lstStyle/>
                    <a:p>
                      <a:pPr marL="55880" marR="457834">
                        <a:lnSpc>
                          <a:spcPct val="100000"/>
                        </a:lnSpc>
                        <a:spcBef>
                          <a:spcPts val="360"/>
                        </a:spcBef>
                      </a:pPr>
                      <a:r>
                        <a:rPr sz="1000" spc="-25" dirty="0">
                          <a:latin typeface="ＭＳ Ｐゴシック"/>
                          <a:cs typeface="ＭＳ Ｐゴシック"/>
                        </a:rPr>
                        <a:t>職業相談所、</a:t>
                      </a:r>
                      <a:r>
                        <a:rPr sz="1000" spc="-20" dirty="0">
                          <a:latin typeface="ＭＳ Ｐゴシック"/>
                          <a:cs typeface="ＭＳ Ｐゴシック"/>
                        </a:rPr>
                        <a:t>商工会議所等</a:t>
                      </a:r>
                      <a:endParaRPr sz="1000">
                        <a:latin typeface="ＭＳ Ｐゴシック"/>
                        <a:cs typeface="ＭＳ Ｐゴシック"/>
                      </a:endParaRPr>
                    </a:p>
                  </a:txBody>
                  <a:tcPr marL="0" marR="0" marB="0">
                    <a:lnR w="3175">
                      <a:solidFill>
                        <a:srgbClr val="BEBEBE"/>
                      </a:solidFill>
                      <a:prstDash val="solid"/>
                    </a:lnR>
                    <a:lnT w="3175">
                      <a:solidFill>
                        <a:srgbClr val="BEBEBE"/>
                      </a:solidFill>
                      <a:prstDash val="solid"/>
                    </a:lnT>
                    <a:lnB w="3175">
                      <a:solidFill>
                        <a:srgbClr val="BEBEBE"/>
                      </a:solidFill>
                      <a:prstDash val="solid"/>
                    </a:lnB>
                  </a:tcPr>
                </a:tc>
                <a:extLst>
                  <a:ext uri="{0D108BD9-81ED-4DB2-BD59-A6C34878D82A}">
                    <a16:rowId xmlns:a16="http://schemas.microsoft.com/office/drawing/2014/main" val="10001"/>
                  </a:ext>
                </a:extLst>
              </a:tr>
              <a:tr h="406400">
                <a:tc>
                  <a:txBody>
                    <a:bodyPr/>
                    <a:lstStyle/>
                    <a:p>
                      <a:pPr>
                        <a:lnSpc>
                          <a:spcPct val="100000"/>
                        </a:lnSpc>
                        <a:spcBef>
                          <a:spcPts val="40"/>
                        </a:spcBef>
                      </a:pPr>
                      <a:endParaRPr sz="800">
                        <a:latin typeface="Times New Roman"/>
                        <a:cs typeface="Times New Roman"/>
                      </a:endParaRPr>
                    </a:p>
                    <a:p>
                      <a:pPr marR="48260" algn="r">
                        <a:lnSpc>
                          <a:spcPct val="100000"/>
                        </a:lnSpc>
                      </a:pPr>
                      <a:r>
                        <a:rPr sz="1000" spc="-30" dirty="0">
                          <a:latin typeface="ＭＳ Ｐゴシック"/>
                          <a:cs typeface="ＭＳ Ｐゴシック"/>
                        </a:rPr>
                        <a:t>１階</a:t>
                      </a:r>
                      <a:endParaRPr sz="1000">
                        <a:latin typeface="ＭＳ Ｐゴシック"/>
                        <a:cs typeface="ＭＳ Ｐゴシック"/>
                      </a:endParaRPr>
                    </a:p>
                  </a:txBody>
                  <a:tcPr marL="0" marR="0" marT="5080" marB="0">
                    <a:lnL w="3175">
                      <a:solidFill>
                        <a:srgbClr val="BEBEBE"/>
                      </a:solidFill>
                      <a:prstDash val="solid"/>
                    </a:lnL>
                    <a:lnT w="3175">
                      <a:solidFill>
                        <a:srgbClr val="BEBEBE"/>
                      </a:solidFill>
                      <a:prstDash val="solid"/>
                    </a:lnT>
                    <a:lnB w="3175">
                      <a:solidFill>
                        <a:srgbClr val="BEBEBE"/>
                      </a:solidFill>
                      <a:prstDash val="solid"/>
                    </a:lnB>
                    <a:solidFill>
                      <a:srgbClr val="FFFFFF"/>
                    </a:solidFill>
                  </a:tcPr>
                </a:tc>
                <a:tc>
                  <a:txBody>
                    <a:bodyPr/>
                    <a:lstStyle/>
                    <a:p>
                      <a:pPr marL="55880" marR="182245">
                        <a:lnSpc>
                          <a:spcPct val="100000"/>
                        </a:lnSpc>
                        <a:spcBef>
                          <a:spcPts val="360"/>
                        </a:spcBef>
                      </a:pPr>
                      <a:r>
                        <a:rPr sz="1000" spc="-20" dirty="0">
                          <a:latin typeface="ＭＳ Ｐゴシック"/>
                          <a:cs typeface="ＭＳ Ｐゴシック"/>
                        </a:rPr>
                        <a:t>市民活動センター、山口銀行等</a:t>
                      </a:r>
                      <a:endParaRPr sz="1000">
                        <a:latin typeface="ＭＳ Ｐゴシック"/>
                        <a:cs typeface="ＭＳ Ｐゴシック"/>
                      </a:endParaRPr>
                    </a:p>
                  </a:txBody>
                  <a:tcPr marL="0" marR="0" marB="0">
                    <a:lnR w="3175">
                      <a:solidFill>
                        <a:srgbClr val="BEBEBE"/>
                      </a:solidFill>
                      <a:prstDash val="solid"/>
                    </a:lnR>
                    <a:lnT w="3175">
                      <a:solidFill>
                        <a:srgbClr val="BEBEBE"/>
                      </a:solidFill>
                      <a:prstDash val="solid"/>
                    </a:lnT>
                    <a:lnB w="3175">
                      <a:solidFill>
                        <a:srgbClr val="BEBEBE"/>
                      </a:solidFill>
                      <a:prstDash val="solid"/>
                    </a:lnB>
                  </a:tcPr>
                </a:tc>
                <a:extLst>
                  <a:ext uri="{0D108BD9-81ED-4DB2-BD59-A6C34878D82A}">
                    <a16:rowId xmlns:a16="http://schemas.microsoft.com/office/drawing/2014/main" val="10002"/>
                  </a:ext>
                </a:extLst>
              </a:tr>
            </a:tbl>
          </a:graphicData>
        </a:graphic>
      </p:graphicFrame>
      <p:sp>
        <p:nvSpPr>
          <p:cNvPr id="82" name="object 82"/>
          <p:cNvSpPr txBox="1"/>
          <p:nvPr/>
        </p:nvSpPr>
        <p:spPr>
          <a:xfrm>
            <a:off x="6696741" y="6653359"/>
            <a:ext cx="2221865" cy="182101"/>
          </a:xfrm>
          <a:prstGeom prst="rect">
            <a:avLst/>
          </a:prstGeom>
        </p:spPr>
        <p:txBody>
          <a:bodyPr vert="horz" wrap="square" lIns="0" tIns="12700" rIns="0" bIns="0" rtlCol="0">
            <a:spAutoFit/>
          </a:bodyPr>
          <a:lstStyle/>
          <a:p>
            <a:pPr marL="38100">
              <a:spcBef>
                <a:spcPts val="100"/>
              </a:spcBef>
            </a:pPr>
            <a:r>
              <a:rPr sz="1650" spc="-7" baseline="7575" dirty="0">
                <a:latin typeface="ＭＳ Ｐゴシック"/>
                <a:cs typeface="ＭＳ Ｐゴシック"/>
              </a:rPr>
              <a:t>【リーディング施設①】 </a:t>
            </a:r>
            <a:r>
              <a:rPr sz="600" dirty="0">
                <a:latin typeface="ＭＳ Ｐゴシック"/>
                <a:cs typeface="ＭＳ Ｐゴシック"/>
              </a:rPr>
              <a:t>山陽小野田市</a:t>
            </a:r>
            <a:r>
              <a:rPr sz="600" spc="-10" dirty="0">
                <a:latin typeface="Calibri"/>
                <a:cs typeface="Calibri"/>
              </a:rPr>
              <a:t>HP</a:t>
            </a:r>
            <a:r>
              <a:rPr sz="600" spc="-20" dirty="0">
                <a:latin typeface="ＭＳ Ｐゴシック"/>
                <a:cs typeface="ＭＳ Ｐゴシック"/>
              </a:rPr>
              <a:t>より引用</a:t>
            </a:r>
            <a:endParaRPr sz="600">
              <a:latin typeface="ＭＳ Ｐゴシック"/>
              <a:cs typeface="ＭＳ Ｐゴシック"/>
            </a:endParaRPr>
          </a:p>
        </p:txBody>
      </p:sp>
      <p:sp>
        <p:nvSpPr>
          <p:cNvPr id="83" name="object 83"/>
          <p:cNvSpPr/>
          <p:nvPr/>
        </p:nvSpPr>
        <p:spPr>
          <a:xfrm>
            <a:off x="6722365" y="3677414"/>
            <a:ext cx="1938655" cy="363220"/>
          </a:xfrm>
          <a:custGeom>
            <a:avLst/>
            <a:gdLst/>
            <a:ahLst/>
            <a:cxnLst/>
            <a:rect l="l" t="t" r="r" b="b"/>
            <a:pathLst>
              <a:path w="1938654" h="363220">
                <a:moveTo>
                  <a:pt x="1878076" y="0"/>
                </a:moveTo>
                <a:lnTo>
                  <a:pt x="60452" y="0"/>
                </a:lnTo>
                <a:lnTo>
                  <a:pt x="36920" y="4750"/>
                </a:lnTo>
                <a:lnTo>
                  <a:pt x="17705" y="17705"/>
                </a:lnTo>
                <a:lnTo>
                  <a:pt x="4750" y="36920"/>
                </a:lnTo>
                <a:lnTo>
                  <a:pt x="0" y="60451"/>
                </a:lnTo>
                <a:lnTo>
                  <a:pt x="0" y="302259"/>
                </a:lnTo>
                <a:lnTo>
                  <a:pt x="4750" y="325791"/>
                </a:lnTo>
                <a:lnTo>
                  <a:pt x="17705" y="345006"/>
                </a:lnTo>
                <a:lnTo>
                  <a:pt x="36920" y="357961"/>
                </a:lnTo>
                <a:lnTo>
                  <a:pt x="60452" y="362711"/>
                </a:lnTo>
                <a:lnTo>
                  <a:pt x="1878076" y="362711"/>
                </a:lnTo>
                <a:lnTo>
                  <a:pt x="1901607" y="357961"/>
                </a:lnTo>
                <a:lnTo>
                  <a:pt x="1920822" y="345006"/>
                </a:lnTo>
                <a:lnTo>
                  <a:pt x="1933777" y="325791"/>
                </a:lnTo>
                <a:lnTo>
                  <a:pt x="1938527" y="302259"/>
                </a:lnTo>
                <a:lnTo>
                  <a:pt x="1938527" y="60451"/>
                </a:lnTo>
                <a:lnTo>
                  <a:pt x="1933777" y="36920"/>
                </a:lnTo>
                <a:lnTo>
                  <a:pt x="1920822" y="17705"/>
                </a:lnTo>
                <a:lnTo>
                  <a:pt x="1901607" y="4750"/>
                </a:lnTo>
                <a:lnTo>
                  <a:pt x="1878076" y="0"/>
                </a:lnTo>
                <a:close/>
              </a:path>
            </a:pathLst>
          </a:custGeom>
          <a:solidFill>
            <a:srgbClr val="FFC000"/>
          </a:solidFill>
        </p:spPr>
        <p:txBody>
          <a:bodyPr wrap="square" lIns="0" tIns="0" rIns="0" bIns="0" rtlCol="0"/>
          <a:lstStyle/>
          <a:p>
            <a:endParaRPr/>
          </a:p>
        </p:txBody>
      </p:sp>
      <p:sp>
        <p:nvSpPr>
          <p:cNvPr id="84" name="object 84"/>
          <p:cNvSpPr txBox="1"/>
          <p:nvPr/>
        </p:nvSpPr>
        <p:spPr>
          <a:xfrm>
            <a:off x="6994895" y="3747528"/>
            <a:ext cx="1392555" cy="182101"/>
          </a:xfrm>
          <a:prstGeom prst="rect">
            <a:avLst/>
          </a:prstGeom>
        </p:spPr>
        <p:txBody>
          <a:bodyPr vert="horz" wrap="square" lIns="0" tIns="12700" rIns="0" bIns="0" rtlCol="0">
            <a:spAutoFit/>
          </a:bodyPr>
          <a:lstStyle/>
          <a:p>
            <a:pPr marL="12700">
              <a:spcBef>
                <a:spcPts val="100"/>
              </a:spcBef>
            </a:pPr>
            <a:r>
              <a:rPr sz="1100" spc="-15" dirty="0">
                <a:latin typeface="ＭＳ Ｐゴシック"/>
                <a:cs typeface="ＭＳ Ｐゴシック"/>
              </a:rPr>
              <a:t>地域一帯で効果を発揮</a:t>
            </a:r>
            <a:endParaRPr sz="1100">
              <a:latin typeface="ＭＳ Ｐゴシック"/>
              <a:cs typeface="ＭＳ Ｐゴシック"/>
            </a:endParaRPr>
          </a:p>
        </p:txBody>
      </p:sp>
      <p:sp>
        <p:nvSpPr>
          <p:cNvPr id="85" name="object 85"/>
          <p:cNvSpPr txBox="1"/>
          <p:nvPr/>
        </p:nvSpPr>
        <p:spPr>
          <a:xfrm>
            <a:off x="1632586" y="2157000"/>
            <a:ext cx="4177029" cy="391160"/>
          </a:xfrm>
          <a:prstGeom prst="rect">
            <a:avLst/>
          </a:prstGeom>
        </p:spPr>
        <p:txBody>
          <a:bodyPr vert="horz" wrap="square" lIns="0" tIns="12700" rIns="0" bIns="0" rtlCol="0">
            <a:spAutoFit/>
          </a:bodyPr>
          <a:lstStyle/>
          <a:p>
            <a:pPr marL="12700" marR="5080">
              <a:spcBef>
                <a:spcPts val="100"/>
              </a:spcBef>
            </a:pPr>
            <a:r>
              <a:rPr sz="1200" spc="-10" dirty="0">
                <a:latin typeface="ＭＳ Ｐゴシック"/>
                <a:cs typeface="ＭＳ Ｐゴシック"/>
              </a:rPr>
              <a:t>地域企業のネットワークを活用して、</a:t>
            </a:r>
            <a:r>
              <a:rPr sz="1200" b="1" u="sng" spc="-25" dirty="0">
                <a:solidFill>
                  <a:srgbClr val="006FC0"/>
                </a:solidFill>
                <a:uFill>
                  <a:solidFill>
                    <a:srgbClr val="006FC0"/>
                  </a:solidFill>
                </a:uFill>
                <a:latin typeface="ＭＳ Ｐゴシック"/>
                <a:cs typeface="ＭＳ Ｐゴシック"/>
              </a:rPr>
              <a:t>地域産品の出荷機会や雇用</a:t>
            </a:r>
            <a:r>
              <a:rPr sz="1200" b="1" u="sng" spc="-20" dirty="0">
                <a:solidFill>
                  <a:srgbClr val="006FC0"/>
                </a:solidFill>
                <a:uFill>
                  <a:solidFill>
                    <a:srgbClr val="006FC0"/>
                  </a:solidFill>
                </a:uFill>
                <a:latin typeface="ＭＳ Ｐゴシック"/>
                <a:cs typeface="ＭＳ Ｐゴシック"/>
              </a:rPr>
              <a:t>機会を創出</a:t>
            </a:r>
            <a:r>
              <a:rPr sz="1200" spc="-15" dirty="0">
                <a:latin typeface="ＭＳ Ｐゴシック"/>
                <a:cs typeface="ＭＳ Ｐゴシック"/>
              </a:rPr>
              <a:t>する道の駅整備事業。</a:t>
            </a:r>
            <a:endParaRPr sz="1200">
              <a:latin typeface="ＭＳ Ｐゴシック"/>
              <a:cs typeface="ＭＳ Ｐゴシック"/>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622425" y="546354"/>
          <a:ext cx="4086224" cy="6230620"/>
        </p:xfrm>
        <a:graphic>
          <a:graphicData uri="http://schemas.openxmlformats.org/drawingml/2006/table">
            <a:tbl>
              <a:tblPr firstRow="1" bandRow="1">
                <a:tableStyleId>{2D5ABB26-0587-4C30-8999-92F81FD0307C}</a:tableStyleId>
              </a:tblPr>
              <a:tblGrid>
                <a:gridCol w="1442720">
                  <a:extLst>
                    <a:ext uri="{9D8B030D-6E8A-4147-A177-3AD203B41FA5}">
                      <a16:colId xmlns:a16="http://schemas.microsoft.com/office/drawing/2014/main" val="20000"/>
                    </a:ext>
                  </a:extLst>
                </a:gridCol>
                <a:gridCol w="1191259">
                  <a:extLst>
                    <a:ext uri="{9D8B030D-6E8A-4147-A177-3AD203B41FA5}">
                      <a16:colId xmlns:a16="http://schemas.microsoft.com/office/drawing/2014/main" val="20001"/>
                    </a:ext>
                  </a:extLst>
                </a:gridCol>
                <a:gridCol w="1452245">
                  <a:extLst>
                    <a:ext uri="{9D8B030D-6E8A-4147-A177-3AD203B41FA5}">
                      <a16:colId xmlns:a16="http://schemas.microsoft.com/office/drawing/2014/main" val="20002"/>
                    </a:ext>
                  </a:extLst>
                </a:gridCol>
              </a:tblGrid>
              <a:tr h="204470">
                <a:tc gridSpan="3">
                  <a:txBody>
                    <a:bodyPr/>
                    <a:lstStyle/>
                    <a:p>
                      <a:pPr marL="1229995">
                        <a:lnSpc>
                          <a:spcPts val="1475"/>
                        </a:lnSpc>
                        <a:spcBef>
                          <a:spcPts val="35"/>
                        </a:spcBef>
                      </a:pPr>
                      <a:r>
                        <a:rPr sz="1400" b="1" spc="-25" dirty="0">
                          <a:solidFill>
                            <a:srgbClr val="FFFFFF"/>
                          </a:solidFill>
                          <a:latin typeface="ＭＳ Ｐゴシック"/>
                          <a:cs typeface="ＭＳ Ｐゴシック"/>
                        </a:rPr>
                        <a:t>５年件数目標(</a:t>
                      </a:r>
                      <a:r>
                        <a:rPr sz="1400" b="1" spc="-10" dirty="0">
                          <a:solidFill>
                            <a:srgbClr val="FFFFFF"/>
                          </a:solidFill>
                          <a:latin typeface="ＭＳ Ｐゴシック"/>
                          <a:cs typeface="ＭＳ Ｐゴシック"/>
                        </a:rPr>
                        <a:t>R4-</a:t>
                      </a:r>
                      <a:r>
                        <a:rPr sz="1400" b="1" spc="-25" dirty="0">
                          <a:solidFill>
                            <a:srgbClr val="FFFFFF"/>
                          </a:solidFill>
                          <a:latin typeface="ＭＳ Ｐゴシック"/>
                          <a:cs typeface="ＭＳ Ｐゴシック"/>
                        </a:rPr>
                        <a:t>R8)</a:t>
                      </a:r>
                      <a:endParaRPr sz="1400">
                        <a:latin typeface="ＭＳ Ｐゴシック"/>
                        <a:cs typeface="ＭＳ Ｐゴシック"/>
                      </a:endParaRPr>
                    </a:p>
                  </a:txBody>
                  <a:tcPr marL="0" marR="0" marT="4445" marB="0">
                    <a:solidFill>
                      <a:srgbClr val="006FC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6060">
                <a:tc>
                  <a:txBody>
                    <a:bodyPr/>
                    <a:lstStyle/>
                    <a:p>
                      <a:pPr>
                        <a:lnSpc>
                          <a:spcPct val="100000"/>
                        </a:lnSpc>
                      </a:pPr>
                      <a:endParaRPr sz="1000">
                        <a:latin typeface="Times New Roman"/>
                        <a:cs typeface="Times New Roman"/>
                      </a:endParaRPr>
                    </a:p>
                  </a:txBody>
                  <a:tcPr marL="0" marR="0" marT="0" marB="0">
                    <a:lnR w="28575">
                      <a:solidFill>
                        <a:srgbClr val="FF0066"/>
                      </a:solidFill>
                      <a:prstDash val="solid"/>
                    </a:lnR>
                    <a:lnB w="12700">
                      <a:solidFill>
                        <a:srgbClr val="000000"/>
                      </a:solidFill>
                      <a:prstDash val="solid"/>
                    </a:lnB>
                    <a:solidFill>
                      <a:srgbClr val="006FC0"/>
                    </a:solidFill>
                  </a:tcPr>
                </a:tc>
                <a:tc>
                  <a:txBody>
                    <a:bodyPr/>
                    <a:lstStyle/>
                    <a:p>
                      <a:pPr algn="ctr">
                        <a:lnSpc>
                          <a:spcPct val="100000"/>
                        </a:lnSpc>
                        <a:spcBef>
                          <a:spcPts val="370"/>
                        </a:spcBef>
                      </a:pPr>
                      <a:r>
                        <a:rPr sz="900" b="1" spc="-20" dirty="0">
                          <a:solidFill>
                            <a:srgbClr val="FFFFFF"/>
                          </a:solidFill>
                          <a:latin typeface="ＭＳ Ｐゴシック"/>
                          <a:cs typeface="ＭＳ Ｐゴシック"/>
                        </a:rPr>
                        <a:t>Ｒ４アクションプラン</a:t>
                      </a:r>
                      <a:endParaRPr sz="900">
                        <a:latin typeface="ＭＳ Ｐゴシック"/>
                        <a:cs typeface="ＭＳ Ｐゴシック"/>
                      </a:endParaRPr>
                    </a:p>
                  </a:txBody>
                  <a:tcPr marL="0" marR="0" marT="46990" marB="0">
                    <a:lnL w="28575">
                      <a:solidFill>
                        <a:srgbClr val="FF0066"/>
                      </a:solidFill>
                      <a:prstDash val="solid"/>
                    </a:lnL>
                    <a:lnR w="28575">
                      <a:solidFill>
                        <a:srgbClr val="FF0066"/>
                      </a:solidFill>
                      <a:prstDash val="solid"/>
                    </a:lnR>
                    <a:lnT w="28575">
                      <a:solidFill>
                        <a:srgbClr val="FF0066"/>
                      </a:solidFill>
                      <a:prstDash val="solid"/>
                    </a:lnT>
                    <a:lnB w="28575">
                      <a:solidFill>
                        <a:srgbClr val="FF0066"/>
                      </a:solidFill>
                      <a:prstDash val="solid"/>
                    </a:lnB>
                    <a:solidFill>
                      <a:srgbClr val="006FC0"/>
                    </a:solidFill>
                  </a:tcPr>
                </a:tc>
                <a:tc>
                  <a:txBody>
                    <a:bodyPr/>
                    <a:lstStyle/>
                    <a:p>
                      <a:pPr>
                        <a:lnSpc>
                          <a:spcPct val="100000"/>
                        </a:lnSpc>
                      </a:pPr>
                      <a:endParaRPr sz="1000">
                        <a:latin typeface="Times New Roman"/>
                        <a:cs typeface="Times New Roman"/>
                      </a:endParaRPr>
                    </a:p>
                  </a:txBody>
                  <a:tcPr marL="0" marR="0" marT="0" marB="0">
                    <a:lnL w="28575">
                      <a:solidFill>
                        <a:srgbClr val="FF0066"/>
                      </a:solidFill>
                      <a:prstDash val="solid"/>
                    </a:lnL>
                    <a:lnB w="12700">
                      <a:solidFill>
                        <a:srgbClr val="000000"/>
                      </a:solidFill>
                      <a:prstDash val="solid"/>
                    </a:lnB>
                    <a:solidFill>
                      <a:srgbClr val="006FC0"/>
                    </a:solidFill>
                  </a:tcPr>
                </a:tc>
                <a:extLst>
                  <a:ext uri="{0D108BD9-81ED-4DB2-BD59-A6C34878D82A}">
                    <a16:rowId xmlns:a16="http://schemas.microsoft.com/office/drawing/2014/main" val="10001"/>
                  </a:ext>
                </a:extLst>
              </a:tr>
              <a:tr h="701040">
                <a:tc>
                  <a:txBody>
                    <a:bodyPr/>
                    <a:lstStyle/>
                    <a:p>
                      <a:pPr>
                        <a:lnSpc>
                          <a:spcPct val="100000"/>
                        </a:lnSpc>
                      </a:pPr>
                      <a:endParaRPr sz="1000">
                        <a:latin typeface="Times New Roman"/>
                        <a:cs typeface="Times New Roman"/>
                      </a:endParaRPr>
                    </a:p>
                    <a:p>
                      <a:pPr>
                        <a:lnSpc>
                          <a:spcPct val="100000"/>
                        </a:lnSpc>
                        <a:spcBef>
                          <a:spcPts val="5"/>
                        </a:spcBef>
                      </a:pPr>
                      <a:endParaRPr sz="900">
                        <a:latin typeface="Times New Roman"/>
                        <a:cs typeface="Times New Roman"/>
                      </a:endParaRPr>
                    </a:p>
                    <a:p>
                      <a:pPr algn="ctr">
                        <a:lnSpc>
                          <a:spcPct val="100000"/>
                        </a:lnSpc>
                      </a:pPr>
                      <a:r>
                        <a:rPr sz="1000" spc="-20" dirty="0">
                          <a:latin typeface="ＭＳ Ｐゴシック"/>
                          <a:cs typeface="ＭＳ Ｐゴシック"/>
                        </a:rPr>
                        <a:t>重点分野</a:t>
                      </a:r>
                      <a:endParaRPr sz="1000">
                        <a:latin typeface="ＭＳ Ｐゴシック"/>
                        <a:cs typeface="ＭＳ Ｐゴシック"/>
                      </a:endParaRPr>
                    </a:p>
                  </a:txBody>
                  <a:tcPr marL="0" marR="0" marT="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104139" marR="90805" indent="635" algn="ctr">
                        <a:lnSpc>
                          <a:spcPct val="100000"/>
                        </a:lnSpc>
                        <a:spcBef>
                          <a:spcPts val="390"/>
                        </a:spcBef>
                      </a:pPr>
                      <a:r>
                        <a:rPr sz="1000" dirty="0">
                          <a:latin typeface="ＭＳ Ｐゴシック"/>
                          <a:cs typeface="ＭＳ Ｐゴシック"/>
                        </a:rPr>
                        <a:t>5</a:t>
                      </a:r>
                      <a:r>
                        <a:rPr sz="1000" spc="-20" dirty="0">
                          <a:latin typeface="ＭＳ Ｐゴシック"/>
                          <a:cs typeface="ＭＳ Ｐゴシック"/>
                        </a:rPr>
                        <a:t>年間で少なくとも具体化すべき事業件数目標</a:t>
                      </a:r>
                      <a:endParaRPr sz="1000">
                        <a:latin typeface="ＭＳ Ｐゴシック"/>
                        <a:cs typeface="ＭＳ Ｐゴシック"/>
                      </a:endParaRPr>
                    </a:p>
                    <a:p>
                      <a:pPr marL="4445" algn="ctr">
                        <a:lnSpc>
                          <a:spcPct val="100000"/>
                        </a:lnSpc>
                        <a:spcBef>
                          <a:spcPts val="5"/>
                        </a:spcBef>
                      </a:pPr>
                      <a:r>
                        <a:rPr sz="1000" dirty="0">
                          <a:latin typeface="ＭＳ Ｐゴシック"/>
                          <a:cs typeface="ＭＳ Ｐゴシック"/>
                        </a:rPr>
                        <a:t>（</a:t>
                      </a:r>
                      <a:r>
                        <a:rPr sz="1000" spc="-10" dirty="0">
                          <a:latin typeface="ＭＳ Ｐゴシック"/>
                          <a:cs typeface="ＭＳ Ｐゴシック"/>
                        </a:rPr>
                        <a:t>対象：R4-</a:t>
                      </a:r>
                      <a:r>
                        <a:rPr sz="1000" spc="-25" dirty="0">
                          <a:latin typeface="ＭＳ Ｐゴシック"/>
                          <a:cs typeface="ＭＳ Ｐゴシック"/>
                        </a:rPr>
                        <a:t>R8）</a:t>
                      </a:r>
                      <a:endParaRPr sz="1000">
                        <a:latin typeface="ＭＳ Ｐゴシック"/>
                        <a:cs typeface="ＭＳ Ｐゴシック"/>
                      </a:endParaRPr>
                    </a:p>
                  </a:txBody>
                  <a:tcPr marL="0" marR="0" marT="49530" marB="0">
                    <a:lnL w="28575">
                      <a:solidFill>
                        <a:srgbClr val="FF0066"/>
                      </a:solidFill>
                      <a:prstDash val="solid"/>
                    </a:lnL>
                    <a:lnR w="28575">
                      <a:solidFill>
                        <a:srgbClr val="FF0066"/>
                      </a:solidFill>
                      <a:prstDash val="solid"/>
                    </a:lnR>
                    <a:lnT w="28575">
                      <a:solidFill>
                        <a:srgbClr val="FF0066"/>
                      </a:solidFill>
                      <a:prstDash val="solid"/>
                    </a:lnT>
                    <a:lnB w="12700">
                      <a:solidFill>
                        <a:srgbClr val="000000"/>
                      </a:solidFill>
                      <a:prstDash val="solid"/>
                    </a:lnB>
                    <a:solidFill>
                      <a:srgbClr val="DEEBF7"/>
                    </a:solidFill>
                  </a:tcPr>
                </a:tc>
                <a:tc>
                  <a:txBody>
                    <a:bodyPr/>
                    <a:lstStyle/>
                    <a:p>
                      <a:pPr>
                        <a:lnSpc>
                          <a:spcPct val="100000"/>
                        </a:lnSpc>
                        <a:spcBef>
                          <a:spcPts val="40"/>
                        </a:spcBef>
                      </a:pPr>
                      <a:endParaRPr sz="1350">
                        <a:latin typeface="Times New Roman"/>
                        <a:cs typeface="Times New Roman"/>
                      </a:endParaRPr>
                    </a:p>
                    <a:p>
                      <a:pPr marL="315595" marR="305435" indent="120014">
                        <a:lnSpc>
                          <a:spcPct val="100000"/>
                        </a:lnSpc>
                      </a:pPr>
                      <a:r>
                        <a:rPr sz="1000" spc="-10" dirty="0">
                          <a:latin typeface="ＭＳ Ｐゴシック"/>
                          <a:cs typeface="ＭＳ Ｐゴシック"/>
                        </a:rPr>
                        <a:t>対象とする施設・契約形態</a:t>
                      </a:r>
                      <a:endParaRPr sz="1000">
                        <a:latin typeface="ＭＳ Ｐゴシック"/>
                        <a:cs typeface="ＭＳ Ｐゴシック"/>
                      </a:endParaRPr>
                    </a:p>
                  </a:txBody>
                  <a:tcPr marL="0" marR="0" marT="508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2"/>
                  </a:ext>
                </a:extLst>
              </a:tr>
              <a:tr h="307340">
                <a:tc>
                  <a:txBody>
                    <a:bodyPr/>
                    <a:lstStyle/>
                    <a:p>
                      <a:pPr algn="ctr">
                        <a:lnSpc>
                          <a:spcPct val="100000"/>
                        </a:lnSpc>
                        <a:spcBef>
                          <a:spcPts val="645"/>
                        </a:spcBef>
                      </a:pPr>
                      <a:r>
                        <a:rPr sz="1000" spc="-30" dirty="0">
                          <a:latin typeface="ＭＳ Ｐゴシック"/>
                          <a:cs typeface="ＭＳ Ｐゴシック"/>
                        </a:rPr>
                        <a:t>空港</a:t>
                      </a:r>
                      <a:endParaRPr sz="1000">
                        <a:latin typeface="ＭＳ Ｐゴシック"/>
                        <a:cs typeface="ＭＳ Ｐゴシック"/>
                      </a:endParaRPr>
                    </a:p>
                  </a:txBody>
                  <a:tcPr marL="0" marR="0" marT="8191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645"/>
                        </a:spcBef>
                      </a:pPr>
                      <a:r>
                        <a:rPr sz="1000" dirty="0">
                          <a:latin typeface="ＭＳ Ｐゴシック"/>
                          <a:cs typeface="ＭＳ Ｐゴシック"/>
                        </a:rPr>
                        <a:t>3</a:t>
                      </a:r>
                      <a:endParaRPr sz="1000">
                        <a:latin typeface="ＭＳ Ｐゴシック"/>
                        <a:cs typeface="ＭＳ Ｐゴシック"/>
                      </a:endParaRPr>
                    </a:p>
                  </a:txBody>
                  <a:tcPr marL="0" marR="0" marT="8191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95"/>
                        </a:spcBef>
                      </a:pPr>
                      <a:r>
                        <a:rPr sz="1000" spc="-25" dirty="0">
                          <a:latin typeface="ＭＳ Ｐゴシック"/>
                          <a:cs typeface="ＭＳ Ｐゴシック"/>
                        </a:rPr>
                        <a:t>コンセッション</a:t>
                      </a:r>
                      <a:endParaRPr sz="1000">
                        <a:latin typeface="ＭＳ Ｐゴシック"/>
                        <a:cs typeface="ＭＳ Ｐゴシック"/>
                      </a:endParaRPr>
                    </a:p>
                  </a:txBody>
                  <a:tcPr marL="0" marR="0" marT="7556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87020">
                <a:tc>
                  <a:txBody>
                    <a:bodyPr/>
                    <a:lstStyle/>
                    <a:p>
                      <a:pPr algn="ctr">
                        <a:lnSpc>
                          <a:spcPct val="100000"/>
                        </a:lnSpc>
                        <a:spcBef>
                          <a:spcPts val="565"/>
                        </a:spcBef>
                      </a:pPr>
                      <a:r>
                        <a:rPr sz="1000" spc="-30" dirty="0">
                          <a:latin typeface="ＭＳ Ｐゴシック"/>
                          <a:cs typeface="ＭＳ Ｐゴシック"/>
                        </a:rPr>
                        <a:t>水道</a:t>
                      </a:r>
                      <a:endParaRPr sz="1000">
                        <a:latin typeface="ＭＳ Ｐゴシック"/>
                        <a:cs typeface="ＭＳ Ｐゴシック"/>
                      </a:endParaRPr>
                    </a:p>
                  </a:txBody>
                  <a:tcPr marL="0" marR="0" marT="7175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65"/>
                        </a:spcBef>
                      </a:pPr>
                      <a:r>
                        <a:rPr sz="1000" dirty="0">
                          <a:latin typeface="ＭＳ Ｐゴシック"/>
                          <a:cs typeface="ＭＳ Ｐゴシック"/>
                        </a:rPr>
                        <a:t>5</a:t>
                      </a:r>
                      <a:endParaRPr sz="1000">
                        <a:latin typeface="ＭＳ Ｐゴシック"/>
                        <a:cs typeface="ＭＳ Ｐゴシック"/>
                      </a:endParaRPr>
                    </a:p>
                  </a:txBody>
                  <a:tcPr marL="0" marR="0" marT="7175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515"/>
                        </a:spcBef>
                      </a:pPr>
                      <a:r>
                        <a:rPr sz="1000" spc="-25" dirty="0">
                          <a:latin typeface="ＭＳ Ｐゴシック"/>
                          <a:cs typeface="ＭＳ Ｐゴシック"/>
                        </a:rPr>
                        <a:t>コンセッション等</a:t>
                      </a:r>
                      <a:endParaRPr sz="1000">
                        <a:latin typeface="ＭＳ Ｐゴシック"/>
                        <a:cs typeface="ＭＳ Ｐゴシック"/>
                      </a:endParaRPr>
                    </a:p>
                  </a:txBody>
                  <a:tcPr marL="0" marR="0" marT="6540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87020">
                <a:tc>
                  <a:txBody>
                    <a:bodyPr/>
                    <a:lstStyle/>
                    <a:p>
                      <a:pPr marL="1270" algn="ctr">
                        <a:lnSpc>
                          <a:spcPct val="100000"/>
                        </a:lnSpc>
                        <a:spcBef>
                          <a:spcPts val="565"/>
                        </a:spcBef>
                      </a:pPr>
                      <a:r>
                        <a:rPr sz="1000" spc="-25" dirty="0">
                          <a:latin typeface="ＭＳ Ｐゴシック"/>
                          <a:cs typeface="ＭＳ Ｐゴシック"/>
                        </a:rPr>
                        <a:t>下水道</a:t>
                      </a:r>
                      <a:endParaRPr sz="1000">
                        <a:latin typeface="ＭＳ Ｐゴシック"/>
                        <a:cs typeface="ＭＳ Ｐゴシック"/>
                      </a:endParaRPr>
                    </a:p>
                  </a:txBody>
                  <a:tcPr marL="0" marR="0" marT="7175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65"/>
                        </a:spcBef>
                      </a:pPr>
                      <a:r>
                        <a:rPr sz="1000" dirty="0">
                          <a:latin typeface="ＭＳ Ｐゴシック"/>
                          <a:cs typeface="ＭＳ Ｐゴシック"/>
                        </a:rPr>
                        <a:t>6</a:t>
                      </a:r>
                      <a:endParaRPr sz="1000">
                        <a:latin typeface="ＭＳ Ｐゴシック"/>
                        <a:cs typeface="ＭＳ Ｐゴシック"/>
                      </a:endParaRPr>
                    </a:p>
                  </a:txBody>
                  <a:tcPr marL="0" marR="0" marT="7175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15"/>
                        </a:spcBef>
                      </a:pPr>
                      <a:r>
                        <a:rPr sz="1000" spc="-25" dirty="0">
                          <a:latin typeface="ＭＳ Ｐゴシック"/>
                          <a:cs typeface="ＭＳ Ｐゴシック"/>
                        </a:rPr>
                        <a:t>コンセッション</a:t>
                      </a:r>
                      <a:endParaRPr sz="1000">
                        <a:latin typeface="ＭＳ Ｐゴシック"/>
                        <a:cs typeface="ＭＳ Ｐゴシック"/>
                      </a:endParaRPr>
                    </a:p>
                  </a:txBody>
                  <a:tcPr marL="0" marR="0" marT="6540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67995">
                <a:tc>
                  <a:txBody>
                    <a:bodyPr/>
                    <a:lstStyle/>
                    <a:p>
                      <a:pPr>
                        <a:lnSpc>
                          <a:spcPct val="100000"/>
                        </a:lnSpc>
                        <a:spcBef>
                          <a:spcPts val="5"/>
                        </a:spcBef>
                      </a:pPr>
                      <a:endParaRPr sz="1100">
                        <a:latin typeface="Times New Roman"/>
                        <a:cs typeface="Times New Roman"/>
                      </a:endParaRPr>
                    </a:p>
                    <a:p>
                      <a:pPr algn="ctr">
                        <a:lnSpc>
                          <a:spcPct val="100000"/>
                        </a:lnSpc>
                        <a:spcBef>
                          <a:spcPts val="5"/>
                        </a:spcBef>
                      </a:pPr>
                      <a:r>
                        <a:rPr sz="1000" spc="-30" dirty="0">
                          <a:latin typeface="ＭＳ Ｐゴシック"/>
                          <a:cs typeface="ＭＳ Ｐゴシック"/>
                        </a:rPr>
                        <a:t>道路</a:t>
                      </a:r>
                      <a:endParaRPr sz="1000">
                        <a:latin typeface="ＭＳ Ｐゴシック"/>
                        <a:cs typeface="ＭＳ Ｐゴシック"/>
                      </a:endParaRPr>
                    </a:p>
                  </a:txBody>
                  <a:tcPr marL="0" marR="0" marT="63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1100">
                        <a:latin typeface="Times New Roman"/>
                        <a:cs typeface="Times New Roman"/>
                      </a:endParaRPr>
                    </a:p>
                    <a:p>
                      <a:pPr marL="4445" algn="ctr">
                        <a:lnSpc>
                          <a:spcPct val="100000"/>
                        </a:lnSpc>
                        <a:spcBef>
                          <a:spcPts val="5"/>
                        </a:spcBef>
                      </a:pPr>
                      <a:r>
                        <a:rPr sz="1000" dirty="0">
                          <a:latin typeface="ＭＳ Ｐゴシック"/>
                          <a:cs typeface="ＭＳ Ｐゴシック"/>
                        </a:rPr>
                        <a:t>6</a:t>
                      </a:r>
                      <a:endParaRPr sz="1000">
                        <a:latin typeface="ＭＳ Ｐゴシック"/>
                        <a:cs typeface="ＭＳ Ｐゴシック"/>
                      </a:endParaRPr>
                    </a:p>
                  </a:txBody>
                  <a:tcPr marL="0" marR="0" marT="63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426720" marR="64769" indent="-349250">
                        <a:lnSpc>
                          <a:spcPct val="100000"/>
                        </a:lnSpc>
                        <a:spcBef>
                          <a:spcPts val="625"/>
                        </a:spcBef>
                      </a:pPr>
                      <a:r>
                        <a:rPr sz="1000" spc="-25" dirty="0">
                          <a:latin typeface="ＭＳ Ｐゴシック"/>
                          <a:cs typeface="ＭＳ Ｐゴシック"/>
                        </a:rPr>
                        <a:t>バスタでコンセッション等</a:t>
                      </a:r>
                      <a:r>
                        <a:rPr sz="1000" spc="-10" dirty="0">
                          <a:latin typeface="ＭＳ Ｐゴシック"/>
                          <a:cs typeface="ＭＳ Ｐゴシック"/>
                        </a:rPr>
                        <a:t>のPPP/PFI</a:t>
                      </a:r>
                      <a:endParaRPr sz="1000">
                        <a:latin typeface="ＭＳ Ｐゴシック"/>
                        <a:cs typeface="ＭＳ Ｐゴシック"/>
                      </a:endParaRPr>
                    </a:p>
                  </a:txBody>
                  <a:tcPr marL="0" marR="0" marT="7937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87020">
                <a:tc>
                  <a:txBody>
                    <a:bodyPr/>
                    <a:lstStyle/>
                    <a:p>
                      <a:pPr algn="ctr">
                        <a:lnSpc>
                          <a:spcPct val="100000"/>
                        </a:lnSpc>
                        <a:spcBef>
                          <a:spcPts val="565"/>
                        </a:spcBef>
                      </a:pPr>
                      <a:r>
                        <a:rPr sz="1000" spc="-25" dirty="0">
                          <a:latin typeface="ＭＳ Ｐゴシック"/>
                          <a:cs typeface="ＭＳ Ｐゴシック"/>
                        </a:rPr>
                        <a:t>スポーツ施設</a:t>
                      </a:r>
                      <a:endParaRPr sz="1000">
                        <a:latin typeface="ＭＳ Ｐゴシック"/>
                        <a:cs typeface="ＭＳ Ｐゴシック"/>
                      </a:endParaRPr>
                    </a:p>
                  </a:txBody>
                  <a:tcPr marL="0" marR="0" marT="7175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spcBef>
                          <a:spcPts val="565"/>
                        </a:spcBef>
                      </a:pPr>
                      <a:r>
                        <a:rPr sz="1000" spc="-25" dirty="0">
                          <a:latin typeface="ＭＳ Ｐゴシック"/>
                          <a:cs typeface="ＭＳ Ｐゴシック"/>
                        </a:rPr>
                        <a:t>10</a:t>
                      </a:r>
                      <a:endParaRPr sz="1000">
                        <a:latin typeface="ＭＳ Ｐゴシック"/>
                        <a:cs typeface="ＭＳ Ｐゴシック"/>
                      </a:endParaRPr>
                    </a:p>
                  </a:txBody>
                  <a:tcPr marL="0" marR="0" marT="7175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515"/>
                        </a:spcBef>
                      </a:pPr>
                      <a:r>
                        <a:rPr sz="1000" spc="-25" dirty="0">
                          <a:latin typeface="ＭＳ Ｐゴシック"/>
                          <a:cs typeface="ＭＳ Ｐゴシック"/>
                        </a:rPr>
                        <a:t>コンセッション</a:t>
                      </a:r>
                      <a:endParaRPr sz="1000">
                        <a:latin typeface="ＭＳ Ｐゴシック"/>
                        <a:cs typeface="ＭＳ Ｐゴシック"/>
                      </a:endParaRPr>
                    </a:p>
                  </a:txBody>
                  <a:tcPr marL="0" marR="0" marT="6540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87020">
                <a:tc>
                  <a:txBody>
                    <a:bodyPr/>
                    <a:lstStyle/>
                    <a:p>
                      <a:pPr algn="ctr">
                        <a:lnSpc>
                          <a:spcPct val="100000"/>
                        </a:lnSpc>
                        <a:spcBef>
                          <a:spcPts val="565"/>
                        </a:spcBef>
                      </a:pPr>
                      <a:r>
                        <a:rPr sz="1000" spc="-15" dirty="0">
                          <a:latin typeface="ＭＳ Ｐゴシック"/>
                          <a:cs typeface="ＭＳ Ｐゴシック"/>
                        </a:rPr>
                        <a:t>文化・社会教育施設</a:t>
                      </a:r>
                      <a:endParaRPr sz="1000">
                        <a:latin typeface="ＭＳ Ｐゴシック"/>
                        <a:cs typeface="ＭＳ Ｐゴシック"/>
                      </a:endParaRPr>
                    </a:p>
                  </a:txBody>
                  <a:tcPr marL="0" marR="0" marT="7175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spcBef>
                          <a:spcPts val="565"/>
                        </a:spcBef>
                      </a:pPr>
                      <a:r>
                        <a:rPr sz="1000" spc="-25" dirty="0">
                          <a:latin typeface="ＭＳ Ｐゴシック"/>
                          <a:cs typeface="ＭＳ Ｐゴシック"/>
                        </a:rPr>
                        <a:t>10</a:t>
                      </a:r>
                      <a:endParaRPr sz="1000">
                        <a:latin typeface="ＭＳ Ｐゴシック"/>
                        <a:cs typeface="ＭＳ Ｐゴシック"/>
                      </a:endParaRPr>
                    </a:p>
                  </a:txBody>
                  <a:tcPr marL="0" marR="0" marT="7175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515"/>
                        </a:spcBef>
                      </a:pPr>
                      <a:r>
                        <a:rPr sz="1000" spc="-25" dirty="0">
                          <a:latin typeface="ＭＳ Ｐゴシック"/>
                          <a:cs typeface="ＭＳ Ｐゴシック"/>
                        </a:rPr>
                        <a:t>コンセッション等</a:t>
                      </a:r>
                      <a:endParaRPr sz="1000">
                        <a:latin typeface="ＭＳ Ｐゴシック"/>
                        <a:cs typeface="ＭＳ Ｐゴシック"/>
                      </a:endParaRPr>
                    </a:p>
                  </a:txBody>
                  <a:tcPr marL="0" marR="0" marT="6540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379730">
                <a:tc>
                  <a:txBody>
                    <a:bodyPr/>
                    <a:lstStyle/>
                    <a:p>
                      <a:pPr>
                        <a:lnSpc>
                          <a:spcPct val="100000"/>
                        </a:lnSpc>
                        <a:spcBef>
                          <a:spcPts val="5"/>
                        </a:spcBef>
                      </a:pPr>
                      <a:endParaRPr sz="800">
                        <a:latin typeface="Times New Roman"/>
                        <a:cs typeface="Times New Roman"/>
                      </a:endParaRPr>
                    </a:p>
                    <a:p>
                      <a:pPr algn="ctr">
                        <a:lnSpc>
                          <a:spcPct val="100000"/>
                        </a:lnSpc>
                        <a:spcBef>
                          <a:spcPts val="5"/>
                        </a:spcBef>
                      </a:pPr>
                      <a:r>
                        <a:rPr sz="1000" spc="-20" dirty="0">
                          <a:latin typeface="ＭＳ Ｐゴシック"/>
                          <a:cs typeface="ＭＳ Ｐゴシック"/>
                        </a:rPr>
                        <a:t>大学施設</a:t>
                      </a:r>
                      <a:endParaRPr sz="1000">
                        <a:latin typeface="ＭＳ Ｐゴシック"/>
                        <a:cs typeface="ＭＳ Ｐゴシック"/>
                      </a:endParaRPr>
                    </a:p>
                  </a:txBody>
                  <a:tcPr marL="0" marR="0" marT="63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800">
                        <a:latin typeface="Times New Roman"/>
                        <a:cs typeface="Times New Roman"/>
                      </a:endParaRPr>
                    </a:p>
                    <a:p>
                      <a:pPr marL="4445" algn="ctr">
                        <a:lnSpc>
                          <a:spcPct val="100000"/>
                        </a:lnSpc>
                        <a:spcBef>
                          <a:spcPts val="5"/>
                        </a:spcBef>
                      </a:pPr>
                      <a:r>
                        <a:rPr sz="1000" dirty="0">
                          <a:latin typeface="ＭＳ Ｐゴシック"/>
                          <a:cs typeface="ＭＳ Ｐゴシック"/>
                        </a:rPr>
                        <a:t>5</a:t>
                      </a:r>
                      <a:endParaRPr sz="1000">
                        <a:latin typeface="ＭＳ Ｐゴシック"/>
                        <a:cs typeface="ＭＳ Ｐゴシック"/>
                      </a:endParaRPr>
                    </a:p>
                  </a:txBody>
                  <a:tcPr marL="0" marR="0" marT="63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880"/>
                        </a:spcBef>
                      </a:pPr>
                      <a:r>
                        <a:rPr sz="1000" spc="-25" dirty="0">
                          <a:latin typeface="ＭＳ Ｐゴシック"/>
                          <a:cs typeface="ＭＳ Ｐゴシック"/>
                        </a:rPr>
                        <a:t>コンセッション等</a:t>
                      </a:r>
                      <a:endParaRPr sz="1000">
                        <a:latin typeface="ＭＳ Ｐゴシック"/>
                        <a:cs typeface="ＭＳ Ｐゴシック"/>
                      </a:endParaRPr>
                    </a:p>
                  </a:txBody>
                  <a:tcPr marL="0" marR="0" marT="11176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339090">
                <a:tc>
                  <a:txBody>
                    <a:bodyPr/>
                    <a:lstStyle/>
                    <a:p>
                      <a:pPr algn="ctr">
                        <a:lnSpc>
                          <a:spcPct val="100000"/>
                        </a:lnSpc>
                        <a:spcBef>
                          <a:spcPts val="765"/>
                        </a:spcBef>
                      </a:pPr>
                      <a:r>
                        <a:rPr sz="1000" spc="-30" dirty="0">
                          <a:latin typeface="ＭＳ Ｐゴシック"/>
                          <a:cs typeface="ＭＳ Ｐゴシック"/>
                        </a:rPr>
                        <a:t>公園</a:t>
                      </a:r>
                      <a:endParaRPr sz="1000">
                        <a:latin typeface="ＭＳ Ｐゴシック"/>
                        <a:cs typeface="ＭＳ Ｐゴシック"/>
                      </a:endParaRPr>
                    </a:p>
                  </a:txBody>
                  <a:tcPr marL="0" marR="0" marT="9715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765"/>
                        </a:spcBef>
                      </a:pPr>
                      <a:r>
                        <a:rPr sz="1000" dirty="0">
                          <a:latin typeface="ＭＳ Ｐゴシック"/>
                          <a:cs typeface="ＭＳ Ｐゴシック"/>
                        </a:rPr>
                        <a:t>2</a:t>
                      </a:r>
                      <a:endParaRPr sz="1000">
                        <a:latin typeface="ＭＳ Ｐゴシック"/>
                        <a:cs typeface="ＭＳ Ｐゴシック"/>
                      </a:endParaRPr>
                    </a:p>
                  </a:txBody>
                  <a:tcPr marL="0" marR="0" marT="9715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120650" marR="103505" indent="-6350">
                        <a:lnSpc>
                          <a:spcPct val="100000"/>
                        </a:lnSpc>
                        <a:spcBef>
                          <a:spcPts val="120"/>
                        </a:spcBef>
                      </a:pPr>
                      <a:r>
                        <a:rPr sz="1000" spc="-15" dirty="0">
                          <a:latin typeface="ＭＳ Ｐゴシック"/>
                          <a:cs typeface="ＭＳ Ｐゴシック"/>
                        </a:rPr>
                        <a:t>利用料金の設定された</a:t>
                      </a:r>
                      <a:r>
                        <a:rPr sz="1000" spc="-25" dirty="0">
                          <a:latin typeface="ＭＳ Ｐゴシック"/>
                          <a:cs typeface="ＭＳ Ｐゴシック"/>
                        </a:rPr>
                        <a:t>公園でのコンセッション</a:t>
                      </a:r>
                      <a:endParaRPr sz="1000">
                        <a:latin typeface="ＭＳ Ｐゴシック"/>
                        <a:cs typeface="ＭＳ Ｐゴシック"/>
                      </a:endParaRPr>
                    </a:p>
                  </a:txBody>
                  <a:tcPr marL="0" marR="0" marT="1524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316230">
                <a:tc>
                  <a:txBody>
                    <a:bodyPr/>
                    <a:lstStyle/>
                    <a:p>
                      <a:pPr algn="ctr">
                        <a:lnSpc>
                          <a:spcPct val="100000"/>
                        </a:lnSpc>
                        <a:spcBef>
                          <a:spcPts val="680"/>
                        </a:spcBef>
                      </a:pPr>
                      <a:r>
                        <a:rPr sz="1000" spc="-10" dirty="0">
                          <a:latin typeface="ＭＳ Ｐゴシック"/>
                          <a:cs typeface="ＭＳ Ｐゴシック"/>
                        </a:rPr>
                        <a:t>MICE</a:t>
                      </a:r>
                      <a:r>
                        <a:rPr sz="1000" spc="-30" dirty="0">
                          <a:latin typeface="ＭＳ Ｐゴシック"/>
                          <a:cs typeface="ＭＳ Ｐゴシック"/>
                        </a:rPr>
                        <a:t>施設</a:t>
                      </a:r>
                      <a:endParaRPr sz="1000">
                        <a:latin typeface="ＭＳ Ｐゴシック"/>
                        <a:cs typeface="ＭＳ Ｐゴシック"/>
                      </a:endParaRPr>
                    </a:p>
                  </a:txBody>
                  <a:tcPr marL="0" marR="0" marT="8636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spcBef>
                          <a:spcPts val="680"/>
                        </a:spcBef>
                      </a:pPr>
                      <a:r>
                        <a:rPr sz="1000" spc="-25" dirty="0">
                          <a:latin typeface="ＭＳ Ｐゴシック"/>
                          <a:cs typeface="ＭＳ Ｐゴシック"/>
                        </a:rPr>
                        <a:t>10</a:t>
                      </a:r>
                      <a:endParaRPr sz="1000">
                        <a:latin typeface="ＭＳ Ｐゴシック"/>
                        <a:cs typeface="ＭＳ Ｐゴシック"/>
                      </a:endParaRPr>
                    </a:p>
                  </a:txBody>
                  <a:tcPr marL="0" marR="0" marT="86360"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630"/>
                        </a:spcBef>
                      </a:pPr>
                      <a:r>
                        <a:rPr sz="1000" spc="-25" dirty="0">
                          <a:latin typeface="ＭＳ Ｐゴシック"/>
                          <a:cs typeface="ＭＳ Ｐゴシック"/>
                        </a:rPr>
                        <a:t>コンセッション</a:t>
                      </a:r>
                      <a:endParaRPr sz="1000">
                        <a:latin typeface="ＭＳ Ｐゴシック"/>
                        <a:cs typeface="ＭＳ Ｐゴシック"/>
                      </a:endParaRPr>
                    </a:p>
                  </a:txBody>
                  <a:tcPr marL="0" marR="0" marT="8001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595630">
                <a:tc>
                  <a:txBody>
                    <a:bodyPr/>
                    <a:lstStyle/>
                    <a:p>
                      <a:pPr>
                        <a:lnSpc>
                          <a:spcPct val="100000"/>
                        </a:lnSpc>
                      </a:pPr>
                      <a:endParaRPr sz="1000">
                        <a:latin typeface="Times New Roman"/>
                        <a:cs typeface="Times New Roman"/>
                      </a:endParaRPr>
                    </a:p>
                    <a:p>
                      <a:pPr algn="ctr">
                        <a:lnSpc>
                          <a:spcPct val="100000"/>
                        </a:lnSpc>
                        <a:spcBef>
                          <a:spcPts val="630"/>
                        </a:spcBef>
                      </a:pPr>
                      <a:r>
                        <a:rPr sz="1000" spc="-20" dirty="0">
                          <a:latin typeface="ＭＳ Ｐゴシック"/>
                          <a:cs typeface="ＭＳ Ｐゴシック"/>
                        </a:rPr>
                        <a:t>公営住宅</a:t>
                      </a:r>
                      <a:endParaRPr sz="1000">
                        <a:latin typeface="ＭＳ Ｐゴシック"/>
                        <a:cs typeface="ＭＳ Ｐゴシック"/>
                      </a:endParaRPr>
                    </a:p>
                  </a:txBody>
                  <a:tcPr marL="0" marR="0" marT="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p>
                      <a:pPr marL="5080" algn="ctr">
                        <a:lnSpc>
                          <a:spcPct val="100000"/>
                        </a:lnSpc>
                        <a:spcBef>
                          <a:spcPts val="630"/>
                        </a:spcBef>
                      </a:pPr>
                      <a:r>
                        <a:rPr sz="1000" spc="-25" dirty="0">
                          <a:latin typeface="ＭＳ Ｐゴシック"/>
                          <a:cs typeface="ＭＳ Ｐゴシック"/>
                        </a:rPr>
                        <a:t>10</a:t>
                      </a:r>
                      <a:endParaRPr sz="1000">
                        <a:latin typeface="ＭＳ Ｐゴシック"/>
                        <a:cs typeface="ＭＳ Ｐゴシック"/>
                      </a:endParaRPr>
                    </a:p>
                  </a:txBody>
                  <a:tcPr marL="0" marR="0" marT="0"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24485" marR="313055" algn="ctr">
                        <a:lnSpc>
                          <a:spcPct val="100000"/>
                        </a:lnSpc>
                        <a:spcBef>
                          <a:spcPts val="530"/>
                        </a:spcBef>
                      </a:pPr>
                      <a:r>
                        <a:rPr sz="1000" spc="-25" dirty="0">
                          <a:latin typeface="ＭＳ Ｐゴシック"/>
                          <a:cs typeface="ＭＳ Ｐゴシック"/>
                        </a:rPr>
                        <a:t>コンセッション、収益型事業、</a:t>
                      </a:r>
                      <a:endParaRPr sz="1000">
                        <a:latin typeface="ＭＳ Ｐゴシック"/>
                        <a:cs typeface="ＭＳ Ｐゴシック"/>
                      </a:endParaRPr>
                    </a:p>
                    <a:p>
                      <a:pPr marL="5080" algn="ctr">
                        <a:lnSpc>
                          <a:spcPct val="100000"/>
                        </a:lnSpc>
                      </a:pPr>
                      <a:r>
                        <a:rPr sz="1000" spc="-20" dirty="0">
                          <a:latin typeface="ＭＳ Ｐゴシック"/>
                          <a:cs typeface="ＭＳ Ｐゴシック"/>
                        </a:rPr>
                        <a:t>公的不動産利活用</a:t>
                      </a:r>
                      <a:endParaRPr sz="1000">
                        <a:latin typeface="ＭＳ Ｐゴシック"/>
                        <a:cs typeface="ＭＳ Ｐゴシック"/>
                      </a:endParaRPr>
                    </a:p>
                  </a:txBody>
                  <a:tcPr marL="0" marR="0" marT="6731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427990">
                <a:tc>
                  <a:txBody>
                    <a:bodyPr/>
                    <a:lstStyle/>
                    <a:p>
                      <a:pPr marL="193675" marR="186055" indent="104775">
                        <a:lnSpc>
                          <a:spcPct val="100000"/>
                        </a:lnSpc>
                        <a:spcBef>
                          <a:spcPts val="515"/>
                        </a:spcBef>
                      </a:pPr>
                      <a:r>
                        <a:rPr sz="1000" spc="-20" dirty="0">
                          <a:latin typeface="ＭＳ Ｐゴシック"/>
                          <a:cs typeface="ＭＳ Ｐゴシック"/>
                        </a:rPr>
                        <a:t>クルーズ船向け</a:t>
                      </a:r>
                      <a:r>
                        <a:rPr sz="1000" spc="-25" dirty="0">
                          <a:latin typeface="ＭＳ Ｐゴシック"/>
                          <a:cs typeface="ＭＳ Ｐゴシック"/>
                        </a:rPr>
                        <a:t>旅客ターミナル施設</a:t>
                      </a:r>
                      <a:endParaRPr sz="1000">
                        <a:latin typeface="ＭＳ Ｐゴシック"/>
                        <a:cs typeface="ＭＳ Ｐゴシック"/>
                      </a:endParaRPr>
                    </a:p>
                  </a:txBody>
                  <a:tcPr marL="0" marR="0" marT="6540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750">
                        <a:latin typeface="Times New Roman"/>
                        <a:cs typeface="Times New Roman"/>
                      </a:endParaRPr>
                    </a:p>
                    <a:p>
                      <a:pPr marL="6985" algn="ctr">
                        <a:lnSpc>
                          <a:spcPct val="100000"/>
                        </a:lnSpc>
                        <a:spcBef>
                          <a:spcPts val="5"/>
                        </a:spcBef>
                      </a:pPr>
                      <a:r>
                        <a:rPr sz="700" spc="-10" dirty="0">
                          <a:latin typeface="ＭＳ Ｐゴシック"/>
                          <a:cs typeface="ＭＳ Ｐゴシック"/>
                        </a:rPr>
                        <a:t>R5</a:t>
                      </a:r>
                      <a:r>
                        <a:rPr sz="700" spc="-15" dirty="0">
                          <a:latin typeface="ＭＳ Ｐゴシック"/>
                          <a:cs typeface="ＭＳ Ｐゴシック"/>
                        </a:rPr>
                        <a:t>以降の目標は今後検討</a:t>
                      </a:r>
                      <a:endParaRPr sz="700">
                        <a:latin typeface="ＭＳ Ｐゴシック"/>
                        <a:cs typeface="ＭＳ Ｐゴシック"/>
                      </a:endParaRPr>
                    </a:p>
                    <a:p>
                      <a:pPr marL="6985" algn="ctr">
                        <a:lnSpc>
                          <a:spcPct val="100000"/>
                        </a:lnSpc>
                      </a:pPr>
                      <a:r>
                        <a:rPr sz="700" spc="-10" dirty="0">
                          <a:latin typeface="ＭＳ Ｐゴシック"/>
                          <a:cs typeface="ＭＳ Ｐゴシック"/>
                        </a:rPr>
                        <a:t>（3</a:t>
                      </a:r>
                      <a:r>
                        <a:rPr sz="700" spc="-20" dirty="0">
                          <a:latin typeface="ＭＳ Ｐゴシック"/>
                          <a:cs typeface="ＭＳ Ｐゴシック"/>
                        </a:rPr>
                        <a:t>件を予定</a:t>
                      </a:r>
                      <a:r>
                        <a:rPr sz="700" spc="-50" dirty="0">
                          <a:latin typeface="ＭＳ Ｐゴシック"/>
                          <a:cs typeface="ＭＳ Ｐゴシック"/>
                        </a:rPr>
                        <a:t>）</a:t>
                      </a:r>
                      <a:endParaRPr sz="700">
                        <a:latin typeface="ＭＳ Ｐゴシック"/>
                        <a:cs typeface="ＭＳ Ｐゴシック"/>
                      </a:endParaRPr>
                    </a:p>
                  </a:txBody>
                  <a:tcPr marL="0" marR="0" marT="0"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5"/>
                        </a:spcBef>
                      </a:pPr>
                      <a:endParaRPr sz="900">
                        <a:latin typeface="Times New Roman"/>
                        <a:cs typeface="Times New Roman"/>
                      </a:endParaRPr>
                    </a:p>
                    <a:p>
                      <a:pPr marL="4445" algn="ctr">
                        <a:lnSpc>
                          <a:spcPct val="100000"/>
                        </a:lnSpc>
                      </a:pPr>
                      <a:r>
                        <a:rPr sz="1000" spc="-25" dirty="0">
                          <a:latin typeface="ＭＳ Ｐゴシック"/>
                          <a:cs typeface="ＭＳ Ｐゴシック"/>
                        </a:rPr>
                        <a:t>コンセッション</a:t>
                      </a:r>
                      <a:endParaRPr sz="1000">
                        <a:latin typeface="ＭＳ Ｐゴシック"/>
                        <a:cs typeface="ＭＳ Ｐゴシック"/>
                      </a:endParaRPr>
                    </a:p>
                  </a:txBody>
                  <a:tcPr marL="0" marR="0" marT="444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434975">
                <a:tc>
                  <a:txBody>
                    <a:bodyPr/>
                    <a:lstStyle/>
                    <a:p>
                      <a:pPr>
                        <a:lnSpc>
                          <a:spcPct val="100000"/>
                        </a:lnSpc>
                        <a:spcBef>
                          <a:spcPts val="50"/>
                        </a:spcBef>
                      </a:pPr>
                      <a:endParaRPr sz="950">
                        <a:latin typeface="Times New Roman"/>
                        <a:cs typeface="Times New Roman"/>
                      </a:endParaRPr>
                    </a:p>
                    <a:p>
                      <a:pPr algn="ctr">
                        <a:lnSpc>
                          <a:spcPct val="100000"/>
                        </a:lnSpc>
                        <a:spcBef>
                          <a:spcPts val="5"/>
                        </a:spcBef>
                      </a:pPr>
                      <a:r>
                        <a:rPr sz="1000" spc="-20" dirty="0">
                          <a:latin typeface="ＭＳ Ｐゴシック"/>
                          <a:cs typeface="ＭＳ Ｐゴシック"/>
                        </a:rPr>
                        <a:t>公営水力発電</a:t>
                      </a:r>
                      <a:endParaRPr sz="1000">
                        <a:latin typeface="ＭＳ Ｐゴシック"/>
                        <a:cs typeface="ＭＳ Ｐゴシック"/>
                      </a:endParaRPr>
                    </a:p>
                  </a:txBody>
                  <a:tcPr marL="0" marR="0" marT="635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750">
                        <a:latin typeface="Times New Roman"/>
                        <a:cs typeface="Times New Roman"/>
                      </a:endParaRPr>
                    </a:p>
                    <a:p>
                      <a:pPr marL="6985" algn="ctr">
                        <a:lnSpc>
                          <a:spcPct val="100000"/>
                        </a:lnSpc>
                      </a:pPr>
                      <a:r>
                        <a:rPr sz="700" spc="-10" dirty="0">
                          <a:latin typeface="ＭＳ Ｐゴシック"/>
                          <a:cs typeface="ＭＳ Ｐゴシック"/>
                        </a:rPr>
                        <a:t>R5</a:t>
                      </a:r>
                      <a:r>
                        <a:rPr sz="700" spc="-15" dirty="0">
                          <a:latin typeface="ＭＳ Ｐゴシック"/>
                          <a:cs typeface="ＭＳ Ｐゴシック"/>
                        </a:rPr>
                        <a:t>以降の目標は今後検討</a:t>
                      </a:r>
                      <a:endParaRPr sz="700">
                        <a:latin typeface="ＭＳ Ｐゴシック"/>
                        <a:cs typeface="ＭＳ Ｐゴシック"/>
                      </a:endParaRPr>
                    </a:p>
                    <a:p>
                      <a:pPr marL="6985" algn="ctr">
                        <a:lnSpc>
                          <a:spcPct val="100000"/>
                        </a:lnSpc>
                      </a:pPr>
                      <a:r>
                        <a:rPr sz="700" spc="-10" dirty="0">
                          <a:latin typeface="ＭＳ Ｐゴシック"/>
                          <a:cs typeface="ＭＳ Ｐゴシック"/>
                        </a:rPr>
                        <a:t>（3</a:t>
                      </a:r>
                      <a:r>
                        <a:rPr sz="700" spc="-20" dirty="0">
                          <a:latin typeface="ＭＳ Ｐゴシック"/>
                          <a:cs typeface="ＭＳ Ｐゴシック"/>
                        </a:rPr>
                        <a:t>件を予定</a:t>
                      </a:r>
                      <a:r>
                        <a:rPr sz="700" spc="-50" dirty="0">
                          <a:latin typeface="ＭＳ Ｐゴシック"/>
                          <a:cs typeface="ＭＳ Ｐゴシック"/>
                        </a:rPr>
                        <a:t>）</a:t>
                      </a:r>
                      <a:endParaRPr sz="700">
                        <a:latin typeface="ＭＳ Ｐゴシック"/>
                        <a:cs typeface="ＭＳ Ｐゴシック"/>
                      </a:endParaRPr>
                    </a:p>
                  </a:txBody>
                  <a:tcPr marL="0" marR="0" marT="3810"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288290" marR="276860" indent="97155">
                        <a:lnSpc>
                          <a:spcPct val="100000"/>
                        </a:lnSpc>
                        <a:spcBef>
                          <a:spcPts val="625"/>
                        </a:spcBef>
                      </a:pPr>
                      <a:r>
                        <a:rPr sz="900" spc="-10" dirty="0">
                          <a:latin typeface="ＭＳ Ｐゴシック"/>
                          <a:cs typeface="ＭＳ Ｐゴシック"/>
                        </a:rPr>
                        <a:t>公営企業局の</a:t>
                      </a:r>
                      <a:r>
                        <a:rPr sz="900" spc="-15" dirty="0">
                          <a:latin typeface="ＭＳ Ｐゴシック"/>
                          <a:cs typeface="ＭＳ Ｐゴシック"/>
                        </a:rPr>
                        <a:t>経営のあり方検討</a:t>
                      </a:r>
                      <a:endParaRPr sz="900">
                        <a:latin typeface="ＭＳ Ｐゴシック"/>
                        <a:cs typeface="ＭＳ Ｐゴシック"/>
                      </a:endParaRPr>
                    </a:p>
                  </a:txBody>
                  <a:tcPr marL="0" marR="0" marT="7937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322580">
                <a:tc>
                  <a:txBody>
                    <a:bodyPr/>
                    <a:lstStyle/>
                    <a:p>
                      <a:pPr marL="1270" algn="ctr">
                        <a:lnSpc>
                          <a:spcPct val="100000"/>
                        </a:lnSpc>
                        <a:spcBef>
                          <a:spcPts val="700"/>
                        </a:spcBef>
                      </a:pPr>
                      <a:r>
                        <a:rPr sz="1000" spc="-20" dirty="0">
                          <a:latin typeface="ＭＳ Ｐゴシック"/>
                          <a:cs typeface="ＭＳ Ｐゴシック"/>
                        </a:rPr>
                        <a:t>工業用水道</a:t>
                      </a:r>
                      <a:endParaRPr sz="1000">
                        <a:latin typeface="ＭＳ Ｐゴシック"/>
                        <a:cs typeface="ＭＳ Ｐゴシック"/>
                      </a:endParaRPr>
                    </a:p>
                  </a:txBody>
                  <a:tcPr marL="0" marR="0" marT="8890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700"/>
                        </a:spcBef>
                      </a:pPr>
                      <a:r>
                        <a:rPr sz="1000" dirty="0">
                          <a:latin typeface="ＭＳ Ｐゴシック"/>
                          <a:cs typeface="ＭＳ Ｐゴシック"/>
                        </a:rPr>
                        <a:t>3</a:t>
                      </a:r>
                      <a:endParaRPr sz="1000">
                        <a:latin typeface="ＭＳ Ｐゴシック"/>
                        <a:cs typeface="ＭＳ Ｐゴシック"/>
                      </a:endParaRPr>
                    </a:p>
                  </a:txBody>
                  <a:tcPr marL="0" marR="0" marT="88900"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47345" marR="36195" indent="-299085">
                        <a:lnSpc>
                          <a:spcPct val="100000"/>
                        </a:lnSpc>
                        <a:spcBef>
                          <a:spcPts val="180"/>
                        </a:spcBef>
                      </a:pPr>
                      <a:r>
                        <a:rPr sz="900" spc="-15" dirty="0">
                          <a:latin typeface="ＭＳ Ｐゴシック"/>
                          <a:cs typeface="ＭＳ Ｐゴシック"/>
                        </a:rPr>
                        <a:t>コンセッションをはじめとする</a:t>
                      </a:r>
                      <a:r>
                        <a:rPr sz="900" spc="-10" dirty="0">
                          <a:latin typeface="ＭＳ Ｐゴシック"/>
                          <a:cs typeface="ＭＳ Ｐゴシック"/>
                        </a:rPr>
                        <a:t>多様なPPP/PFI</a:t>
                      </a:r>
                      <a:endParaRPr sz="900">
                        <a:latin typeface="ＭＳ Ｐゴシック"/>
                        <a:cs typeface="ＭＳ Ｐゴシック"/>
                      </a:endParaRPr>
                    </a:p>
                  </a:txBody>
                  <a:tcPr marL="0" marR="0" marT="2286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359410">
                <a:tc>
                  <a:txBody>
                    <a:bodyPr/>
                    <a:lstStyle/>
                    <a:p>
                      <a:pPr algn="ctr">
                        <a:lnSpc>
                          <a:spcPct val="100000"/>
                        </a:lnSpc>
                        <a:spcBef>
                          <a:spcPts val="850"/>
                        </a:spcBef>
                      </a:pPr>
                      <a:r>
                        <a:rPr sz="1000" spc="-30" dirty="0">
                          <a:latin typeface="ＭＳ Ｐゴシック"/>
                          <a:cs typeface="ＭＳ Ｐゴシック"/>
                        </a:rPr>
                        <a:t>合計</a:t>
                      </a:r>
                      <a:endParaRPr sz="1000">
                        <a:latin typeface="ＭＳ Ｐゴシック"/>
                        <a:cs typeface="ＭＳ Ｐゴシック"/>
                      </a:endParaRPr>
                    </a:p>
                  </a:txBody>
                  <a:tcPr marL="0" marR="0" marT="10795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5080" algn="ctr">
                        <a:lnSpc>
                          <a:spcPct val="100000"/>
                        </a:lnSpc>
                        <a:spcBef>
                          <a:spcPts val="850"/>
                        </a:spcBef>
                      </a:pPr>
                      <a:r>
                        <a:rPr sz="1000" spc="-25" dirty="0">
                          <a:latin typeface="ＭＳ Ｐゴシック"/>
                          <a:cs typeface="ＭＳ Ｐゴシック"/>
                        </a:rPr>
                        <a:t>70</a:t>
                      </a:r>
                      <a:endParaRPr sz="1000">
                        <a:latin typeface="ＭＳ Ｐゴシック"/>
                        <a:cs typeface="ＭＳ Ｐゴシック"/>
                      </a:endParaRPr>
                    </a:p>
                  </a:txBody>
                  <a:tcPr marL="0" marR="0" marT="107950" marB="0">
                    <a:lnL w="28575">
                      <a:solidFill>
                        <a:srgbClr val="FF0066"/>
                      </a:solidFill>
                      <a:prstDash val="solid"/>
                    </a:lnL>
                    <a:lnR w="28575">
                      <a:solidFill>
                        <a:srgbClr val="FF0066"/>
                      </a:solidFill>
                      <a:prstDash val="solid"/>
                    </a:lnR>
                    <a:lnT w="12700">
                      <a:solidFill>
                        <a:srgbClr val="000000"/>
                      </a:solidFill>
                      <a:prstDash val="solid"/>
                    </a:lnT>
                    <a:lnB w="28575">
                      <a:solidFill>
                        <a:srgbClr val="FF0066"/>
                      </a:solidFill>
                      <a:prstDash val="solid"/>
                    </a:lnB>
                    <a:solidFill>
                      <a:srgbClr val="F1F1F1"/>
                    </a:solidFill>
                  </a:tcPr>
                </a:tc>
                <a:tc>
                  <a:txBody>
                    <a:bodyPr/>
                    <a:lstStyle/>
                    <a:p>
                      <a:pPr>
                        <a:lnSpc>
                          <a:spcPct val="100000"/>
                        </a:lnSpc>
                      </a:pPr>
                      <a:endParaRPr sz="1000">
                        <a:latin typeface="Times New Roman"/>
                        <a:cs typeface="Times New Roman"/>
                      </a:endParaRPr>
                    </a:p>
                  </a:txBody>
                  <a:tcPr marL="0" marR="0" marT="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16"/>
                  </a:ext>
                </a:extLst>
              </a:tr>
            </a:tbl>
          </a:graphicData>
        </a:graphic>
      </p:graphicFrame>
      <p:pic>
        <p:nvPicPr>
          <p:cNvPr id="3" name="object 3"/>
          <p:cNvPicPr/>
          <p:nvPr/>
        </p:nvPicPr>
        <p:blipFill>
          <a:blip r:embed="rId2" cstate="print"/>
          <a:stretch>
            <a:fillRect/>
          </a:stretch>
        </p:blipFill>
        <p:spPr>
          <a:xfrm>
            <a:off x="1524001" y="1"/>
            <a:ext cx="9139427" cy="400811"/>
          </a:xfrm>
          <a:prstGeom prst="rect">
            <a:avLst/>
          </a:prstGeom>
        </p:spPr>
      </p:pic>
      <p:sp>
        <p:nvSpPr>
          <p:cNvPr id="4" name="object 4"/>
          <p:cNvSpPr txBox="1">
            <a:spLocks noGrp="1"/>
          </p:cNvSpPr>
          <p:nvPr>
            <p:ph type="title"/>
          </p:nvPr>
        </p:nvSpPr>
        <p:spPr>
          <a:xfrm>
            <a:off x="-198120" y="-93239"/>
            <a:ext cx="11277600" cy="443711"/>
          </a:xfrm>
          <a:prstGeom prst="rect">
            <a:avLst/>
          </a:prstGeom>
        </p:spPr>
        <p:txBody>
          <a:bodyPr vert="horz" wrap="square" lIns="0" tIns="12700" rIns="0" bIns="0" rtlCol="0" anchor="ctr">
            <a:spAutoFit/>
          </a:bodyPr>
          <a:lstStyle/>
          <a:p>
            <a:pPr marL="12700">
              <a:spcBef>
                <a:spcPts val="100"/>
              </a:spcBef>
            </a:pPr>
            <a:r>
              <a:rPr sz="2800" dirty="0"/>
              <a:t>（参考）</a:t>
            </a:r>
            <a:r>
              <a:rPr sz="2800" spc="-20" dirty="0"/>
              <a:t> 「５年件数目標」と「事業件数１０年ターゲット」の内訳</a:t>
            </a:r>
          </a:p>
        </p:txBody>
      </p:sp>
      <p:sp>
        <p:nvSpPr>
          <p:cNvPr id="6" name="object 6"/>
          <p:cNvSpPr txBox="1">
            <a:spLocks noGrp="1"/>
          </p:cNvSpPr>
          <p:nvPr>
            <p:ph type="sldNum" sz="quarter" idx="7"/>
          </p:nvPr>
        </p:nvSpPr>
        <p:spPr>
          <a:xfrm>
            <a:off x="8964610" y="6630241"/>
            <a:ext cx="232000" cy="281940"/>
          </a:xfrm>
          <a:prstGeom prst="rect">
            <a:avLst/>
          </a:prstGeom>
        </p:spPr>
        <p:txBody>
          <a:bodyPr vert="horz" wrap="square" lIns="0" tIns="0" rIns="0" bIns="0" rtlCol="0">
            <a:spAutoFit/>
          </a:bodyPr>
          <a:lstStyle>
            <a:defPPr>
              <a:defRPr kern="0"/>
            </a:defPPr>
            <a:lvl1pPr>
              <a:defRPr sz="1800" b="0" i="0">
                <a:solidFill>
                  <a:srgbClr val="888888"/>
                </a:solidFill>
                <a:latin typeface="Calibri"/>
                <a:cs typeface="Calibri"/>
              </a:defRPr>
            </a:lvl1pPr>
          </a:lstStyle>
          <a:p>
            <a:pPr marL="55880">
              <a:lnSpc>
                <a:spcPts val="2025"/>
              </a:lnSpc>
            </a:pPr>
            <a:fld id="{81D60167-4931-47E6-BA6A-407CBD079E47}" type="slidenum">
              <a:rPr lang="en-US" altLang="ja-JP" smtClean="0"/>
              <a:pPr marL="55880">
                <a:lnSpc>
                  <a:spcPts val="2025"/>
                </a:lnSpc>
              </a:pPr>
              <a:t>36</a:t>
            </a:fld>
            <a:endParaRPr dirty="0"/>
          </a:p>
        </p:txBody>
      </p:sp>
      <p:graphicFrame>
        <p:nvGraphicFramePr>
          <p:cNvPr id="5" name="object 5"/>
          <p:cNvGraphicFramePr>
            <a:graphicFrameLocks noGrp="1"/>
          </p:cNvGraphicFramePr>
          <p:nvPr>
            <p:extLst>
              <p:ext uri="{D42A27DB-BD31-4B8C-83A1-F6EECF244321}">
                <p14:modId xmlns:p14="http://schemas.microsoft.com/office/powerpoint/2010/main" val="863888742"/>
              </p:ext>
            </p:extLst>
          </p:nvPr>
        </p:nvGraphicFramePr>
        <p:xfrm>
          <a:off x="6093714" y="501173"/>
          <a:ext cx="4276724" cy="6245230"/>
        </p:xfrm>
        <a:graphic>
          <a:graphicData uri="http://schemas.openxmlformats.org/drawingml/2006/table">
            <a:tbl>
              <a:tblPr firstRow="1" bandRow="1">
                <a:tableStyleId>{2D5ABB26-0587-4C30-8999-92F81FD0307C}</a:tableStyleId>
              </a:tblPr>
              <a:tblGrid>
                <a:gridCol w="1500505">
                  <a:extLst>
                    <a:ext uri="{9D8B030D-6E8A-4147-A177-3AD203B41FA5}">
                      <a16:colId xmlns:a16="http://schemas.microsoft.com/office/drawing/2014/main" val="20000"/>
                    </a:ext>
                  </a:extLst>
                </a:gridCol>
                <a:gridCol w="1300480">
                  <a:extLst>
                    <a:ext uri="{9D8B030D-6E8A-4147-A177-3AD203B41FA5}">
                      <a16:colId xmlns:a16="http://schemas.microsoft.com/office/drawing/2014/main" val="20001"/>
                    </a:ext>
                  </a:extLst>
                </a:gridCol>
                <a:gridCol w="1475739">
                  <a:extLst>
                    <a:ext uri="{9D8B030D-6E8A-4147-A177-3AD203B41FA5}">
                      <a16:colId xmlns:a16="http://schemas.microsoft.com/office/drawing/2014/main" val="20002"/>
                    </a:ext>
                  </a:extLst>
                </a:gridCol>
              </a:tblGrid>
              <a:tr h="184791">
                <a:tc gridSpan="3">
                  <a:txBody>
                    <a:bodyPr/>
                    <a:lstStyle/>
                    <a:p>
                      <a:pPr algn="ctr">
                        <a:lnSpc>
                          <a:spcPts val="1420"/>
                        </a:lnSpc>
                        <a:spcBef>
                          <a:spcPts val="35"/>
                        </a:spcBef>
                      </a:pPr>
                      <a:r>
                        <a:rPr sz="1400" b="1" spc="-30" dirty="0">
                          <a:solidFill>
                            <a:srgbClr val="FFFFFF"/>
                          </a:solidFill>
                          <a:latin typeface="ＭＳ Ｐゴシック"/>
                          <a:cs typeface="ＭＳ Ｐゴシック"/>
                        </a:rPr>
                        <a:t>事業件数１０年ターゲット(</a:t>
                      </a:r>
                      <a:r>
                        <a:rPr sz="1400" b="1" spc="-10" dirty="0">
                          <a:solidFill>
                            <a:srgbClr val="FFFFFF"/>
                          </a:solidFill>
                          <a:latin typeface="ＭＳ Ｐゴシック"/>
                          <a:cs typeface="ＭＳ Ｐゴシック"/>
                        </a:rPr>
                        <a:t>R4-</a:t>
                      </a:r>
                      <a:r>
                        <a:rPr sz="1400" b="1" spc="-20" dirty="0">
                          <a:solidFill>
                            <a:srgbClr val="FFFFFF"/>
                          </a:solidFill>
                          <a:latin typeface="ＭＳ Ｐゴシック"/>
                          <a:cs typeface="ＭＳ Ｐゴシック"/>
                        </a:rPr>
                        <a:t>R13)</a:t>
                      </a:r>
                      <a:endParaRPr sz="1400">
                        <a:latin typeface="ＭＳ Ｐゴシック"/>
                        <a:cs typeface="ＭＳ Ｐゴシック"/>
                      </a:endParaRPr>
                    </a:p>
                  </a:txBody>
                  <a:tcPr marL="0" marR="0" marT="4445" marB="0">
                    <a:solidFill>
                      <a:srgbClr val="006FC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2410">
                <a:tc>
                  <a:txBody>
                    <a:bodyPr/>
                    <a:lstStyle/>
                    <a:p>
                      <a:pPr>
                        <a:lnSpc>
                          <a:spcPct val="100000"/>
                        </a:lnSpc>
                      </a:pPr>
                      <a:endParaRPr sz="1000">
                        <a:latin typeface="Times New Roman"/>
                        <a:cs typeface="Times New Roman"/>
                      </a:endParaRPr>
                    </a:p>
                  </a:txBody>
                  <a:tcPr marL="0" marR="0" marT="0" marB="0">
                    <a:lnR w="28575">
                      <a:solidFill>
                        <a:srgbClr val="FF0066"/>
                      </a:solidFill>
                      <a:prstDash val="solid"/>
                    </a:lnR>
                    <a:lnB w="12700">
                      <a:solidFill>
                        <a:srgbClr val="000000"/>
                      </a:solidFill>
                      <a:prstDash val="solid"/>
                    </a:lnB>
                    <a:solidFill>
                      <a:srgbClr val="006FC0"/>
                    </a:solidFill>
                  </a:tcPr>
                </a:tc>
                <a:tc>
                  <a:txBody>
                    <a:bodyPr/>
                    <a:lstStyle/>
                    <a:p>
                      <a:pPr marL="635" algn="ctr">
                        <a:lnSpc>
                          <a:spcPct val="100000"/>
                        </a:lnSpc>
                        <a:spcBef>
                          <a:spcPts val="375"/>
                        </a:spcBef>
                      </a:pPr>
                      <a:r>
                        <a:rPr sz="900" b="1" spc="-20" dirty="0">
                          <a:solidFill>
                            <a:srgbClr val="FFFFFF"/>
                          </a:solidFill>
                          <a:latin typeface="ＭＳ Ｐゴシック"/>
                          <a:cs typeface="ＭＳ Ｐゴシック"/>
                        </a:rPr>
                        <a:t>Ｒ５アクションプラン</a:t>
                      </a:r>
                      <a:endParaRPr sz="900">
                        <a:latin typeface="ＭＳ Ｐゴシック"/>
                        <a:cs typeface="ＭＳ Ｐゴシック"/>
                      </a:endParaRPr>
                    </a:p>
                  </a:txBody>
                  <a:tcPr marL="0" marR="0" marT="47625" marB="0">
                    <a:lnL w="28575">
                      <a:solidFill>
                        <a:srgbClr val="FF0066"/>
                      </a:solidFill>
                      <a:prstDash val="solid"/>
                    </a:lnL>
                    <a:lnR w="28575">
                      <a:solidFill>
                        <a:srgbClr val="FF0066"/>
                      </a:solidFill>
                      <a:prstDash val="solid"/>
                    </a:lnR>
                    <a:lnT w="28575">
                      <a:solidFill>
                        <a:srgbClr val="FF0066"/>
                      </a:solidFill>
                      <a:prstDash val="solid"/>
                    </a:lnT>
                    <a:lnB w="28575">
                      <a:solidFill>
                        <a:srgbClr val="FF0066"/>
                      </a:solidFill>
                      <a:prstDash val="solid"/>
                    </a:lnB>
                    <a:solidFill>
                      <a:srgbClr val="006FC0"/>
                    </a:solidFill>
                  </a:tcPr>
                </a:tc>
                <a:tc>
                  <a:txBody>
                    <a:bodyPr/>
                    <a:lstStyle/>
                    <a:p>
                      <a:pPr>
                        <a:lnSpc>
                          <a:spcPct val="100000"/>
                        </a:lnSpc>
                      </a:pPr>
                      <a:endParaRPr sz="1000">
                        <a:latin typeface="Times New Roman"/>
                        <a:cs typeface="Times New Roman"/>
                      </a:endParaRPr>
                    </a:p>
                  </a:txBody>
                  <a:tcPr marL="0" marR="0" marT="0" marB="0">
                    <a:lnL w="28575">
                      <a:solidFill>
                        <a:srgbClr val="FF0066"/>
                      </a:solidFill>
                      <a:prstDash val="solid"/>
                    </a:lnL>
                    <a:lnB w="12700">
                      <a:solidFill>
                        <a:srgbClr val="000000"/>
                      </a:solidFill>
                      <a:prstDash val="solid"/>
                    </a:lnB>
                    <a:solidFill>
                      <a:srgbClr val="006FC0"/>
                    </a:solidFill>
                  </a:tcPr>
                </a:tc>
                <a:extLst>
                  <a:ext uri="{0D108BD9-81ED-4DB2-BD59-A6C34878D82A}">
                    <a16:rowId xmlns:a16="http://schemas.microsoft.com/office/drawing/2014/main" val="10001"/>
                  </a:ext>
                </a:extLst>
              </a:tr>
              <a:tr h="708025">
                <a:tc>
                  <a:txBody>
                    <a:bodyPr/>
                    <a:lstStyle/>
                    <a:p>
                      <a:pPr>
                        <a:lnSpc>
                          <a:spcPct val="100000"/>
                        </a:lnSpc>
                      </a:pPr>
                      <a:endParaRPr sz="1000">
                        <a:latin typeface="Times New Roman"/>
                        <a:cs typeface="Times New Roman"/>
                      </a:endParaRPr>
                    </a:p>
                    <a:p>
                      <a:pPr>
                        <a:lnSpc>
                          <a:spcPct val="100000"/>
                        </a:lnSpc>
                      </a:pPr>
                      <a:endParaRPr sz="950">
                        <a:latin typeface="Times New Roman"/>
                        <a:cs typeface="Times New Roman"/>
                      </a:endParaRPr>
                    </a:p>
                    <a:p>
                      <a:pPr marL="3175" algn="ctr">
                        <a:lnSpc>
                          <a:spcPct val="100000"/>
                        </a:lnSpc>
                      </a:pPr>
                      <a:r>
                        <a:rPr sz="1000" spc="-20" dirty="0">
                          <a:latin typeface="ＭＳ Ｐゴシック"/>
                          <a:cs typeface="ＭＳ Ｐゴシック"/>
                        </a:rPr>
                        <a:t>重点分野</a:t>
                      </a:r>
                      <a:endParaRPr sz="1000">
                        <a:latin typeface="ＭＳ Ｐゴシック"/>
                        <a:cs typeface="ＭＳ Ｐゴシック"/>
                      </a:endParaRPr>
                    </a:p>
                  </a:txBody>
                  <a:tcPr marL="0" marR="0" marT="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289560" marR="126364" indent="-153035">
                        <a:lnSpc>
                          <a:spcPct val="100000"/>
                        </a:lnSpc>
                        <a:spcBef>
                          <a:spcPts val="445"/>
                        </a:spcBef>
                      </a:pPr>
                      <a:r>
                        <a:rPr sz="1000" spc="-20" dirty="0">
                          <a:latin typeface="ＭＳ Ｐゴシック"/>
                          <a:cs typeface="ＭＳ Ｐゴシック"/>
                        </a:rPr>
                        <a:t>１０年間で具体化を狙う事業件数</a:t>
                      </a:r>
                      <a:endParaRPr sz="1000">
                        <a:latin typeface="ＭＳ Ｐゴシック"/>
                        <a:cs typeface="ＭＳ Ｐゴシック"/>
                      </a:endParaRPr>
                    </a:p>
                    <a:p>
                      <a:pPr marL="178435">
                        <a:lnSpc>
                          <a:spcPct val="100000"/>
                        </a:lnSpc>
                      </a:pPr>
                      <a:r>
                        <a:rPr sz="1000" spc="-10" dirty="0">
                          <a:latin typeface="ＭＳ Ｐゴシック"/>
                          <a:cs typeface="ＭＳ Ｐゴシック"/>
                        </a:rPr>
                        <a:t>（１０年ターゲット</a:t>
                      </a:r>
                      <a:r>
                        <a:rPr sz="1000" spc="-50" dirty="0">
                          <a:latin typeface="ＭＳ Ｐゴシック"/>
                          <a:cs typeface="ＭＳ Ｐゴシック"/>
                        </a:rPr>
                        <a:t>）</a:t>
                      </a:r>
                      <a:endParaRPr sz="1000">
                        <a:latin typeface="ＭＳ Ｐゴシック"/>
                        <a:cs typeface="ＭＳ Ｐゴシック"/>
                      </a:endParaRPr>
                    </a:p>
                    <a:p>
                      <a:pPr marL="220979">
                        <a:lnSpc>
                          <a:spcPct val="100000"/>
                        </a:lnSpc>
                      </a:pPr>
                      <a:r>
                        <a:rPr sz="1000" dirty="0">
                          <a:latin typeface="ＭＳ Ｐゴシック"/>
                          <a:cs typeface="ＭＳ Ｐゴシック"/>
                        </a:rPr>
                        <a:t>（</a:t>
                      </a:r>
                      <a:r>
                        <a:rPr sz="1000" spc="-10" dirty="0">
                          <a:latin typeface="ＭＳ Ｐゴシック"/>
                          <a:cs typeface="ＭＳ Ｐゴシック"/>
                        </a:rPr>
                        <a:t>対象：R4-</a:t>
                      </a:r>
                      <a:r>
                        <a:rPr sz="1000" spc="-20" dirty="0">
                          <a:latin typeface="ＭＳ Ｐゴシック"/>
                          <a:cs typeface="ＭＳ Ｐゴシック"/>
                        </a:rPr>
                        <a:t>R13）</a:t>
                      </a:r>
                      <a:endParaRPr sz="1000">
                        <a:latin typeface="ＭＳ Ｐゴシック"/>
                        <a:cs typeface="ＭＳ Ｐゴシック"/>
                      </a:endParaRPr>
                    </a:p>
                  </a:txBody>
                  <a:tcPr marL="0" marR="0" marT="56515" marB="0">
                    <a:lnL w="28575">
                      <a:solidFill>
                        <a:srgbClr val="FF0066"/>
                      </a:solidFill>
                      <a:prstDash val="solid"/>
                    </a:lnL>
                    <a:lnR w="28575">
                      <a:solidFill>
                        <a:srgbClr val="FF0066"/>
                      </a:solidFill>
                      <a:prstDash val="solid"/>
                    </a:lnR>
                    <a:lnT w="28575">
                      <a:solidFill>
                        <a:srgbClr val="FF0066"/>
                      </a:solidFill>
                      <a:prstDash val="solid"/>
                    </a:lnT>
                    <a:lnB w="12700">
                      <a:solidFill>
                        <a:srgbClr val="000000"/>
                      </a:solidFill>
                      <a:prstDash val="solid"/>
                    </a:lnB>
                    <a:solidFill>
                      <a:srgbClr val="DEEBF7"/>
                    </a:solidFill>
                  </a:tcPr>
                </a:tc>
                <a:tc>
                  <a:txBody>
                    <a:bodyPr/>
                    <a:lstStyle/>
                    <a:p>
                      <a:pPr>
                        <a:lnSpc>
                          <a:spcPct val="100000"/>
                        </a:lnSpc>
                        <a:spcBef>
                          <a:spcPts val="10"/>
                        </a:spcBef>
                      </a:pPr>
                      <a:endParaRPr sz="900">
                        <a:latin typeface="Times New Roman"/>
                        <a:cs typeface="Times New Roman"/>
                      </a:endParaRPr>
                    </a:p>
                    <a:p>
                      <a:pPr marL="325755" marR="318770" indent="120014">
                        <a:lnSpc>
                          <a:spcPct val="100000"/>
                        </a:lnSpc>
                      </a:pPr>
                      <a:r>
                        <a:rPr sz="1000" spc="-10" dirty="0">
                          <a:latin typeface="ＭＳ Ｐゴシック"/>
                          <a:cs typeface="ＭＳ Ｐゴシック"/>
                        </a:rPr>
                        <a:t>対象とする施設・契約形態</a:t>
                      </a:r>
                      <a:endParaRPr sz="1000">
                        <a:latin typeface="ＭＳ Ｐゴシック"/>
                        <a:cs typeface="ＭＳ Ｐゴシック"/>
                      </a:endParaRPr>
                    </a:p>
                    <a:p>
                      <a:pPr marL="608965">
                        <a:lnSpc>
                          <a:spcPct val="100000"/>
                        </a:lnSpc>
                      </a:pPr>
                      <a:r>
                        <a:rPr sz="1000" dirty="0">
                          <a:latin typeface="ＭＳ Ｐゴシック"/>
                          <a:cs typeface="ＭＳ Ｐゴシック"/>
                        </a:rPr>
                        <a:t>（</a:t>
                      </a:r>
                      <a:r>
                        <a:rPr sz="1000" spc="-10" dirty="0">
                          <a:latin typeface="ＭＳ Ｐゴシック"/>
                          <a:cs typeface="ＭＳ Ｐゴシック"/>
                        </a:rPr>
                        <a:t>案</a:t>
                      </a:r>
                      <a:r>
                        <a:rPr sz="1000" spc="-50" dirty="0">
                          <a:latin typeface="ＭＳ Ｐゴシック"/>
                          <a:cs typeface="ＭＳ Ｐゴシック"/>
                        </a:rPr>
                        <a:t>）</a:t>
                      </a:r>
                      <a:endParaRPr sz="1000">
                        <a:latin typeface="ＭＳ Ｐゴシック"/>
                        <a:cs typeface="ＭＳ Ｐゴシック"/>
                      </a:endParaRPr>
                    </a:p>
                  </a:txBody>
                  <a:tcPr marL="0" marR="0" marT="127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2"/>
                  </a:ext>
                </a:extLst>
              </a:tr>
              <a:tr h="313055">
                <a:tc>
                  <a:txBody>
                    <a:bodyPr/>
                    <a:lstStyle/>
                    <a:p>
                      <a:pPr marL="3175" algn="ctr">
                        <a:lnSpc>
                          <a:spcPct val="100000"/>
                        </a:lnSpc>
                        <a:spcBef>
                          <a:spcPts val="665"/>
                        </a:spcBef>
                      </a:pPr>
                      <a:r>
                        <a:rPr sz="1000" spc="-30" dirty="0">
                          <a:latin typeface="ＭＳ Ｐゴシック"/>
                          <a:cs typeface="ＭＳ Ｐゴシック"/>
                        </a:rPr>
                        <a:t>空港</a:t>
                      </a:r>
                      <a:endParaRPr sz="1000">
                        <a:latin typeface="ＭＳ Ｐゴシック"/>
                        <a:cs typeface="ＭＳ Ｐゴシック"/>
                      </a:endParaRPr>
                    </a:p>
                  </a:txBody>
                  <a:tcPr marL="0" marR="0" marT="8445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665"/>
                        </a:spcBef>
                      </a:pPr>
                      <a:r>
                        <a:rPr sz="1000" spc="-25" dirty="0">
                          <a:latin typeface="ＭＳ Ｐゴシック"/>
                          <a:cs typeface="ＭＳ Ｐゴシック"/>
                        </a:rPr>
                        <a:t>10</a:t>
                      </a:r>
                      <a:endParaRPr sz="1000">
                        <a:latin typeface="ＭＳ Ｐゴシック"/>
                        <a:cs typeface="ＭＳ Ｐゴシック"/>
                      </a:endParaRPr>
                    </a:p>
                  </a:txBody>
                  <a:tcPr marL="0" marR="0" marT="8445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75920">
                        <a:lnSpc>
                          <a:spcPct val="100000"/>
                        </a:lnSpc>
                        <a:spcBef>
                          <a:spcPts val="620"/>
                        </a:spcBef>
                      </a:pPr>
                      <a:r>
                        <a:rPr sz="1000" spc="-25" dirty="0">
                          <a:latin typeface="ＭＳ Ｐゴシック"/>
                          <a:cs typeface="ＭＳ Ｐゴシック"/>
                        </a:rPr>
                        <a:t>コンセッション</a:t>
                      </a:r>
                      <a:endParaRPr sz="1000">
                        <a:latin typeface="ＭＳ Ｐゴシック"/>
                        <a:cs typeface="ＭＳ Ｐゴシック"/>
                      </a:endParaRPr>
                    </a:p>
                  </a:txBody>
                  <a:tcPr marL="0" marR="0" marT="7874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88290">
                <a:tc>
                  <a:txBody>
                    <a:bodyPr/>
                    <a:lstStyle/>
                    <a:p>
                      <a:pPr marL="3175" algn="ctr">
                        <a:lnSpc>
                          <a:spcPct val="100000"/>
                        </a:lnSpc>
                        <a:spcBef>
                          <a:spcPts val="565"/>
                        </a:spcBef>
                      </a:pPr>
                      <a:r>
                        <a:rPr sz="1000" spc="-30" dirty="0">
                          <a:latin typeface="ＭＳ Ｐゴシック"/>
                          <a:cs typeface="ＭＳ Ｐゴシック"/>
                        </a:rPr>
                        <a:t>水道</a:t>
                      </a:r>
                      <a:endParaRPr sz="1000">
                        <a:latin typeface="ＭＳ Ｐゴシック"/>
                        <a:cs typeface="ＭＳ Ｐゴシック"/>
                      </a:endParaRPr>
                    </a:p>
                  </a:txBody>
                  <a:tcPr marL="0" marR="0" marT="7175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65"/>
                        </a:spcBef>
                      </a:pPr>
                      <a:r>
                        <a:rPr sz="1000" spc="-25" dirty="0">
                          <a:latin typeface="ＭＳ Ｐゴシック"/>
                          <a:cs typeface="ＭＳ Ｐゴシック"/>
                        </a:rPr>
                        <a:t>100</a:t>
                      </a:r>
                      <a:endParaRPr sz="1000">
                        <a:latin typeface="ＭＳ Ｐゴシック"/>
                        <a:cs typeface="ＭＳ Ｐゴシック"/>
                      </a:endParaRPr>
                    </a:p>
                  </a:txBody>
                  <a:tcPr marL="0" marR="0" marT="7175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39090">
                        <a:lnSpc>
                          <a:spcPct val="100000"/>
                        </a:lnSpc>
                        <a:spcBef>
                          <a:spcPts val="520"/>
                        </a:spcBef>
                      </a:pPr>
                      <a:r>
                        <a:rPr sz="1000" spc="-20" dirty="0">
                          <a:latin typeface="ＭＳ Ｐゴシック"/>
                          <a:cs typeface="ＭＳ Ｐゴシック"/>
                        </a:rPr>
                        <a:t>ウォーター</a:t>
                      </a:r>
                      <a:r>
                        <a:rPr sz="1000" spc="-25" dirty="0">
                          <a:latin typeface="ＭＳ Ｐゴシック"/>
                          <a:cs typeface="ＭＳ Ｐゴシック"/>
                        </a:rPr>
                        <a:t>PPP</a:t>
                      </a:r>
                      <a:endParaRPr sz="1000">
                        <a:latin typeface="ＭＳ Ｐゴシック"/>
                        <a:cs typeface="ＭＳ Ｐゴシック"/>
                      </a:endParaRPr>
                    </a:p>
                  </a:txBody>
                  <a:tcPr marL="0" marR="0" marT="6604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87655">
                <a:tc>
                  <a:txBody>
                    <a:bodyPr/>
                    <a:lstStyle/>
                    <a:p>
                      <a:pPr marL="4445" algn="ctr">
                        <a:lnSpc>
                          <a:spcPct val="100000"/>
                        </a:lnSpc>
                        <a:spcBef>
                          <a:spcPts val="565"/>
                        </a:spcBef>
                      </a:pPr>
                      <a:r>
                        <a:rPr sz="1000" spc="-25" dirty="0">
                          <a:latin typeface="ＭＳ Ｐゴシック"/>
                          <a:cs typeface="ＭＳ Ｐゴシック"/>
                        </a:rPr>
                        <a:t>下水道</a:t>
                      </a:r>
                      <a:endParaRPr sz="1000">
                        <a:latin typeface="ＭＳ Ｐゴシック"/>
                        <a:cs typeface="ＭＳ Ｐゴシック"/>
                      </a:endParaRPr>
                    </a:p>
                  </a:txBody>
                  <a:tcPr marL="0" marR="0" marT="7175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65"/>
                        </a:spcBef>
                      </a:pPr>
                      <a:r>
                        <a:rPr sz="1000" spc="-25" dirty="0">
                          <a:latin typeface="ＭＳ Ｐゴシック"/>
                          <a:cs typeface="ＭＳ Ｐゴシック"/>
                        </a:rPr>
                        <a:t>100</a:t>
                      </a:r>
                      <a:endParaRPr sz="1000">
                        <a:latin typeface="ＭＳ Ｐゴシック"/>
                        <a:cs typeface="ＭＳ Ｐゴシック"/>
                      </a:endParaRPr>
                    </a:p>
                  </a:txBody>
                  <a:tcPr marL="0" marR="0" marT="7175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39090">
                        <a:lnSpc>
                          <a:spcPct val="100000"/>
                        </a:lnSpc>
                        <a:spcBef>
                          <a:spcPts val="520"/>
                        </a:spcBef>
                      </a:pPr>
                      <a:r>
                        <a:rPr sz="1000" spc="-20" dirty="0">
                          <a:latin typeface="ＭＳ Ｐゴシック"/>
                          <a:cs typeface="ＭＳ Ｐゴシック"/>
                        </a:rPr>
                        <a:t>ウォーター</a:t>
                      </a:r>
                      <a:r>
                        <a:rPr sz="1000" spc="-25" dirty="0">
                          <a:latin typeface="ＭＳ Ｐゴシック"/>
                          <a:cs typeface="ＭＳ Ｐゴシック"/>
                        </a:rPr>
                        <a:t>PPP</a:t>
                      </a:r>
                      <a:endParaRPr sz="1000">
                        <a:latin typeface="ＭＳ Ｐゴシック"/>
                        <a:cs typeface="ＭＳ Ｐゴシック"/>
                      </a:endParaRPr>
                    </a:p>
                  </a:txBody>
                  <a:tcPr marL="0" marR="0" marT="6604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66725">
                <a:tc>
                  <a:txBody>
                    <a:bodyPr/>
                    <a:lstStyle/>
                    <a:p>
                      <a:pPr>
                        <a:lnSpc>
                          <a:spcPct val="100000"/>
                        </a:lnSpc>
                      </a:pPr>
                      <a:endParaRPr sz="1100">
                        <a:latin typeface="Times New Roman"/>
                        <a:cs typeface="Times New Roman"/>
                      </a:endParaRPr>
                    </a:p>
                    <a:p>
                      <a:pPr marL="3175" algn="ctr">
                        <a:lnSpc>
                          <a:spcPct val="100000"/>
                        </a:lnSpc>
                        <a:spcBef>
                          <a:spcPts val="5"/>
                        </a:spcBef>
                      </a:pPr>
                      <a:r>
                        <a:rPr sz="1000" spc="-30" dirty="0">
                          <a:latin typeface="ＭＳ Ｐゴシック"/>
                          <a:cs typeface="ＭＳ Ｐゴシック"/>
                        </a:rPr>
                        <a:t>道路</a:t>
                      </a:r>
                      <a:endParaRPr sz="1000">
                        <a:latin typeface="ＭＳ Ｐゴシック"/>
                        <a:cs typeface="ＭＳ Ｐゴシック"/>
                      </a:endParaRPr>
                    </a:p>
                  </a:txBody>
                  <a:tcPr marL="0" marR="0" marT="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p>
                      <a:pPr marL="1270" algn="ctr">
                        <a:lnSpc>
                          <a:spcPct val="100000"/>
                        </a:lnSpc>
                        <a:spcBef>
                          <a:spcPts val="5"/>
                        </a:spcBef>
                      </a:pPr>
                      <a:r>
                        <a:rPr sz="1000" spc="-25" dirty="0">
                          <a:latin typeface="ＭＳ Ｐゴシック"/>
                          <a:cs typeface="ＭＳ Ｐゴシック"/>
                        </a:rPr>
                        <a:t>60</a:t>
                      </a:r>
                      <a:endParaRPr sz="1000">
                        <a:latin typeface="ＭＳ Ｐゴシック"/>
                        <a:cs typeface="ＭＳ Ｐゴシック"/>
                      </a:endParaRPr>
                    </a:p>
                  </a:txBody>
                  <a:tcPr marL="0" marR="0" marT="0"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23495" marR="17145" indent="-1905" algn="ctr">
                        <a:lnSpc>
                          <a:spcPct val="100000"/>
                        </a:lnSpc>
                      </a:pPr>
                      <a:r>
                        <a:rPr sz="1000" spc="-25" dirty="0">
                          <a:latin typeface="ＭＳ Ｐゴシック"/>
                          <a:cs typeface="ＭＳ Ｐゴシック"/>
                        </a:rPr>
                        <a:t>バスタをはじめとする道路</a:t>
                      </a:r>
                      <a:r>
                        <a:rPr sz="1000" spc="-10" dirty="0">
                          <a:latin typeface="ＭＳ Ｐゴシック"/>
                          <a:cs typeface="ＭＳ Ｐゴシック"/>
                        </a:rPr>
                        <a:t>分野全体</a:t>
                      </a:r>
                      <a:r>
                        <a:rPr sz="1000" dirty="0">
                          <a:latin typeface="ＭＳ Ｐゴシック"/>
                          <a:cs typeface="ＭＳ Ｐゴシック"/>
                        </a:rPr>
                        <a:t>（</a:t>
                      </a:r>
                      <a:r>
                        <a:rPr sz="1000" spc="-20" dirty="0">
                          <a:latin typeface="ＭＳ Ｐゴシック"/>
                          <a:cs typeface="ＭＳ Ｐゴシック"/>
                        </a:rPr>
                        <a:t>他分野との連携含む</a:t>
                      </a:r>
                      <a:r>
                        <a:rPr sz="1000" dirty="0">
                          <a:latin typeface="ＭＳ Ｐゴシック"/>
                          <a:cs typeface="ＭＳ Ｐゴシック"/>
                        </a:rPr>
                        <a:t>）</a:t>
                      </a:r>
                      <a:r>
                        <a:rPr sz="1000" spc="-10" dirty="0">
                          <a:latin typeface="ＭＳ Ｐゴシック"/>
                          <a:cs typeface="ＭＳ Ｐゴシック"/>
                        </a:rPr>
                        <a:t>でのPPP/PFI</a:t>
                      </a:r>
                      <a:endParaRPr sz="1000">
                        <a:latin typeface="ＭＳ Ｐゴシック"/>
                        <a:cs typeface="ＭＳ Ｐゴシック"/>
                      </a:endParaRPr>
                    </a:p>
                  </a:txBody>
                  <a:tcPr marL="0" marR="0" marT="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303530">
                <a:tc>
                  <a:txBody>
                    <a:bodyPr/>
                    <a:lstStyle/>
                    <a:p>
                      <a:pPr marL="2540" algn="ctr">
                        <a:lnSpc>
                          <a:spcPct val="100000"/>
                        </a:lnSpc>
                        <a:spcBef>
                          <a:spcPts val="625"/>
                        </a:spcBef>
                      </a:pPr>
                      <a:r>
                        <a:rPr sz="1000" spc="-25" dirty="0">
                          <a:latin typeface="ＭＳ Ｐゴシック"/>
                          <a:cs typeface="ＭＳ Ｐゴシック"/>
                        </a:rPr>
                        <a:t>スポーツ施設</a:t>
                      </a:r>
                      <a:endParaRPr sz="1000">
                        <a:latin typeface="ＭＳ Ｐゴシック"/>
                        <a:cs typeface="ＭＳ Ｐゴシック"/>
                      </a:endParaRPr>
                    </a:p>
                  </a:txBody>
                  <a:tcPr marL="0" marR="0" marT="7937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625"/>
                        </a:spcBef>
                      </a:pPr>
                      <a:r>
                        <a:rPr sz="1000" spc="-25" dirty="0">
                          <a:latin typeface="ＭＳ Ｐゴシック"/>
                          <a:cs typeface="ＭＳ Ｐゴシック"/>
                        </a:rPr>
                        <a:t>30</a:t>
                      </a:r>
                      <a:endParaRPr sz="1000">
                        <a:latin typeface="ＭＳ Ｐゴシック"/>
                        <a:cs typeface="ＭＳ Ｐゴシック"/>
                      </a:endParaRPr>
                    </a:p>
                  </a:txBody>
                  <a:tcPr marL="0" marR="0" marT="7937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75285">
                        <a:lnSpc>
                          <a:spcPct val="100000"/>
                        </a:lnSpc>
                        <a:spcBef>
                          <a:spcPts val="580"/>
                        </a:spcBef>
                      </a:pPr>
                      <a:r>
                        <a:rPr sz="1000" spc="-25" dirty="0">
                          <a:latin typeface="ＭＳ Ｐゴシック"/>
                          <a:cs typeface="ＭＳ Ｐゴシック"/>
                        </a:rPr>
                        <a:t>コンセッション</a:t>
                      </a:r>
                      <a:endParaRPr sz="1000">
                        <a:latin typeface="ＭＳ Ｐゴシック"/>
                        <a:cs typeface="ＭＳ Ｐゴシック"/>
                      </a:endParaRPr>
                    </a:p>
                  </a:txBody>
                  <a:tcPr marL="0" marR="0" marT="7366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78765">
                <a:tc>
                  <a:txBody>
                    <a:bodyPr/>
                    <a:lstStyle/>
                    <a:p>
                      <a:pPr marL="2540" algn="ctr">
                        <a:lnSpc>
                          <a:spcPct val="100000"/>
                        </a:lnSpc>
                        <a:spcBef>
                          <a:spcPts val="525"/>
                        </a:spcBef>
                      </a:pPr>
                      <a:r>
                        <a:rPr sz="1000" spc="-15" dirty="0">
                          <a:latin typeface="ＭＳ Ｐゴシック"/>
                          <a:cs typeface="ＭＳ Ｐゴシック"/>
                        </a:rPr>
                        <a:t>文化・社会教育施設</a:t>
                      </a:r>
                      <a:endParaRPr sz="1000">
                        <a:latin typeface="ＭＳ Ｐゴシック"/>
                        <a:cs typeface="ＭＳ Ｐゴシック"/>
                      </a:endParaRPr>
                    </a:p>
                  </a:txBody>
                  <a:tcPr marL="0" marR="0" marT="6667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25"/>
                        </a:spcBef>
                      </a:pPr>
                      <a:r>
                        <a:rPr sz="1000" spc="-25" dirty="0">
                          <a:latin typeface="ＭＳ Ｐゴシック"/>
                          <a:cs typeface="ＭＳ Ｐゴシック"/>
                        </a:rPr>
                        <a:t>30</a:t>
                      </a:r>
                      <a:endParaRPr sz="1000">
                        <a:latin typeface="ＭＳ Ｐゴシック"/>
                        <a:cs typeface="ＭＳ Ｐゴシック"/>
                      </a:endParaRPr>
                    </a:p>
                  </a:txBody>
                  <a:tcPr marL="0" marR="0" marT="6667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11150">
                        <a:lnSpc>
                          <a:spcPct val="100000"/>
                        </a:lnSpc>
                        <a:spcBef>
                          <a:spcPts val="480"/>
                        </a:spcBef>
                      </a:pPr>
                      <a:r>
                        <a:rPr sz="1000" spc="-25" dirty="0">
                          <a:latin typeface="ＭＳ Ｐゴシック"/>
                          <a:cs typeface="ＭＳ Ｐゴシック"/>
                        </a:rPr>
                        <a:t>コンセッション等</a:t>
                      </a:r>
                      <a:endParaRPr sz="1000">
                        <a:latin typeface="ＭＳ Ｐゴシック"/>
                        <a:cs typeface="ＭＳ Ｐゴシック"/>
                      </a:endParaRPr>
                    </a:p>
                  </a:txBody>
                  <a:tcPr marL="0" marR="0" marT="6096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381000">
                <a:tc>
                  <a:txBody>
                    <a:bodyPr/>
                    <a:lstStyle/>
                    <a:p>
                      <a:pPr>
                        <a:lnSpc>
                          <a:spcPct val="100000"/>
                        </a:lnSpc>
                        <a:spcBef>
                          <a:spcPts val="10"/>
                        </a:spcBef>
                      </a:pPr>
                      <a:endParaRPr sz="800">
                        <a:latin typeface="Times New Roman"/>
                        <a:cs typeface="Times New Roman"/>
                      </a:endParaRPr>
                    </a:p>
                    <a:p>
                      <a:pPr marL="2540" algn="ctr">
                        <a:lnSpc>
                          <a:spcPct val="100000"/>
                        </a:lnSpc>
                      </a:pPr>
                      <a:r>
                        <a:rPr sz="1000" spc="-20" dirty="0">
                          <a:latin typeface="ＭＳ Ｐゴシック"/>
                          <a:cs typeface="ＭＳ Ｐゴシック"/>
                        </a:rPr>
                        <a:t>大学施設</a:t>
                      </a:r>
                      <a:endParaRPr sz="1000">
                        <a:latin typeface="ＭＳ Ｐゴシック"/>
                        <a:cs typeface="ＭＳ Ｐゴシック"/>
                      </a:endParaRPr>
                    </a:p>
                  </a:txBody>
                  <a:tcPr marL="0" marR="0" marT="127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800">
                        <a:latin typeface="Times New Roman"/>
                        <a:cs typeface="Times New Roman"/>
                      </a:endParaRPr>
                    </a:p>
                    <a:p>
                      <a:pPr marL="635" algn="ctr">
                        <a:lnSpc>
                          <a:spcPct val="100000"/>
                        </a:lnSpc>
                      </a:pPr>
                      <a:r>
                        <a:rPr sz="1000" spc="-25" dirty="0">
                          <a:latin typeface="ＭＳ Ｐゴシック"/>
                          <a:cs typeface="ＭＳ Ｐゴシック"/>
                        </a:rPr>
                        <a:t>30</a:t>
                      </a:r>
                      <a:endParaRPr sz="1000">
                        <a:latin typeface="ＭＳ Ｐゴシック"/>
                        <a:cs typeface="ＭＳ Ｐゴシック"/>
                      </a:endParaRPr>
                    </a:p>
                  </a:txBody>
                  <a:tcPr marL="0" marR="0" marT="1270"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85"/>
                        </a:spcBef>
                      </a:pPr>
                      <a:r>
                        <a:rPr sz="1000" spc="-25" dirty="0">
                          <a:latin typeface="ＭＳ Ｐゴシック"/>
                          <a:cs typeface="ＭＳ Ｐゴシック"/>
                        </a:rPr>
                        <a:t>コンセッション、</a:t>
                      </a:r>
                      <a:endParaRPr sz="1000">
                        <a:latin typeface="ＭＳ Ｐゴシック"/>
                        <a:cs typeface="ＭＳ Ｐゴシック"/>
                      </a:endParaRPr>
                    </a:p>
                    <a:p>
                      <a:pPr algn="ctr">
                        <a:lnSpc>
                          <a:spcPct val="100000"/>
                        </a:lnSpc>
                      </a:pPr>
                      <a:r>
                        <a:rPr sz="1000" spc="-10" dirty="0">
                          <a:latin typeface="ＭＳ Ｐゴシック"/>
                          <a:cs typeface="ＭＳ Ｐゴシック"/>
                        </a:rPr>
                        <a:t>PPP/PFI</a:t>
                      </a:r>
                      <a:endParaRPr sz="1000">
                        <a:latin typeface="ＭＳ Ｐゴシック"/>
                        <a:cs typeface="ＭＳ Ｐゴシック"/>
                      </a:endParaRPr>
                    </a:p>
                  </a:txBody>
                  <a:tcPr marL="0" marR="0" marT="3619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335915">
                <a:tc>
                  <a:txBody>
                    <a:bodyPr/>
                    <a:lstStyle/>
                    <a:p>
                      <a:pPr marL="1905" algn="ctr">
                        <a:lnSpc>
                          <a:spcPct val="100000"/>
                        </a:lnSpc>
                        <a:spcBef>
                          <a:spcPts val="755"/>
                        </a:spcBef>
                      </a:pPr>
                      <a:r>
                        <a:rPr sz="1000" spc="-30" dirty="0">
                          <a:latin typeface="ＭＳ Ｐゴシック"/>
                          <a:cs typeface="ＭＳ Ｐゴシック"/>
                        </a:rPr>
                        <a:t>公園</a:t>
                      </a:r>
                      <a:endParaRPr sz="1000">
                        <a:latin typeface="ＭＳ Ｐゴシック"/>
                        <a:cs typeface="ＭＳ Ｐゴシック"/>
                      </a:endParaRPr>
                    </a:p>
                  </a:txBody>
                  <a:tcPr marL="0" marR="0" marT="95885"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755"/>
                        </a:spcBef>
                      </a:pPr>
                      <a:r>
                        <a:rPr sz="1000" spc="-25" dirty="0">
                          <a:latin typeface="ＭＳ Ｐゴシック"/>
                          <a:cs typeface="ＭＳ Ｐゴシック"/>
                        </a:rPr>
                        <a:t>30</a:t>
                      </a:r>
                      <a:endParaRPr sz="1000">
                        <a:latin typeface="ＭＳ Ｐゴシック"/>
                        <a:cs typeface="ＭＳ Ｐゴシック"/>
                      </a:endParaRPr>
                    </a:p>
                  </a:txBody>
                  <a:tcPr marL="0" marR="0" marT="9588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109855" marR="104775" indent="152400">
                        <a:lnSpc>
                          <a:spcPct val="100000"/>
                        </a:lnSpc>
                        <a:spcBef>
                          <a:spcPts val="110"/>
                        </a:spcBef>
                      </a:pPr>
                      <a:r>
                        <a:rPr sz="1000" spc="-25" dirty="0">
                          <a:latin typeface="ＭＳ Ｐゴシック"/>
                          <a:cs typeface="ＭＳ Ｐゴシック"/>
                        </a:rPr>
                        <a:t>コンセッションなど</a:t>
                      </a:r>
                      <a:r>
                        <a:rPr sz="1000" spc="500" dirty="0">
                          <a:latin typeface="ＭＳ Ｐゴシック"/>
                          <a:cs typeface="ＭＳ Ｐゴシック"/>
                        </a:rPr>
                        <a:t> </a:t>
                      </a:r>
                      <a:r>
                        <a:rPr sz="1000" spc="-20" dirty="0">
                          <a:latin typeface="ＭＳ Ｐゴシック"/>
                          <a:cs typeface="ＭＳ Ｐゴシック"/>
                        </a:rPr>
                        <a:t>公園全体での民間活用</a:t>
                      </a:r>
                      <a:endParaRPr sz="1000">
                        <a:latin typeface="ＭＳ Ｐゴシック"/>
                        <a:cs typeface="ＭＳ Ｐゴシック"/>
                      </a:endParaRPr>
                    </a:p>
                  </a:txBody>
                  <a:tcPr marL="0" marR="0" marT="1397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317500">
                <a:tc>
                  <a:txBody>
                    <a:bodyPr/>
                    <a:lstStyle/>
                    <a:p>
                      <a:pPr marL="2540" algn="ctr">
                        <a:lnSpc>
                          <a:spcPct val="100000"/>
                        </a:lnSpc>
                        <a:spcBef>
                          <a:spcPts val="680"/>
                        </a:spcBef>
                      </a:pPr>
                      <a:r>
                        <a:rPr sz="1000" spc="-10" dirty="0">
                          <a:latin typeface="ＭＳ Ｐゴシック"/>
                          <a:cs typeface="ＭＳ Ｐゴシック"/>
                        </a:rPr>
                        <a:t>MICE</a:t>
                      </a:r>
                      <a:r>
                        <a:rPr sz="1000" spc="-30" dirty="0">
                          <a:latin typeface="ＭＳ Ｐゴシック"/>
                          <a:cs typeface="ＭＳ Ｐゴシック"/>
                        </a:rPr>
                        <a:t>施設</a:t>
                      </a:r>
                      <a:endParaRPr sz="1000">
                        <a:latin typeface="ＭＳ Ｐゴシック"/>
                        <a:cs typeface="ＭＳ Ｐゴシック"/>
                      </a:endParaRPr>
                    </a:p>
                  </a:txBody>
                  <a:tcPr marL="0" marR="0" marT="8636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680"/>
                        </a:spcBef>
                      </a:pPr>
                      <a:r>
                        <a:rPr sz="1000" spc="-25" dirty="0">
                          <a:latin typeface="ＭＳ Ｐゴシック"/>
                          <a:cs typeface="ＭＳ Ｐゴシック"/>
                        </a:rPr>
                        <a:t>30</a:t>
                      </a:r>
                      <a:endParaRPr sz="1000">
                        <a:latin typeface="ＭＳ Ｐゴシック"/>
                        <a:cs typeface="ＭＳ Ｐゴシック"/>
                      </a:endParaRPr>
                    </a:p>
                  </a:txBody>
                  <a:tcPr marL="0" marR="0" marT="86360"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5"/>
                        </a:spcBef>
                      </a:pPr>
                      <a:r>
                        <a:rPr sz="1000" spc="-25" dirty="0">
                          <a:latin typeface="ＭＳ Ｐゴシック"/>
                          <a:cs typeface="ＭＳ Ｐゴシック"/>
                        </a:rPr>
                        <a:t>コンセッション、</a:t>
                      </a:r>
                      <a:endParaRPr sz="1000">
                        <a:latin typeface="ＭＳ Ｐゴシック"/>
                        <a:cs typeface="ＭＳ Ｐゴシック"/>
                      </a:endParaRPr>
                    </a:p>
                    <a:p>
                      <a:pPr algn="ctr">
                        <a:lnSpc>
                          <a:spcPts val="1165"/>
                        </a:lnSpc>
                      </a:pPr>
                      <a:r>
                        <a:rPr sz="1000" spc="-25" dirty="0">
                          <a:latin typeface="ＭＳ Ｐゴシック"/>
                          <a:cs typeface="ＭＳ Ｐゴシック"/>
                        </a:rPr>
                        <a:t>PFI</a:t>
                      </a:r>
                      <a:endParaRPr sz="1000">
                        <a:latin typeface="ＭＳ Ｐゴシック"/>
                        <a:cs typeface="ＭＳ Ｐゴシック"/>
                      </a:endParaRPr>
                    </a:p>
                  </a:txBody>
                  <a:tcPr marL="0" marR="0" marT="444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597535">
                <a:tc>
                  <a:txBody>
                    <a:bodyPr/>
                    <a:lstStyle/>
                    <a:p>
                      <a:pPr>
                        <a:lnSpc>
                          <a:spcPct val="100000"/>
                        </a:lnSpc>
                      </a:pPr>
                      <a:endParaRPr sz="1000">
                        <a:latin typeface="Times New Roman"/>
                        <a:cs typeface="Times New Roman"/>
                      </a:endParaRPr>
                    </a:p>
                    <a:p>
                      <a:pPr marL="1905" algn="ctr">
                        <a:lnSpc>
                          <a:spcPct val="100000"/>
                        </a:lnSpc>
                        <a:spcBef>
                          <a:spcPts val="635"/>
                        </a:spcBef>
                      </a:pPr>
                      <a:r>
                        <a:rPr sz="1000" spc="-20" dirty="0">
                          <a:latin typeface="ＭＳ Ｐゴシック"/>
                          <a:cs typeface="ＭＳ Ｐゴシック"/>
                        </a:rPr>
                        <a:t>公営住宅</a:t>
                      </a:r>
                      <a:endParaRPr sz="1000">
                        <a:latin typeface="ＭＳ Ｐゴシック"/>
                        <a:cs typeface="ＭＳ Ｐゴシック"/>
                      </a:endParaRPr>
                    </a:p>
                  </a:txBody>
                  <a:tcPr marL="0" marR="0" marT="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p>
                      <a:pPr marL="635" algn="ctr">
                        <a:lnSpc>
                          <a:spcPct val="100000"/>
                        </a:lnSpc>
                        <a:spcBef>
                          <a:spcPts val="635"/>
                        </a:spcBef>
                      </a:pPr>
                      <a:r>
                        <a:rPr sz="1000" spc="-25" dirty="0">
                          <a:latin typeface="ＭＳ Ｐゴシック"/>
                          <a:cs typeface="ＭＳ Ｐゴシック"/>
                        </a:rPr>
                        <a:t>100</a:t>
                      </a:r>
                      <a:endParaRPr sz="1000">
                        <a:latin typeface="ＭＳ Ｐゴシック"/>
                        <a:cs typeface="ＭＳ Ｐゴシック"/>
                      </a:endParaRPr>
                    </a:p>
                  </a:txBody>
                  <a:tcPr marL="0" marR="0" marT="0"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72745" marR="366395" algn="ctr">
                        <a:lnSpc>
                          <a:spcPct val="100000"/>
                        </a:lnSpc>
                        <a:spcBef>
                          <a:spcPts val="180"/>
                        </a:spcBef>
                      </a:pPr>
                      <a:r>
                        <a:rPr sz="900" spc="-15" dirty="0">
                          <a:latin typeface="ＭＳ Ｐゴシック"/>
                          <a:cs typeface="ＭＳ Ｐゴシック"/>
                        </a:rPr>
                        <a:t>コンセッション、</a:t>
                      </a:r>
                      <a:r>
                        <a:rPr sz="900" spc="-20" dirty="0">
                          <a:latin typeface="ＭＳ Ｐゴシック"/>
                          <a:cs typeface="ＭＳ Ｐゴシック"/>
                        </a:rPr>
                        <a:t>収益型事業、</a:t>
                      </a:r>
                      <a:endParaRPr sz="900">
                        <a:latin typeface="ＭＳ Ｐゴシック"/>
                        <a:cs typeface="ＭＳ Ｐゴシック"/>
                      </a:endParaRPr>
                    </a:p>
                    <a:p>
                      <a:pPr algn="ctr">
                        <a:lnSpc>
                          <a:spcPct val="100000"/>
                        </a:lnSpc>
                      </a:pPr>
                      <a:r>
                        <a:rPr sz="900" spc="-15" dirty="0">
                          <a:latin typeface="ＭＳ Ｐゴシック"/>
                          <a:cs typeface="ＭＳ Ｐゴシック"/>
                        </a:rPr>
                        <a:t>公的不動産利活用、</a:t>
                      </a:r>
                      <a:endParaRPr sz="900">
                        <a:latin typeface="ＭＳ Ｐゴシック"/>
                        <a:cs typeface="ＭＳ Ｐゴシック"/>
                      </a:endParaRPr>
                    </a:p>
                    <a:p>
                      <a:pPr algn="ctr">
                        <a:lnSpc>
                          <a:spcPct val="100000"/>
                        </a:lnSpc>
                      </a:pPr>
                      <a:r>
                        <a:rPr sz="900" spc="-25" dirty="0">
                          <a:latin typeface="ＭＳ Ｐゴシック"/>
                          <a:cs typeface="ＭＳ Ｐゴシック"/>
                        </a:rPr>
                        <a:t>PFI</a:t>
                      </a:r>
                      <a:endParaRPr sz="900">
                        <a:latin typeface="ＭＳ Ｐゴシック"/>
                        <a:cs typeface="ＭＳ Ｐゴシック"/>
                      </a:endParaRPr>
                    </a:p>
                  </a:txBody>
                  <a:tcPr marL="0" marR="0" marT="2286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426084">
                <a:tc>
                  <a:txBody>
                    <a:bodyPr/>
                    <a:lstStyle/>
                    <a:p>
                      <a:pPr marL="224154" marR="213360" indent="104775">
                        <a:lnSpc>
                          <a:spcPct val="100000"/>
                        </a:lnSpc>
                        <a:spcBef>
                          <a:spcPts val="509"/>
                        </a:spcBef>
                      </a:pPr>
                      <a:r>
                        <a:rPr sz="1000" spc="-20" dirty="0">
                          <a:latin typeface="ＭＳ Ｐゴシック"/>
                          <a:cs typeface="ＭＳ Ｐゴシック"/>
                        </a:rPr>
                        <a:t>クルーズ船向け</a:t>
                      </a:r>
                      <a:r>
                        <a:rPr sz="1000" spc="-25" dirty="0">
                          <a:latin typeface="ＭＳ Ｐゴシック"/>
                          <a:cs typeface="ＭＳ Ｐゴシック"/>
                        </a:rPr>
                        <a:t>旅客ターミナル施設</a:t>
                      </a:r>
                      <a:endParaRPr sz="1000">
                        <a:latin typeface="ＭＳ Ｐゴシック"/>
                        <a:cs typeface="ＭＳ Ｐゴシック"/>
                      </a:endParaRPr>
                    </a:p>
                  </a:txBody>
                  <a:tcPr marL="0" marR="0" marT="64769"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950">
                        <a:latin typeface="Times New Roman"/>
                        <a:cs typeface="Times New Roman"/>
                      </a:endParaRPr>
                    </a:p>
                    <a:p>
                      <a:pPr marL="1905" algn="ctr">
                        <a:lnSpc>
                          <a:spcPct val="100000"/>
                        </a:lnSpc>
                        <a:spcBef>
                          <a:spcPts val="5"/>
                        </a:spcBef>
                      </a:pPr>
                      <a:r>
                        <a:rPr sz="1000" spc="-25" dirty="0">
                          <a:latin typeface="ＭＳ Ｐゴシック"/>
                          <a:cs typeface="ＭＳ Ｐゴシック"/>
                        </a:rPr>
                        <a:t>10</a:t>
                      </a:r>
                      <a:endParaRPr sz="1000">
                        <a:latin typeface="ＭＳ Ｐゴシック"/>
                        <a:cs typeface="ＭＳ Ｐゴシック"/>
                      </a:endParaRPr>
                    </a:p>
                  </a:txBody>
                  <a:tcPr marL="0" marR="0" marT="1905"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104775" marR="55244" indent="-43180">
                        <a:lnSpc>
                          <a:spcPct val="100000"/>
                        </a:lnSpc>
                        <a:spcBef>
                          <a:spcPts val="465"/>
                        </a:spcBef>
                      </a:pPr>
                      <a:r>
                        <a:rPr sz="1000" spc="-25" dirty="0">
                          <a:latin typeface="ＭＳ Ｐゴシック"/>
                          <a:cs typeface="ＭＳ Ｐゴシック"/>
                        </a:rPr>
                        <a:t>コンセッション及び国際旅</a:t>
                      </a:r>
                      <a:r>
                        <a:rPr sz="1000" spc="-15" dirty="0">
                          <a:latin typeface="ＭＳ Ｐゴシック"/>
                          <a:cs typeface="ＭＳ Ｐゴシック"/>
                        </a:rPr>
                        <a:t>客船拠点形成港湾制度</a:t>
                      </a:r>
                      <a:endParaRPr sz="1000">
                        <a:latin typeface="ＭＳ Ｐゴシック"/>
                        <a:cs typeface="ＭＳ Ｐゴシック"/>
                      </a:endParaRPr>
                    </a:p>
                  </a:txBody>
                  <a:tcPr marL="0" marR="0" marT="5905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414655">
                <a:tc>
                  <a:txBody>
                    <a:bodyPr/>
                    <a:lstStyle/>
                    <a:p>
                      <a:pPr>
                        <a:lnSpc>
                          <a:spcPct val="100000"/>
                        </a:lnSpc>
                        <a:spcBef>
                          <a:spcPts val="30"/>
                        </a:spcBef>
                      </a:pPr>
                      <a:endParaRPr sz="900">
                        <a:latin typeface="Times New Roman"/>
                        <a:cs typeface="Times New Roman"/>
                      </a:endParaRPr>
                    </a:p>
                    <a:p>
                      <a:pPr marL="3810" algn="ctr">
                        <a:lnSpc>
                          <a:spcPct val="100000"/>
                        </a:lnSpc>
                      </a:pPr>
                      <a:r>
                        <a:rPr sz="1000" spc="-20" dirty="0">
                          <a:latin typeface="ＭＳ Ｐゴシック"/>
                          <a:cs typeface="ＭＳ Ｐゴシック"/>
                        </a:rPr>
                        <a:t>公営水力発電</a:t>
                      </a:r>
                      <a:endParaRPr sz="1000">
                        <a:latin typeface="ＭＳ Ｐゴシック"/>
                        <a:cs typeface="ＭＳ Ｐゴシック"/>
                      </a:endParaRPr>
                    </a:p>
                  </a:txBody>
                  <a:tcPr marL="0" marR="0" marT="381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900">
                        <a:latin typeface="Times New Roman"/>
                        <a:cs typeface="Times New Roman"/>
                      </a:endParaRPr>
                    </a:p>
                    <a:p>
                      <a:pPr marL="1905" algn="ctr">
                        <a:lnSpc>
                          <a:spcPct val="100000"/>
                        </a:lnSpc>
                      </a:pPr>
                      <a:r>
                        <a:rPr sz="1000" spc="-25" dirty="0">
                          <a:latin typeface="ＭＳ Ｐゴシック"/>
                          <a:cs typeface="ＭＳ Ｐゴシック"/>
                        </a:rPr>
                        <a:t>20</a:t>
                      </a:r>
                      <a:endParaRPr sz="1000">
                        <a:latin typeface="ＭＳ Ｐゴシック"/>
                        <a:cs typeface="ＭＳ Ｐゴシック"/>
                      </a:endParaRPr>
                    </a:p>
                  </a:txBody>
                  <a:tcPr marL="0" marR="0" marT="3810"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84455" marR="3175" indent="7620">
                        <a:lnSpc>
                          <a:spcPct val="105600"/>
                        </a:lnSpc>
                        <a:spcBef>
                          <a:spcPts val="480"/>
                        </a:spcBef>
                      </a:pPr>
                      <a:r>
                        <a:rPr sz="900" spc="-5" dirty="0">
                          <a:latin typeface="ＭＳ Ｐゴシック"/>
                          <a:cs typeface="ＭＳ Ｐゴシック"/>
                        </a:rPr>
                        <a:t>公営企業局の水力発電施設</a:t>
                      </a:r>
                      <a:r>
                        <a:rPr sz="900" spc="-15" dirty="0">
                          <a:latin typeface="ＭＳ Ｐゴシック"/>
                          <a:cs typeface="ＭＳ Ｐゴシック"/>
                        </a:rPr>
                        <a:t>における経営のあり方検討</a:t>
                      </a:r>
                      <a:endParaRPr sz="900">
                        <a:latin typeface="ＭＳ Ｐゴシック"/>
                        <a:cs typeface="ＭＳ Ｐゴシック"/>
                      </a:endParaRPr>
                    </a:p>
                  </a:txBody>
                  <a:tcPr marL="0" marR="0" marT="6096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349885">
                <a:tc>
                  <a:txBody>
                    <a:bodyPr/>
                    <a:lstStyle/>
                    <a:p>
                      <a:pPr marL="4445" algn="ctr">
                        <a:lnSpc>
                          <a:spcPct val="100000"/>
                        </a:lnSpc>
                        <a:spcBef>
                          <a:spcPts val="810"/>
                        </a:spcBef>
                      </a:pPr>
                      <a:r>
                        <a:rPr sz="1000" spc="-20" dirty="0">
                          <a:latin typeface="ＭＳ Ｐゴシック"/>
                          <a:cs typeface="ＭＳ Ｐゴシック"/>
                        </a:rPr>
                        <a:t>工業用水道</a:t>
                      </a:r>
                      <a:endParaRPr sz="1000">
                        <a:latin typeface="ＭＳ Ｐゴシック"/>
                        <a:cs typeface="ＭＳ Ｐゴシック"/>
                      </a:endParaRPr>
                    </a:p>
                  </a:txBody>
                  <a:tcPr marL="0" marR="0" marT="10287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810"/>
                        </a:spcBef>
                      </a:pPr>
                      <a:r>
                        <a:rPr sz="1000" spc="-25" dirty="0">
                          <a:latin typeface="ＭＳ Ｐゴシック"/>
                          <a:cs typeface="ＭＳ Ｐゴシック"/>
                        </a:rPr>
                        <a:t>25</a:t>
                      </a:r>
                      <a:endParaRPr sz="1000">
                        <a:latin typeface="ＭＳ Ｐゴシック"/>
                        <a:cs typeface="ＭＳ Ｐゴシック"/>
                      </a:endParaRPr>
                    </a:p>
                  </a:txBody>
                  <a:tcPr marL="0" marR="0" marT="102870" marB="0">
                    <a:lnL w="28575">
                      <a:solidFill>
                        <a:srgbClr val="FF0066"/>
                      </a:solidFill>
                      <a:prstDash val="solid"/>
                    </a:lnL>
                    <a:lnR w="28575">
                      <a:solidFill>
                        <a:srgbClr val="FF0066"/>
                      </a:solidFill>
                      <a:prstDash val="solid"/>
                    </a:lnR>
                    <a:lnT w="12700">
                      <a:solidFill>
                        <a:srgbClr val="000000"/>
                      </a:solidFill>
                      <a:prstDash val="solid"/>
                    </a:lnT>
                    <a:lnB w="12700">
                      <a:solidFill>
                        <a:srgbClr val="000000"/>
                      </a:solidFill>
                      <a:prstDash val="solid"/>
                    </a:lnB>
                  </a:tcPr>
                </a:tc>
                <a:tc>
                  <a:txBody>
                    <a:bodyPr/>
                    <a:lstStyle/>
                    <a:p>
                      <a:pPr marL="356235" marR="19050" indent="-332740">
                        <a:lnSpc>
                          <a:spcPct val="100000"/>
                        </a:lnSpc>
                        <a:spcBef>
                          <a:spcPts val="285"/>
                        </a:spcBef>
                      </a:pPr>
                      <a:r>
                        <a:rPr sz="900" spc="-10" dirty="0">
                          <a:latin typeface="ＭＳ Ｐゴシック"/>
                          <a:cs typeface="ＭＳ Ｐゴシック"/>
                        </a:rPr>
                        <a:t>ウォーターPPP</a:t>
                      </a:r>
                      <a:r>
                        <a:rPr sz="900" spc="-20" dirty="0">
                          <a:latin typeface="ＭＳ Ｐゴシック"/>
                          <a:cs typeface="ＭＳ Ｐゴシック"/>
                        </a:rPr>
                        <a:t>をはじめとする</a:t>
                      </a:r>
                      <a:r>
                        <a:rPr sz="900" spc="-10" dirty="0">
                          <a:latin typeface="ＭＳ Ｐゴシック"/>
                          <a:cs typeface="ＭＳ Ｐゴシック"/>
                        </a:rPr>
                        <a:t>多様なPPP/PFI</a:t>
                      </a:r>
                      <a:endParaRPr sz="900">
                        <a:latin typeface="ＭＳ Ｐゴシック"/>
                        <a:cs typeface="ＭＳ Ｐゴシック"/>
                      </a:endParaRPr>
                    </a:p>
                  </a:txBody>
                  <a:tcPr marL="0" marR="0" marT="36195"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359410">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28575">
                      <a:solidFill>
                        <a:srgbClr val="FF0066"/>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1270" algn="ctr">
                        <a:lnSpc>
                          <a:spcPct val="100000"/>
                        </a:lnSpc>
                        <a:spcBef>
                          <a:spcPts val="850"/>
                        </a:spcBef>
                      </a:pPr>
                      <a:r>
                        <a:rPr sz="1000" spc="-25" dirty="0">
                          <a:latin typeface="ＭＳ Ｐゴシック"/>
                          <a:cs typeface="ＭＳ Ｐゴシック"/>
                        </a:rPr>
                        <a:t>575</a:t>
                      </a:r>
                      <a:endParaRPr sz="1000">
                        <a:latin typeface="ＭＳ Ｐゴシック"/>
                        <a:cs typeface="ＭＳ Ｐゴシック"/>
                      </a:endParaRPr>
                    </a:p>
                  </a:txBody>
                  <a:tcPr marL="0" marR="0" marT="107950" marB="0">
                    <a:lnL w="28575">
                      <a:solidFill>
                        <a:srgbClr val="FF0066"/>
                      </a:solidFill>
                      <a:prstDash val="solid"/>
                    </a:lnL>
                    <a:lnR w="28575">
                      <a:solidFill>
                        <a:srgbClr val="FF0066"/>
                      </a:solidFill>
                      <a:prstDash val="solid"/>
                    </a:lnR>
                    <a:lnT w="12700">
                      <a:solidFill>
                        <a:srgbClr val="000000"/>
                      </a:solidFill>
                      <a:prstDash val="solid"/>
                    </a:lnT>
                    <a:lnB w="38100">
                      <a:solidFill>
                        <a:srgbClr val="FF0066"/>
                      </a:solidFill>
                      <a:prstDash val="solid"/>
                    </a:lnB>
                    <a:solidFill>
                      <a:srgbClr val="F1F1F1"/>
                    </a:solidFill>
                  </a:tcPr>
                </a:tc>
                <a:tc>
                  <a:txBody>
                    <a:bodyPr/>
                    <a:lstStyle/>
                    <a:p>
                      <a:pPr>
                        <a:lnSpc>
                          <a:spcPct val="100000"/>
                        </a:lnSpc>
                      </a:pPr>
                      <a:endParaRPr sz="1000" dirty="0">
                        <a:latin typeface="Times New Roman"/>
                        <a:cs typeface="Times New Roman"/>
                      </a:endParaRPr>
                    </a:p>
                  </a:txBody>
                  <a:tcPr marL="0" marR="0" marT="0" marB="0">
                    <a:lnL w="28575">
                      <a:solidFill>
                        <a:srgbClr val="FF0066"/>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7621"/>
            <a:ext cx="9144000" cy="394715"/>
          </a:xfrm>
          <a:prstGeom prst="rect">
            <a:avLst/>
          </a:prstGeom>
        </p:spPr>
      </p:pic>
      <p:sp>
        <p:nvSpPr>
          <p:cNvPr id="3" name="object 3"/>
          <p:cNvSpPr txBox="1">
            <a:spLocks noGrp="1"/>
          </p:cNvSpPr>
          <p:nvPr>
            <p:ph type="title"/>
          </p:nvPr>
        </p:nvSpPr>
        <p:spPr>
          <a:xfrm>
            <a:off x="1748790" y="-89380"/>
            <a:ext cx="8323485" cy="443711"/>
          </a:xfrm>
          <a:prstGeom prst="rect">
            <a:avLst/>
          </a:prstGeom>
        </p:spPr>
        <p:txBody>
          <a:bodyPr vert="horz" wrap="square" lIns="0" tIns="12700" rIns="0" bIns="0" rtlCol="0" anchor="ctr">
            <a:spAutoFit/>
          </a:bodyPr>
          <a:lstStyle/>
          <a:p>
            <a:pPr marL="12700">
              <a:spcBef>
                <a:spcPts val="100"/>
              </a:spcBef>
            </a:pPr>
            <a:r>
              <a:rPr sz="2800" dirty="0"/>
              <a:t>（参考）</a:t>
            </a:r>
            <a:r>
              <a:rPr sz="2800" spc="-15" dirty="0"/>
              <a:t> 新たな官民連携方式「ウォーターＰＰＰ」</a:t>
            </a:r>
          </a:p>
        </p:txBody>
      </p:sp>
      <p:sp>
        <p:nvSpPr>
          <p:cNvPr id="4" name="object 4"/>
          <p:cNvSpPr txBox="1"/>
          <p:nvPr/>
        </p:nvSpPr>
        <p:spPr>
          <a:xfrm>
            <a:off x="1548384" y="441960"/>
            <a:ext cx="9086215" cy="1807845"/>
          </a:xfrm>
          <a:prstGeom prst="rect">
            <a:avLst/>
          </a:prstGeom>
          <a:solidFill>
            <a:srgbClr val="FFFFCC"/>
          </a:solidFill>
          <a:ln w="12192">
            <a:solidFill>
              <a:srgbClr val="7E7E7E"/>
            </a:solidFill>
          </a:ln>
        </p:spPr>
        <p:txBody>
          <a:bodyPr vert="horz" wrap="square" lIns="0" tIns="8890" rIns="0" bIns="0" rtlCol="0">
            <a:spAutoFit/>
          </a:bodyPr>
          <a:lstStyle/>
          <a:p>
            <a:pPr marL="190500" marR="159385" indent="-155575">
              <a:spcBef>
                <a:spcPts val="70"/>
              </a:spcBef>
            </a:pPr>
            <a:r>
              <a:rPr sz="1200" spc="-10" dirty="0">
                <a:latin typeface="ＭＳ Ｐゴシック"/>
                <a:cs typeface="ＭＳ Ｐゴシック"/>
              </a:rPr>
              <a:t>○水道、工業用水道、下水道について、ＰＰＰ/ＰＦＩ推進アクションプラン期間の</a:t>
            </a:r>
            <a:r>
              <a:rPr sz="1200" dirty="0">
                <a:latin typeface="ＭＳ Ｐゴシック"/>
                <a:cs typeface="ＭＳ Ｐゴシック"/>
              </a:rPr>
              <a:t>10年間（R4～R13）</a:t>
            </a:r>
            <a:r>
              <a:rPr sz="1200" spc="-15" dirty="0">
                <a:latin typeface="ＭＳ Ｐゴシック"/>
                <a:cs typeface="ＭＳ Ｐゴシック"/>
              </a:rPr>
              <a:t>において、コンセッションに段階的に移行す</a:t>
            </a:r>
            <a:r>
              <a:rPr sz="1200" spc="-10" dirty="0">
                <a:latin typeface="ＭＳ Ｐゴシック"/>
                <a:cs typeface="ＭＳ Ｐゴシック"/>
              </a:rPr>
              <a:t>るための官民連携方式</a:t>
            </a:r>
            <a:r>
              <a:rPr sz="1200" dirty="0">
                <a:latin typeface="ＭＳ Ｐゴシック"/>
                <a:cs typeface="ＭＳ Ｐゴシック"/>
              </a:rPr>
              <a:t>（</a:t>
            </a:r>
            <a:r>
              <a:rPr sz="1200" b="1" u="sng" spc="-25" dirty="0">
                <a:solidFill>
                  <a:srgbClr val="FF0000"/>
                </a:solidFill>
                <a:uFill>
                  <a:solidFill>
                    <a:srgbClr val="FF0000"/>
                  </a:solidFill>
                </a:uFill>
                <a:latin typeface="ＭＳ Ｐゴシック"/>
                <a:cs typeface="ＭＳ Ｐゴシック"/>
              </a:rPr>
              <a:t>管理・更新一体マネジメント方式</a:t>
            </a:r>
            <a:r>
              <a:rPr sz="1200" spc="-10" dirty="0">
                <a:latin typeface="ＭＳ Ｐゴシック"/>
                <a:cs typeface="ＭＳ Ｐゴシック"/>
              </a:rPr>
              <a:t>）を公共施設等運営事業と併せて「</a:t>
            </a:r>
            <a:r>
              <a:rPr sz="1200" b="1" u="sng" spc="-10" dirty="0">
                <a:solidFill>
                  <a:srgbClr val="FF0000"/>
                </a:solidFill>
                <a:uFill>
                  <a:solidFill>
                    <a:srgbClr val="FF0000"/>
                  </a:solidFill>
                </a:uFill>
                <a:latin typeface="ＭＳ Ｐゴシック"/>
                <a:cs typeface="ＭＳ Ｐゴシック"/>
              </a:rPr>
              <a:t>ウォーターＰＰＰ</a:t>
            </a:r>
            <a:r>
              <a:rPr sz="1200" spc="-15" dirty="0">
                <a:latin typeface="ＭＳ Ｐゴシック"/>
                <a:cs typeface="ＭＳ Ｐゴシック"/>
              </a:rPr>
              <a:t>」として導入拡大を図る。</a:t>
            </a:r>
            <a:endParaRPr sz="1200">
              <a:latin typeface="ＭＳ Ｐゴシック"/>
              <a:cs typeface="ＭＳ Ｐゴシック"/>
            </a:endParaRPr>
          </a:p>
          <a:p>
            <a:pPr marL="137160"/>
            <a:r>
              <a:rPr sz="1200" spc="-10" dirty="0">
                <a:latin typeface="ＭＳ Ｐゴシック"/>
                <a:cs typeface="ＭＳ Ｐゴシック"/>
              </a:rPr>
              <a:t>［管理・更新一体マネジメント方式の要件</a:t>
            </a:r>
            <a:r>
              <a:rPr sz="1200" spc="-50" dirty="0">
                <a:latin typeface="ＭＳ Ｐゴシック"/>
                <a:cs typeface="ＭＳ Ｐゴシック"/>
              </a:rPr>
              <a:t>］</a:t>
            </a:r>
            <a:endParaRPr sz="1200">
              <a:latin typeface="ＭＳ Ｐゴシック"/>
              <a:cs typeface="ＭＳ Ｐゴシック"/>
            </a:endParaRPr>
          </a:p>
          <a:p>
            <a:pPr marL="237490">
              <a:spcBef>
                <a:spcPts val="300"/>
              </a:spcBef>
            </a:pPr>
            <a:r>
              <a:rPr sz="1200" b="1" spc="-20" dirty="0">
                <a:solidFill>
                  <a:srgbClr val="FF0000"/>
                </a:solidFill>
                <a:latin typeface="ＭＳ Ｐゴシック"/>
                <a:cs typeface="ＭＳ Ｐゴシック"/>
              </a:rPr>
              <a:t>①長期契約</a:t>
            </a:r>
            <a:r>
              <a:rPr sz="1200" b="1" spc="-10" dirty="0">
                <a:latin typeface="ＭＳ Ｐゴシック"/>
                <a:cs typeface="ＭＳ Ｐゴシック"/>
              </a:rPr>
              <a:t>（</a:t>
            </a:r>
            <a:r>
              <a:rPr sz="1200" b="1" spc="-20" dirty="0">
                <a:latin typeface="ＭＳ Ｐゴシック"/>
                <a:cs typeface="ＭＳ Ｐゴシック"/>
              </a:rPr>
              <a:t>原則</a:t>
            </a:r>
            <a:r>
              <a:rPr sz="1200" b="1" spc="-10" dirty="0">
                <a:latin typeface="ＭＳ Ｐゴシック"/>
                <a:cs typeface="ＭＳ Ｐゴシック"/>
              </a:rPr>
              <a:t>10</a:t>
            </a:r>
            <a:r>
              <a:rPr sz="1200" b="1" spc="-20" dirty="0">
                <a:latin typeface="ＭＳ Ｐゴシック"/>
                <a:cs typeface="ＭＳ Ｐゴシック"/>
              </a:rPr>
              <a:t>年</a:t>
            </a:r>
            <a:r>
              <a:rPr sz="1200" b="1" spc="-10" dirty="0">
                <a:latin typeface="ＭＳ Ｐゴシック"/>
                <a:cs typeface="ＭＳ Ｐゴシック"/>
              </a:rPr>
              <a:t>）</a:t>
            </a:r>
            <a:r>
              <a:rPr sz="1200" b="1" spc="245" dirty="0">
                <a:latin typeface="ＭＳ Ｐゴシック"/>
                <a:cs typeface="ＭＳ Ｐゴシック"/>
              </a:rPr>
              <a:t>、 </a:t>
            </a:r>
            <a:r>
              <a:rPr sz="1200" b="1" spc="-20" dirty="0">
                <a:solidFill>
                  <a:srgbClr val="FF0000"/>
                </a:solidFill>
                <a:latin typeface="ＭＳ Ｐゴシック"/>
                <a:cs typeface="ＭＳ Ｐゴシック"/>
              </a:rPr>
              <a:t>②性能発注</a:t>
            </a:r>
            <a:r>
              <a:rPr sz="1200" b="1" spc="240" dirty="0">
                <a:latin typeface="ＭＳ Ｐゴシック"/>
                <a:cs typeface="ＭＳ Ｐゴシック"/>
              </a:rPr>
              <a:t>、 </a:t>
            </a:r>
            <a:r>
              <a:rPr sz="1200" b="1" spc="-25" dirty="0">
                <a:solidFill>
                  <a:srgbClr val="FF0000"/>
                </a:solidFill>
                <a:latin typeface="ＭＳ Ｐゴシック"/>
                <a:cs typeface="ＭＳ Ｐゴシック"/>
              </a:rPr>
              <a:t>③維持管理と更新の一体マネジメント</a:t>
            </a:r>
            <a:r>
              <a:rPr sz="1200" b="1" spc="240" dirty="0">
                <a:latin typeface="ＭＳ Ｐゴシック"/>
                <a:cs typeface="ＭＳ Ｐゴシック"/>
              </a:rPr>
              <a:t>、 </a:t>
            </a:r>
            <a:r>
              <a:rPr sz="1200" b="1" spc="-15" dirty="0">
                <a:solidFill>
                  <a:srgbClr val="FF0000"/>
                </a:solidFill>
                <a:latin typeface="ＭＳ Ｐゴシック"/>
                <a:cs typeface="ＭＳ Ｐゴシック"/>
              </a:rPr>
              <a:t>④プロフィットシェア</a:t>
            </a:r>
            <a:endParaRPr sz="1200">
              <a:latin typeface="ＭＳ Ｐゴシック"/>
              <a:cs typeface="ＭＳ Ｐゴシック"/>
            </a:endParaRPr>
          </a:p>
          <a:p>
            <a:pPr marL="196850" indent="-152400">
              <a:spcBef>
                <a:spcPts val="300"/>
              </a:spcBef>
              <a:buClr>
                <a:srgbClr val="000000"/>
              </a:buClr>
              <a:buSzPct val="91666"/>
              <a:buFont typeface=""/>
              <a:buChar char="○"/>
              <a:tabLst>
                <a:tab pos="196850" algn="l"/>
              </a:tabLst>
            </a:pPr>
            <a:r>
              <a:rPr sz="1200" b="1" spc="-25" dirty="0">
                <a:solidFill>
                  <a:srgbClr val="FF0000"/>
                </a:solidFill>
                <a:latin typeface="ＭＳ Ｐゴシック"/>
                <a:cs typeface="ＭＳ Ｐゴシック"/>
              </a:rPr>
              <a:t>国による支援に際し、管路を含めることを前提としつつ、民間企業の参画意向等を踏まえ、対象施設を決定</a:t>
            </a:r>
            <a:r>
              <a:rPr sz="1200" spc="-25" dirty="0">
                <a:latin typeface="ＭＳ Ｐゴシック"/>
                <a:cs typeface="ＭＳ Ｐゴシック"/>
              </a:rPr>
              <a:t>する。</a:t>
            </a:r>
            <a:endParaRPr sz="1200">
              <a:latin typeface="ＭＳ Ｐゴシック"/>
              <a:cs typeface="ＭＳ Ｐゴシック"/>
            </a:endParaRPr>
          </a:p>
          <a:p>
            <a:pPr marL="187325" marR="294640" indent="-143510">
              <a:spcBef>
                <a:spcPts val="300"/>
              </a:spcBef>
            </a:pPr>
            <a:r>
              <a:rPr sz="1200" spc="-10" dirty="0">
                <a:latin typeface="ＭＳ Ｐゴシック"/>
                <a:cs typeface="ＭＳ Ｐゴシック"/>
              </a:rPr>
              <a:t>○地方公共団体等のニーズに応じて、</a:t>
            </a:r>
            <a:r>
              <a:rPr sz="1200" b="1" spc="-25" dirty="0">
                <a:solidFill>
                  <a:srgbClr val="FF0000"/>
                </a:solidFill>
                <a:latin typeface="ＭＳ Ｐゴシック"/>
                <a:cs typeface="ＭＳ Ｐゴシック"/>
              </a:rPr>
              <a:t>水道、工業用水道、下水道のバンドリングが可能</a:t>
            </a:r>
            <a:r>
              <a:rPr sz="1200" spc="-10" dirty="0">
                <a:latin typeface="ＭＳ Ｐゴシック"/>
                <a:cs typeface="ＭＳ Ｐゴシック"/>
              </a:rPr>
              <a:t>である。なお、</a:t>
            </a:r>
            <a:r>
              <a:rPr sz="1200" b="1" spc="-30" dirty="0">
                <a:solidFill>
                  <a:srgbClr val="FF0000"/>
                </a:solidFill>
                <a:latin typeface="ＭＳ Ｐゴシック"/>
                <a:cs typeface="ＭＳ Ｐゴシック"/>
              </a:rPr>
              <a:t>農業・漁業集落排水施設、浄化槽、</a:t>
            </a:r>
            <a:r>
              <a:rPr sz="1200" b="1" spc="-25" dirty="0">
                <a:solidFill>
                  <a:srgbClr val="FF0000"/>
                </a:solidFill>
                <a:latin typeface="ＭＳ Ｐゴシック"/>
                <a:cs typeface="ＭＳ Ｐゴシック"/>
              </a:rPr>
              <a:t>農業水利施設を含めることも可能</a:t>
            </a:r>
            <a:r>
              <a:rPr sz="1200" spc="-20" dirty="0">
                <a:latin typeface="ＭＳ Ｐゴシック"/>
                <a:cs typeface="ＭＳ Ｐゴシック"/>
              </a:rPr>
              <a:t>である。</a:t>
            </a:r>
            <a:endParaRPr sz="1200">
              <a:latin typeface="ＭＳ Ｐゴシック"/>
              <a:cs typeface="ＭＳ Ｐゴシック"/>
            </a:endParaRPr>
          </a:p>
          <a:p>
            <a:pPr marL="190500" marR="113664" indent="-155575">
              <a:spcBef>
                <a:spcPts val="300"/>
              </a:spcBef>
            </a:pPr>
            <a:r>
              <a:rPr sz="1200" spc="-15" dirty="0">
                <a:latin typeface="ＭＳ Ｐゴシック"/>
                <a:cs typeface="ＭＳ Ｐゴシック"/>
              </a:rPr>
              <a:t>○関係府省連携し、各分野における管理・更新一体マネジメント方式が円滑に運用されるよう、モデル事業形成支援を通じた詳細スキーム検討やガイドライン、ひな形策定等の環境整備を進める。</a:t>
            </a:r>
            <a:endParaRPr sz="1200">
              <a:latin typeface="ＭＳ Ｐゴシック"/>
              <a:cs typeface="ＭＳ Ｐゴシック"/>
            </a:endParaRPr>
          </a:p>
        </p:txBody>
      </p:sp>
      <p:sp>
        <p:nvSpPr>
          <p:cNvPr id="5" name="object 5"/>
          <p:cNvSpPr/>
          <p:nvPr/>
        </p:nvSpPr>
        <p:spPr>
          <a:xfrm>
            <a:off x="1748790" y="3036571"/>
            <a:ext cx="2656840" cy="262255"/>
          </a:xfrm>
          <a:custGeom>
            <a:avLst/>
            <a:gdLst/>
            <a:ahLst/>
            <a:cxnLst/>
            <a:rect l="l" t="t" r="r" b="b"/>
            <a:pathLst>
              <a:path w="2656840" h="262254">
                <a:moveTo>
                  <a:pt x="0" y="0"/>
                </a:moveTo>
                <a:lnTo>
                  <a:pt x="2656332" y="0"/>
                </a:lnTo>
                <a:lnTo>
                  <a:pt x="2656332" y="262127"/>
                </a:lnTo>
                <a:lnTo>
                  <a:pt x="0" y="262127"/>
                </a:lnTo>
                <a:lnTo>
                  <a:pt x="0" y="0"/>
                </a:lnTo>
                <a:close/>
              </a:path>
            </a:pathLst>
          </a:custGeom>
          <a:ln w="19812">
            <a:solidFill>
              <a:srgbClr val="000000"/>
            </a:solidFill>
          </a:ln>
        </p:spPr>
        <p:txBody>
          <a:bodyPr wrap="square" lIns="0" tIns="0" rIns="0" bIns="0" rtlCol="0"/>
          <a:lstStyle/>
          <a:p>
            <a:endParaRPr/>
          </a:p>
        </p:txBody>
      </p:sp>
      <p:graphicFrame>
        <p:nvGraphicFramePr>
          <p:cNvPr id="6" name="object 6"/>
          <p:cNvGraphicFramePr>
            <a:graphicFrameLocks noGrp="1"/>
          </p:cNvGraphicFramePr>
          <p:nvPr/>
        </p:nvGraphicFramePr>
        <p:xfrm>
          <a:off x="1738885" y="3346704"/>
          <a:ext cx="2656205" cy="1793875"/>
        </p:xfrm>
        <a:graphic>
          <a:graphicData uri="http://schemas.openxmlformats.org/drawingml/2006/table">
            <a:tbl>
              <a:tblPr firstRow="1" bandRow="1">
                <a:tableStyleId>{2D5ABB26-0587-4C30-8999-92F81FD0307C}</a:tableStyleId>
              </a:tblPr>
              <a:tblGrid>
                <a:gridCol w="2656205">
                  <a:extLst>
                    <a:ext uri="{9D8B030D-6E8A-4147-A177-3AD203B41FA5}">
                      <a16:colId xmlns:a16="http://schemas.microsoft.com/office/drawing/2014/main" val="20000"/>
                    </a:ext>
                  </a:extLst>
                </a:gridCol>
              </a:tblGrid>
              <a:tr h="286385">
                <a:tc>
                  <a:txBody>
                    <a:bodyPr/>
                    <a:lstStyle/>
                    <a:p>
                      <a:pPr algn="ctr">
                        <a:lnSpc>
                          <a:spcPct val="100000"/>
                        </a:lnSpc>
                        <a:spcBef>
                          <a:spcPts val="340"/>
                        </a:spcBef>
                      </a:pPr>
                      <a:r>
                        <a:rPr sz="1200" spc="-15" dirty="0">
                          <a:latin typeface="ＭＳ Ｐゴシック"/>
                          <a:cs typeface="ＭＳ Ｐゴシック"/>
                        </a:rPr>
                        <a:t>性能発注</a:t>
                      </a:r>
                      <a:endParaRPr sz="1200">
                        <a:latin typeface="ＭＳ Ｐゴシック"/>
                        <a:cs typeface="ＭＳ Ｐゴシック"/>
                      </a:endParaRPr>
                    </a:p>
                  </a:txBody>
                  <a:tcPr marL="0" marR="0" marT="4318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r h="311785">
                <a:tc>
                  <a:txBody>
                    <a:bodyPr/>
                    <a:lstStyle/>
                    <a:p>
                      <a:pPr algn="ctr">
                        <a:lnSpc>
                          <a:spcPct val="100000"/>
                        </a:lnSpc>
                        <a:spcBef>
                          <a:spcPts val="540"/>
                        </a:spcBef>
                      </a:pPr>
                      <a:r>
                        <a:rPr sz="1200" spc="-15" dirty="0">
                          <a:latin typeface="ＭＳ Ｐゴシック"/>
                          <a:cs typeface="ＭＳ Ｐゴシック"/>
                        </a:rPr>
                        <a:t>維持管理</a:t>
                      </a:r>
                      <a:endParaRPr sz="1200">
                        <a:latin typeface="ＭＳ Ｐゴシック"/>
                        <a:cs typeface="ＭＳ Ｐゴシック"/>
                      </a:endParaRPr>
                    </a:p>
                  </a:txBody>
                  <a:tcPr marL="0" marR="0" marT="6858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294005">
                <a:tc>
                  <a:txBody>
                    <a:bodyPr/>
                    <a:lstStyle/>
                    <a:p>
                      <a:pPr algn="ctr">
                        <a:lnSpc>
                          <a:spcPct val="100000"/>
                        </a:lnSpc>
                        <a:spcBef>
                          <a:spcPts val="459"/>
                        </a:spcBef>
                      </a:pPr>
                      <a:r>
                        <a:rPr sz="1200" spc="-25" dirty="0">
                          <a:latin typeface="ＭＳ Ｐゴシック"/>
                          <a:cs typeface="ＭＳ Ｐゴシック"/>
                        </a:rPr>
                        <a:t>修繕</a:t>
                      </a:r>
                      <a:endParaRPr sz="1200">
                        <a:latin typeface="ＭＳ Ｐゴシック"/>
                        <a:cs typeface="ＭＳ Ｐゴシック"/>
                      </a:endParaRPr>
                    </a:p>
                  </a:txBody>
                  <a:tcPr marL="0" marR="0" marT="5841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r h="901700">
                <a:tc>
                  <a:txBody>
                    <a:bodyPr/>
                    <a:lstStyle/>
                    <a:p>
                      <a:pPr>
                        <a:lnSpc>
                          <a:spcPct val="100000"/>
                        </a:lnSpc>
                      </a:pPr>
                      <a:endParaRPr sz="1200">
                        <a:latin typeface="Times New Roman"/>
                        <a:cs typeface="Times New Roman"/>
                      </a:endParaRPr>
                    </a:p>
                    <a:p>
                      <a:pPr>
                        <a:lnSpc>
                          <a:spcPct val="100000"/>
                        </a:lnSpc>
                        <a:spcBef>
                          <a:spcPts val="30"/>
                        </a:spcBef>
                      </a:pPr>
                      <a:endParaRPr sz="1350">
                        <a:latin typeface="Times New Roman"/>
                        <a:cs typeface="Times New Roman"/>
                      </a:endParaRPr>
                    </a:p>
                    <a:p>
                      <a:pPr algn="ctr">
                        <a:lnSpc>
                          <a:spcPct val="100000"/>
                        </a:lnSpc>
                      </a:pPr>
                      <a:r>
                        <a:rPr sz="1200" spc="-15" dirty="0">
                          <a:latin typeface="ＭＳ Ｐゴシック"/>
                          <a:cs typeface="ＭＳ Ｐゴシック"/>
                        </a:rPr>
                        <a:t>更新工事</a:t>
                      </a:r>
                      <a:endParaRPr sz="1200">
                        <a:latin typeface="ＭＳ Ｐゴシック"/>
                        <a:cs typeface="ＭＳ Ｐゴシック"/>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bl>
          </a:graphicData>
        </a:graphic>
      </p:graphicFrame>
      <p:grpSp>
        <p:nvGrpSpPr>
          <p:cNvPr id="7" name="object 7"/>
          <p:cNvGrpSpPr/>
          <p:nvPr/>
        </p:nvGrpSpPr>
        <p:grpSpPr>
          <a:xfrm>
            <a:off x="1738885" y="5201411"/>
            <a:ext cx="2676525" cy="1386840"/>
            <a:chOff x="214884" y="5201411"/>
            <a:chExt cx="2676525" cy="1386840"/>
          </a:xfrm>
        </p:grpSpPr>
        <p:sp>
          <p:nvSpPr>
            <p:cNvPr id="8" name="object 8"/>
            <p:cNvSpPr/>
            <p:nvPr/>
          </p:nvSpPr>
          <p:spPr>
            <a:xfrm>
              <a:off x="224790" y="5211317"/>
              <a:ext cx="2656840" cy="463550"/>
            </a:xfrm>
            <a:custGeom>
              <a:avLst/>
              <a:gdLst/>
              <a:ahLst/>
              <a:cxnLst/>
              <a:rect l="l" t="t" r="r" b="b"/>
              <a:pathLst>
                <a:path w="2656840" h="463550">
                  <a:moveTo>
                    <a:pt x="0" y="0"/>
                  </a:moveTo>
                  <a:lnTo>
                    <a:pt x="2656332" y="0"/>
                  </a:lnTo>
                  <a:lnTo>
                    <a:pt x="2656332" y="202691"/>
                  </a:lnTo>
                  <a:lnTo>
                    <a:pt x="0" y="202691"/>
                  </a:lnTo>
                  <a:lnTo>
                    <a:pt x="0" y="0"/>
                  </a:lnTo>
                  <a:close/>
                </a:path>
                <a:path w="2656840" h="463550">
                  <a:moveTo>
                    <a:pt x="0" y="260603"/>
                  </a:moveTo>
                  <a:lnTo>
                    <a:pt x="2656332" y="260603"/>
                  </a:lnTo>
                  <a:lnTo>
                    <a:pt x="2656332" y="463295"/>
                  </a:lnTo>
                  <a:lnTo>
                    <a:pt x="0" y="463295"/>
                  </a:lnTo>
                  <a:lnTo>
                    <a:pt x="0" y="260603"/>
                  </a:lnTo>
                  <a:close/>
                </a:path>
              </a:pathLst>
            </a:custGeom>
            <a:ln w="19812">
              <a:solidFill>
                <a:srgbClr val="000000"/>
              </a:solidFill>
            </a:ln>
          </p:spPr>
          <p:txBody>
            <a:bodyPr wrap="square" lIns="0" tIns="0" rIns="0" bIns="0" rtlCol="0"/>
            <a:lstStyle/>
            <a:p>
              <a:endParaRPr/>
            </a:p>
          </p:txBody>
        </p:sp>
        <p:sp>
          <p:nvSpPr>
            <p:cNvPr id="9" name="object 9"/>
            <p:cNvSpPr/>
            <p:nvPr/>
          </p:nvSpPr>
          <p:spPr>
            <a:xfrm>
              <a:off x="224790" y="5717285"/>
              <a:ext cx="2656840" cy="861060"/>
            </a:xfrm>
            <a:custGeom>
              <a:avLst/>
              <a:gdLst/>
              <a:ahLst/>
              <a:cxnLst/>
              <a:rect l="l" t="t" r="r" b="b"/>
              <a:pathLst>
                <a:path w="2656840" h="861059">
                  <a:moveTo>
                    <a:pt x="0" y="0"/>
                  </a:moveTo>
                  <a:lnTo>
                    <a:pt x="2656332" y="0"/>
                  </a:lnTo>
                  <a:lnTo>
                    <a:pt x="2656332" y="861060"/>
                  </a:lnTo>
                  <a:lnTo>
                    <a:pt x="0" y="861060"/>
                  </a:lnTo>
                  <a:lnTo>
                    <a:pt x="0" y="0"/>
                  </a:lnTo>
                  <a:close/>
                </a:path>
              </a:pathLst>
            </a:custGeom>
            <a:ln w="19812">
              <a:solidFill>
                <a:srgbClr val="A6A6A6"/>
              </a:solidFill>
            </a:ln>
          </p:spPr>
          <p:txBody>
            <a:bodyPr wrap="square" lIns="0" tIns="0" rIns="0" bIns="0" rtlCol="0"/>
            <a:lstStyle/>
            <a:p>
              <a:endParaRPr/>
            </a:p>
          </p:txBody>
        </p:sp>
      </p:grpSp>
      <p:grpSp>
        <p:nvGrpSpPr>
          <p:cNvPr id="10" name="object 10"/>
          <p:cNvGrpSpPr/>
          <p:nvPr/>
        </p:nvGrpSpPr>
        <p:grpSpPr>
          <a:xfrm>
            <a:off x="4748784" y="4719828"/>
            <a:ext cx="2677795" cy="407034"/>
            <a:chOff x="3224783" y="4719828"/>
            <a:chExt cx="2677795" cy="407034"/>
          </a:xfrm>
        </p:grpSpPr>
        <p:sp>
          <p:nvSpPr>
            <p:cNvPr id="11" name="object 11"/>
            <p:cNvSpPr/>
            <p:nvPr/>
          </p:nvSpPr>
          <p:spPr>
            <a:xfrm>
              <a:off x="3234689" y="4729734"/>
              <a:ext cx="2658110" cy="387350"/>
            </a:xfrm>
            <a:custGeom>
              <a:avLst/>
              <a:gdLst/>
              <a:ahLst/>
              <a:cxnLst/>
              <a:rect l="l" t="t" r="r" b="b"/>
              <a:pathLst>
                <a:path w="2658110" h="387350">
                  <a:moveTo>
                    <a:pt x="2657856" y="0"/>
                  </a:moveTo>
                  <a:lnTo>
                    <a:pt x="0" y="0"/>
                  </a:lnTo>
                  <a:lnTo>
                    <a:pt x="0" y="387096"/>
                  </a:lnTo>
                  <a:lnTo>
                    <a:pt x="2657856" y="387096"/>
                  </a:lnTo>
                  <a:lnTo>
                    <a:pt x="2657856" y="0"/>
                  </a:lnTo>
                  <a:close/>
                </a:path>
              </a:pathLst>
            </a:custGeom>
            <a:solidFill>
              <a:srgbClr val="FFC000"/>
            </a:solidFill>
          </p:spPr>
          <p:txBody>
            <a:bodyPr wrap="square" lIns="0" tIns="0" rIns="0" bIns="0" rtlCol="0"/>
            <a:lstStyle/>
            <a:p>
              <a:endParaRPr/>
            </a:p>
          </p:txBody>
        </p:sp>
        <p:sp>
          <p:nvSpPr>
            <p:cNvPr id="12" name="object 12"/>
            <p:cNvSpPr/>
            <p:nvPr/>
          </p:nvSpPr>
          <p:spPr>
            <a:xfrm>
              <a:off x="3234689" y="4729734"/>
              <a:ext cx="2658110" cy="387350"/>
            </a:xfrm>
            <a:custGeom>
              <a:avLst/>
              <a:gdLst/>
              <a:ahLst/>
              <a:cxnLst/>
              <a:rect l="l" t="t" r="r" b="b"/>
              <a:pathLst>
                <a:path w="2658110" h="387350">
                  <a:moveTo>
                    <a:pt x="0" y="0"/>
                  </a:moveTo>
                  <a:lnTo>
                    <a:pt x="2657856" y="0"/>
                  </a:lnTo>
                  <a:lnTo>
                    <a:pt x="2657856" y="387096"/>
                  </a:lnTo>
                  <a:lnTo>
                    <a:pt x="0" y="387096"/>
                  </a:lnTo>
                  <a:lnTo>
                    <a:pt x="0" y="0"/>
                  </a:lnTo>
                  <a:close/>
                </a:path>
              </a:pathLst>
            </a:custGeom>
            <a:ln w="19812">
              <a:solidFill>
                <a:srgbClr val="000000"/>
              </a:solidFill>
            </a:ln>
          </p:spPr>
          <p:txBody>
            <a:bodyPr wrap="square" lIns="0" tIns="0" rIns="0" bIns="0" rtlCol="0"/>
            <a:lstStyle/>
            <a:p>
              <a:endParaRPr/>
            </a:p>
          </p:txBody>
        </p:sp>
      </p:grpSp>
      <p:graphicFrame>
        <p:nvGraphicFramePr>
          <p:cNvPr id="13" name="object 13"/>
          <p:cNvGraphicFramePr>
            <a:graphicFrameLocks noGrp="1"/>
          </p:cNvGraphicFramePr>
          <p:nvPr/>
        </p:nvGraphicFramePr>
        <p:xfrm>
          <a:off x="4748783" y="3363468"/>
          <a:ext cx="2658110" cy="1297305"/>
        </p:xfrm>
        <a:graphic>
          <a:graphicData uri="http://schemas.openxmlformats.org/drawingml/2006/table">
            <a:tbl>
              <a:tblPr firstRow="1" bandRow="1">
                <a:tableStyleId>{2D5ABB26-0587-4C30-8999-92F81FD0307C}</a:tableStyleId>
              </a:tblPr>
              <a:tblGrid>
                <a:gridCol w="2658110">
                  <a:extLst>
                    <a:ext uri="{9D8B030D-6E8A-4147-A177-3AD203B41FA5}">
                      <a16:colId xmlns:a16="http://schemas.microsoft.com/office/drawing/2014/main" val="20000"/>
                    </a:ext>
                  </a:extLst>
                </a:gridCol>
              </a:tblGrid>
              <a:tr h="287020">
                <a:tc>
                  <a:txBody>
                    <a:bodyPr/>
                    <a:lstStyle/>
                    <a:p>
                      <a:pPr algn="ctr">
                        <a:lnSpc>
                          <a:spcPct val="100000"/>
                        </a:lnSpc>
                        <a:spcBef>
                          <a:spcPts val="345"/>
                        </a:spcBef>
                      </a:pPr>
                      <a:r>
                        <a:rPr sz="1200" dirty="0">
                          <a:latin typeface="ＭＳ Ｐゴシック"/>
                          <a:cs typeface="ＭＳ Ｐゴシック"/>
                        </a:rPr>
                        <a:t>性能発注</a:t>
                      </a:r>
                      <a:r>
                        <a:rPr sz="1200" spc="-37" baseline="24305" dirty="0">
                          <a:latin typeface="ＭＳ Ｐゴシック"/>
                          <a:cs typeface="ＭＳ Ｐゴシック"/>
                        </a:rPr>
                        <a:t>*2</a:t>
                      </a:r>
                      <a:endParaRPr sz="1200" baseline="24305">
                        <a:latin typeface="ＭＳ Ｐゴシック"/>
                        <a:cs typeface="ＭＳ Ｐゴシック"/>
                      </a:endParaRPr>
                    </a:p>
                  </a:txBody>
                  <a:tcPr marL="0" marR="0" marT="4381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C000"/>
                    </a:solidFill>
                  </a:tcPr>
                </a:tc>
                <a:extLst>
                  <a:ext uri="{0D108BD9-81ED-4DB2-BD59-A6C34878D82A}">
                    <a16:rowId xmlns:a16="http://schemas.microsoft.com/office/drawing/2014/main" val="10000"/>
                  </a:ext>
                </a:extLst>
              </a:tr>
              <a:tr h="311150">
                <a:tc>
                  <a:txBody>
                    <a:bodyPr/>
                    <a:lstStyle/>
                    <a:p>
                      <a:pPr algn="ctr">
                        <a:lnSpc>
                          <a:spcPct val="100000"/>
                        </a:lnSpc>
                        <a:spcBef>
                          <a:spcPts val="535"/>
                        </a:spcBef>
                      </a:pPr>
                      <a:r>
                        <a:rPr sz="1200" spc="-15" dirty="0">
                          <a:latin typeface="ＭＳ Ｐゴシック"/>
                          <a:cs typeface="ＭＳ Ｐゴシック"/>
                        </a:rPr>
                        <a:t>維持管理</a:t>
                      </a:r>
                      <a:endParaRPr sz="1200">
                        <a:latin typeface="ＭＳ Ｐゴシック"/>
                        <a:cs typeface="ＭＳ Ｐゴシック"/>
                      </a:endParaRPr>
                    </a:p>
                  </a:txBody>
                  <a:tcPr marL="0" marR="0" marT="6794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C000"/>
                    </a:solidFill>
                  </a:tcPr>
                </a:tc>
                <a:extLst>
                  <a:ext uri="{0D108BD9-81ED-4DB2-BD59-A6C34878D82A}">
                    <a16:rowId xmlns:a16="http://schemas.microsoft.com/office/drawing/2014/main" val="10001"/>
                  </a:ext>
                </a:extLst>
              </a:tr>
              <a:tr h="290195">
                <a:tc>
                  <a:txBody>
                    <a:bodyPr/>
                    <a:lstStyle/>
                    <a:p>
                      <a:pPr algn="ctr">
                        <a:lnSpc>
                          <a:spcPct val="100000"/>
                        </a:lnSpc>
                        <a:spcBef>
                          <a:spcPts val="459"/>
                        </a:spcBef>
                      </a:pPr>
                      <a:r>
                        <a:rPr sz="1200" spc="-25" dirty="0">
                          <a:latin typeface="ＭＳ Ｐゴシック"/>
                          <a:cs typeface="ＭＳ Ｐゴシック"/>
                        </a:rPr>
                        <a:t>修繕</a:t>
                      </a:r>
                      <a:endParaRPr sz="1200">
                        <a:latin typeface="ＭＳ Ｐゴシック"/>
                        <a:cs typeface="ＭＳ Ｐゴシック"/>
                      </a:endParaRPr>
                    </a:p>
                  </a:txBody>
                  <a:tcPr marL="0" marR="0" marT="5841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C000"/>
                    </a:solidFill>
                  </a:tcPr>
                </a:tc>
                <a:extLst>
                  <a:ext uri="{0D108BD9-81ED-4DB2-BD59-A6C34878D82A}">
                    <a16:rowId xmlns:a16="http://schemas.microsoft.com/office/drawing/2014/main" val="10002"/>
                  </a:ext>
                </a:extLst>
              </a:tr>
              <a:tr h="408940">
                <a:tc>
                  <a:txBody>
                    <a:bodyPr/>
                    <a:lstStyle/>
                    <a:p>
                      <a:pPr marL="1022985" marR="636270" indent="-381000">
                        <a:lnSpc>
                          <a:spcPct val="100000"/>
                        </a:lnSpc>
                        <a:spcBef>
                          <a:spcPts val="240"/>
                        </a:spcBef>
                      </a:pPr>
                      <a:r>
                        <a:rPr sz="1200" spc="-5" dirty="0">
                          <a:latin typeface="ＭＳ Ｐゴシック"/>
                          <a:cs typeface="ＭＳ Ｐゴシック"/>
                        </a:rPr>
                        <a:t>【更新実施型の場合】</a:t>
                      </a:r>
                      <a:r>
                        <a:rPr sz="1200" spc="-15" dirty="0">
                          <a:latin typeface="ＭＳ Ｐゴシック"/>
                          <a:cs typeface="ＭＳ Ｐゴシック"/>
                        </a:rPr>
                        <a:t>更新工事</a:t>
                      </a:r>
                      <a:endParaRPr sz="1200">
                        <a:latin typeface="ＭＳ Ｐゴシック"/>
                        <a:cs typeface="ＭＳ Ｐゴシック"/>
                      </a:endParaRPr>
                    </a:p>
                  </a:txBody>
                  <a:tcPr marL="0" marR="0" marT="3048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C000"/>
                    </a:solidFill>
                  </a:tcPr>
                </a:tc>
                <a:extLst>
                  <a:ext uri="{0D108BD9-81ED-4DB2-BD59-A6C34878D82A}">
                    <a16:rowId xmlns:a16="http://schemas.microsoft.com/office/drawing/2014/main" val="10003"/>
                  </a:ext>
                </a:extLst>
              </a:tr>
            </a:tbl>
          </a:graphicData>
        </a:graphic>
      </p:graphicFrame>
      <p:grpSp>
        <p:nvGrpSpPr>
          <p:cNvPr id="14" name="object 14"/>
          <p:cNvGrpSpPr/>
          <p:nvPr/>
        </p:nvGrpSpPr>
        <p:grpSpPr>
          <a:xfrm>
            <a:off x="4748784" y="3043427"/>
            <a:ext cx="2677795" cy="281940"/>
            <a:chOff x="3224783" y="3043427"/>
            <a:chExt cx="2677795" cy="281940"/>
          </a:xfrm>
        </p:grpSpPr>
        <p:sp>
          <p:nvSpPr>
            <p:cNvPr id="15" name="object 15"/>
            <p:cNvSpPr/>
            <p:nvPr/>
          </p:nvSpPr>
          <p:spPr>
            <a:xfrm>
              <a:off x="3234689" y="3053333"/>
              <a:ext cx="2658110" cy="262255"/>
            </a:xfrm>
            <a:custGeom>
              <a:avLst/>
              <a:gdLst/>
              <a:ahLst/>
              <a:cxnLst/>
              <a:rect l="l" t="t" r="r" b="b"/>
              <a:pathLst>
                <a:path w="2658110" h="262254">
                  <a:moveTo>
                    <a:pt x="2657856" y="0"/>
                  </a:moveTo>
                  <a:lnTo>
                    <a:pt x="0" y="0"/>
                  </a:lnTo>
                  <a:lnTo>
                    <a:pt x="0" y="262127"/>
                  </a:lnTo>
                  <a:lnTo>
                    <a:pt x="2657856" y="262127"/>
                  </a:lnTo>
                  <a:lnTo>
                    <a:pt x="2657856" y="0"/>
                  </a:lnTo>
                  <a:close/>
                </a:path>
              </a:pathLst>
            </a:custGeom>
            <a:solidFill>
              <a:srgbClr val="FFC000"/>
            </a:solidFill>
          </p:spPr>
          <p:txBody>
            <a:bodyPr wrap="square" lIns="0" tIns="0" rIns="0" bIns="0" rtlCol="0"/>
            <a:lstStyle/>
            <a:p>
              <a:endParaRPr/>
            </a:p>
          </p:txBody>
        </p:sp>
        <p:sp>
          <p:nvSpPr>
            <p:cNvPr id="16" name="object 16"/>
            <p:cNvSpPr/>
            <p:nvPr/>
          </p:nvSpPr>
          <p:spPr>
            <a:xfrm>
              <a:off x="3234689" y="3053333"/>
              <a:ext cx="2658110" cy="262255"/>
            </a:xfrm>
            <a:custGeom>
              <a:avLst/>
              <a:gdLst/>
              <a:ahLst/>
              <a:cxnLst/>
              <a:rect l="l" t="t" r="r" b="b"/>
              <a:pathLst>
                <a:path w="2658110" h="262254">
                  <a:moveTo>
                    <a:pt x="0" y="0"/>
                  </a:moveTo>
                  <a:lnTo>
                    <a:pt x="2657856" y="0"/>
                  </a:lnTo>
                  <a:lnTo>
                    <a:pt x="2657856" y="262127"/>
                  </a:lnTo>
                  <a:lnTo>
                    <a:pt x="0" y="262127"/>
                  </a:lnTo>
                  <a:lnTo>
                    <a:pt x="0" y="0"/>
                  </a:lnTo>
                  <a:close/>
                </a:path>
              </a:pathLst>
            </a:custGeom>
            <a:ln w="19812">
              <a:solidFill>
                <a:srgbClr val="000000"/>
              </a:solidFill>
            </a:ln>
          </p:spPr>
          <p:txBody>
            <a:bodyPr wrap="square" lIns="0" tIns="0" rIns="0" bIns="0" rtlCol="0"/>
            <a:lstStyle/>
            <a:p>
              <a:endParaRPr/>
            </a:p>
          </p:txBody>
        </p:sp>
      </p:grpSp>
      <p:sp>
        <p:nvSpPr>
          <p:cNvPr id="17" name="object 17"/>
          <p:cNvSpPr txBox="1"/>
          <p:nvPr/>
        </p:nvSpPr>
        <p:spPr>
          <a:xfrm>
            <a:off x="7725155" y="2310383"/>
            <a:ext cx="2833370" cy="639278"/>
          </a:xfrm>
          <a:prstGeom prst="rect">
            <a:avLst/>
          </a:prstGeom>
          <a:solidFill>
            <a:srgbClr val="E7E6E6"/>
          </a:solidFill>
        </p:spPr>
        <p:txBody>
          <a:bodyPr vert="horz" wrap="square" lIns="0" tIns="84455" rIns="0" bIns="0" rtlCol="0">
            <a:spAutoFit/>
          </a:bodyPr>
          <a:lstStyle/>
          <a:p>
            <a:pPr marL="566420" marR="557530" algn="ctr">
              <a:spcBef>
                <a:spcPts val="665"/>
              </a:spcBef>
            </a:pPr>
            <a:r>
              <a:rPr sz="1200" spc="-15" dirty="0">
                <a:latin typeface="ＭＳ Ｐゴシック"/>
                <a:cs typeface="ＭＳ Ｐゴシック"/>
              </a:rPr>
              <a:t>複数年度・複数業務による民間委託</a:t>
            </a:r>
            <a:endParaRPr sz="1200">
              <a:latin typeface="ＭＳ Ｐゴシック"/>
              <a:cs typeface="ＭＳ Ｐゴシック"/>
            </a:endParaRPr>
          </a:p>
          <a:p>
            <a:pPr marL="635" algn="ctr"/>
            <a:r>
              <a:rPr sz="1200" dirty="0">
                <a:latin typeface="ＭＳ Ｐゴシック"/>
                <a:cs typeface="ＭＳ Ｐゴシック"/>
              </a:rPr>
              <a:t>［</a:t>
            </a:r>
            <a:r>
              <a:rPr sz="1200" spc="-10" dirty="0">
                <a:latin typeface="ＭＳ Ｐゴシック"/>
                <a:cs typeface="ＭＳ Ｐゴシック"/>
              </a:rPr>
              <a:t>レベル１</a:t>
            </a:r>
            <a:r>
              <a:rPr sz="1200" spc="-20" dirty="0">
                <a:latin typeface="ＭＳ Ｐゴシック"/>
                <a:cs typeface="ＭＳ Ｐゴシック"/>
              </a:rPr>
              <a:t>～３］</a:t>
            </a:r>
            <a:endParaRPr sz="1200">
              <a:latin typeface="ＭＳ Ｐゴシック"/>
              <a:cs typeface="ＭＳ Ｐゴシック"/>
            </a:endParaRPr>
          </a:p>
        </p:txBody>
      </p:sp>
      <p:sp>
        <p:nvSpPr>
          <p:cNvPr id="18" name="object 18"/>
          <p:cNvSpPr txBox="1"/>
          <p:nvPr/>
        </p:nvSpPr>
        <p:spPr>
          <a:xfrm>
            <a:off x="7808214" y="3060954"/>
            <a:ext cx="2656840" cy="229550"/>
          </a:xfrm>
          <a:prstGeom prst="rect">
            <a:avLst/>
          </a:prstGeom>
          <a:ln w="19811">
            <a:solidFill>
              <a:srgbClr val="000000"/>
            </a:solidFill>
          </a:ln>
        </p:spPr>
        <p:txBody>
          <a:bodyPr vert="horz" wrap="square" lIns="0" tIns="44450" rIns="0" bIns="0" rtlCol="0">
            <a:spAutoFit/>
          </a:bodyPr>
          <a:lstStyle/>
          <a:p>
            <a:pPr marL="564515">
              <a:spcBef>
                <a:spcPts val="350"/>
              </a:spcBef>
            </a:pPr>
            <a:r>
              <a:rPr sz="1200" dirty="0">
                <a:latin typeface="ＭＳ Ｐゴシック"/>
                <a:cs typeface="ＭＳ Ｐゴシック"/>
              </a:rPr>
              <a:t>短期契約（3～5年程度</a:t>
            </a:r>
            <a:r>
              <a:rPr sz="1200" spc="-50" dirty="0">
                <a:latin typeface="ＭＳ Ｐゴシック"/>
                <a:cs typeface="ＭＳ Ｐゴシック"/>
              </a:rPr>
              <a:t>）</a:t>
            </a:r>
            <a:endParaRPr sz="1200">
              <a:latin typeface="ＭＳ Ｐゴシック"/>
              <a:cs typeface="ＭＳ Ｐゴシック"/>
            </a:endParaRPr>
          </a:p>
        </p:txBody>
      </p:sp>
      <p:sp>
        <p:nvSpPr>
          <p:cNvPr id="19" name="object 19"/>
          <p:cNvSpPr/>
          <p:nvPr/>
        </p:nvSpPr>
        <p:spPr>
          <a:xfrm>
            <a:off x="7808214" y="3382518"/>
            <a:ext cx="2656840" cy="565785"/>
          </a:xfrm>
          <a:custGeom>
            <a:avLst/>
            <a:gdLst/>
            <a:ahLst/>
            <a:cxnLst/>
            <a:rect l="l" t="t" r="r" b="b"/>
            <a:pathLst>
              <a:path w="2656840" h="565785">
                <a:moveTo>
                  <a:pt x="0" y="0"/>
                </a:moveTo>
                <a:lnTo>
                  <a:pt x="2656332" y="0"/>
                </a:lnTo>
                <a:lnTo>
                  <a:pt x="2656332" y="262127"/>
                </a:lnTo>
                <a:lnTo>
                  <a:pt x="0" y="262127"/>
                </a:lnTo>
                <a:lnTo>
                  <a:pt x="0" y="0"/>
                </a:lnTo>
                <a:close/>
              </a:path>
              <a:path w="2656840" h="565785">
                <a:moveTo>
                  <a:pt x="0" y="303276"/>
                </a:moveTo>
                <a:lnTo>
                  <a:pt x="2656332" y="303276"/>
                </a:lnTo>
                <a:lnTo>
                  <a:pt x="2656332" y="565404"/>
                </a:lnTo>
                <a:lnTo>
                  <a:pt x="0" y="565404"/>
                </a:lnTo>
                <a:lnTo>
                  <a:pt x="0" y="303276"/>
                </a:lnTo>
                <a:close/>
              </a:path>
            </a:pathLst>
          </a:custGeom>
          <a:ln w="19812">
            <a:solidFill>
              <a:srgbClr val="000000"/>
            </a:solidFill>
          </a:ln>
        </p:spPr>
        <p:txBody>
          <a:bodyPr wrap="square" lIns="0" tIns="0" rIns="0" bIns="0" rtlCol="0"/>
          <a:lstStyle/>
          <a:p>
            <a:endParaRPr/>
          </a:p>
        </p:txBody>
      </p:sp>
      <p:sp>
        <p:nvSpPr>
          <p:cNvPr id="20" name="object 20"/>
          <p:cNvSpPr txBox="1"/>
          <p:nvPr/>
        </p:nvSpPr>
        <p:spPr>
          <a:xfrm>
            <a:off x="7818120" y="3413099"/>
            <a:ext cx="2636520" cy="511809"/>
          </a:xfrm>
          <a:prstGeom prst="rect">
            <a:avLst/>
          </a:prstGeom>
        </p:spPr>
        <p:txBody>
          <a:bodyPr vert="horz" wrap="square" lIns="0" tIns="12700" rIns="0" bIns="0" rtlCol="0">
            <a:spAutoFit/>
          </a:bodyPr>
          <a:lstStyle/>
          <a:p>
            <a:pPr algn="ctr">
              <a:spcBef>
                <a:spcPts val="100"/>
              </a:spcBef>
            </a:pPr>
            <a:r>
              <a:rPr sz="1200" spc="-10" dirty="0">
                <a:latin typeface="ＭＳ Ｐゴシック"/>
                <a:cs typeface="ＭＳ Ｐゴシック"/>
              </a:rPr>
              <a:t>仕様発注・性能発注</a:t>
            </a:r>
            <a:endParaRPr sz="1200">
              <a:latin typeface="ＭＳ Ｐゴシック"/>
              <a:cs typeface="ＭＳ Ｐゴシック"/>
            </a:endParaRPr>
          </a:p>
          <a:p>
            <a:pPr algn="ctr">
              <a:spcBef>
                <a:spcPts val="944"/>
              </a:spcBef>
            </a:pPr>
            <a:r>
              <a:rPr sz="1200" spc="-15" dirty="0">
                <a:latin typeface="ＭＳ Ｐゴシック"/>
                <a:cs typeface="ＭＳ Ｐゴシック"/>
              </a:rPr>
              <a:t>維持管理</a:t>
            </a:r>
            <a:endParaRPr sz="1200">
              <a:latin typeface="ＭＳ Ｐゴシック"/>
              <a:cs typeface="ＭＳ Ｐゴシック"/>
            </a:endParaRPr>
          </a:p>
        </p:txBody>
      </p:sp>
      <p:sp>
        <p:nvSpPr>
          <p:cNvPr id="21" name="object 21"/>
          <p:cNvSpPr txBox="1"/>
          <p:nvPr/>
        </p:nvSpPr>
        <p:spPr>
          <a:xfrm>
            <a:off x="7808214" y="4005834"/>
            <a:ext cx="2656840" cy="218650"/>
          </a:xfrm>
          <a:prstGeom prst="rect">
            <a:avLst/>
          </a:prstGeom>
          <a:ln w="19811">
            <a:solidFill>
              <a:srgbClr val="000000"/>
            </a:solidFill>
          </a:ln>
        </p:spPr>
        <p:txBody>
          <a:bodyPr vert="horz" wrap="square" lIns="0" tIns="33655" rIns="0" bIns="0" rtlCol="0">
            <a:spAutoFit/>
          </a:bodyPr>
          <a:lstStyle/>
          <a:p>
            <a:pPr algn="ctr">
              <a:spcBef>
                <a:spcPts val="265"/>
              </a:spcBef>
            </a:pPr>
            <a:r>
              <a:rPr sz="1200" spc="-25" dirty="0">
                <a:latin typeface="ＭＳ Ｐゴシック"/>
                <a:cs typeface="ＭＳ Ｐゴシック"/>
              </a:rPr>
              <a:t>修繕</a:t>
            </a:r>
            <a:endParaRPr sz="1200">
              <a:latin typeface="ＭＳ Ｐゴシック"/>
              <a:cs typeface="ＭＳ Ｐゴシック"/>
            </a:endParaRPr>
          </a:p>
        </p:txBody>
      </p:sp>
      <p:sp>
        <p:nvSpPr>
          <p:cNvPr id="22" name="object 22"/>
          <p:cNvSpPr/>
          <p:nvPr/>
        </p:nvSpPr>
        <p:spPr>
          <a:xfrm>
            <a:off x="7717535" y="2318004"/>
            <a:ext cx="2840990" cy="4302760"/>
          </a:xfrm>
          <a:custGeom>
            <a:avLst/>
            <a:gdLst/>
            <a:ahLst/>
            <a:cxnLst/>
            <a:rect l="l" t="t" r="r" b="b"/>
            <a:pathLst>
              <a:path w="2840990" h="4302759">
                <a:moveTo>
                  <a:pt x="0" y="0"/>
                </a:moveTo>
                <a:lnTo>
                  <a:pt x="2840736" y="0"/>
                </a:lnTo>
                <a:lnTo>
                  <a:pt x="2840736" y="4302252"/>
                </a:lnTo>
                <a:lnTo>
                  <a:pt x="0" y="4302252"/>
                </a:lnTo>
                <a:lnTo>
                  <a:pt x="0" y="0"/>
                </a:lnTo>
                <a:close/>
              </a:path>
            </a:pathLst>
          </a:custGeom>
          <a:ln w="6095">
            <a:solidFill>
              <a:srgbClr val="000000"/>
            </a:solidFill>
          </a:ln>
        </p:spPr>
        <p:txBody>
          <a:bodyPr wrap="square" lIns="0" tIns="0" rIns="0" bIns="0" rtlCol="0"/>
          <a:lstStyle/>
          <a:p>
            <a:endParaRPr/>
          </a:p>
        </p:txBody>
      </p:sp>
      <p:sp>
        <p:nvSpPr>
          <p:cNvPr id="23" name="object 23"/>
          <p:cNvSpPr txBox="1"/>
          <p:nvPr/>
        </p:nvSpPr>
        <p:spPr>
          <a:xfrm>
            <a:off x="7808214" y="5750814"/>
            <a:ext cx="2656840" cy="687432"/>
          </a:xfrm>
          <a:prstGeom prst="rect">
            <a:avLst/>
          </a:prstGeom>
          <a:ln w="19811">
            <a:solidFill>
              <a:srgbClr val="A6A6A6"/>
            </a:solidFill>
          </a:ln>
        </p:spPr>
        <p:txBody>
          <a:bodyPr vert="horz" wrap="square" lIns="0" tIns="90170" rIns="0" bIns="0" rtlCol="0">
            <a:spAutoFit/>
          </a:bodyPr>
          <a:lstStyle/>
          <a:p>
            <a:pPr marL="90170" marR="1504950" algn="just">
              <a:lnSpc>
                <a:spcPct val="122700"/>
              </a:lnSpc>
              <a:spcBef>
                <a:spcPts val="710"/>
              </a:spcBef>
            </a:pPr>
            <a:r>
              <a:rPr sz="1100" b="1" spc="-10" dirty="0">
                <a:latin typeface="ＭＳ Ｐゴシック"/>
                <a:cs typeface="ＭＳ Ｐゴシック"/>
              </a:rPr>
              <a:t>水道</a:t>
            </a:r>
            <a:r>
              <a:rPr sz="1100" spc="-10" dirty="0">
                <a:latin typeface="ＭＳ Ｐゴシック"/>
                <a:cs typeface="ＭＳ Ｐゴシック"/>
              </a:rPr>
              <a:t>：1,400</a:t>
            </a:r>
            <a:r>
              <a:rPr sz="1100" spc="-25" dirty="0">
                <a:latin typeface="ＭＳ Ｐゴシック"/>
                <a:cs typeface="ＭＳ Ｐゴシック"/>
              </a:rPr>
              <a:t>施設</a:t>
            </a:r>
            <a:r>
              <a:rPr sz="1100" b="1" spc="-20" dirty="0">
                <a:latin typeface="ＭＳ Ｐゴシック"/>
                <a:cs typeface="ＭＳ Ｐゴシック"/>
              </a:rPr>
              <a:t>下水道</a:t>
            </a:r>
            <a:r>
              <a:rPr sz="1100" spc="-10" dirty="0">
                <a:latin typeface="ＭＳ Ｐゴシック"/>
                <a:cs typeface="ＭＳ Ｐゴシック"/>
              </a:rPr>
              <a:t>：552</a:t>
            </a:r>
            <a:r>
              <a:rPr sz="1100" spc="-25" dirty="0">
                <a:latin typeface="ＭＳ Ｐゴシック"/>
                <a:cs typeface="ＭＳ Ｐゴシック"/>
              </a:rPr>
              <a:t>施設</a:t>
            </a:r>
            <a:r>
              <a:rPr sz="1100" b="1" spc="-25" dirty="0">
                <a:latin typeface="ＭＳ Ｐゴシック"/>
                <a:cs typeface="ＭＳ Ｐゴシック"/>
              </a:rPr>
              <a:t>工業用水道</a:t>
            </a:r>
            <a:r>
              <a:rPr sz="1100" dirty="0">
                <a:latin typeface="ＭＳ Ｐゴシック"/>
                <a:cs typeface="ＭＳ Ｐゴシック"/>
              </a:rPr>
              <a:t>：19</a:t>
            </a:r>
            <a:r>
              <a:rPr sz="1100" spc="-50" dirty="0">
                <a:latin typeface="ＭＳ Ｐゴシック"/>
                <a:cs typeface="ＭＳ Ｐゴシック"/>
              </a:rPr>
              <a:t>件</a:t>
            </a:r>
            <a:endParaRPr sz="1100">
              <a:latin typeface="ＭＳ Ｐゴシック"/>
              <a:cs typeface="ＭＳ Ｐゴシック"/>
            </a:endParaRPr>
          </a:p>
        </p:txBody>
      </p:sp>
      <p:sp>
        <p:nvSpPr>
          <p:cNvPr id="24" name="object 24"/>
          <p:cNvSpPr/>
          <p:nvPr/>
        </p:nvSpPr>
        <p:spPr>
          <a:xfrm>
            <a:off x="7534655" y="2308861"/>
            <a:ext cx="190500" cy="398145"/>
          </a:xfrm>
          <a:custGeom>
            <a:avLst/>
            <a:gdLst/>
            <a:ahLst/>
            <a:cxnLst/>
            <a:rect l="l" t="t" r="r" b="b"/>
            <a:pathLst>
              <a:path w="190500" h="398144">
                <a:moveTo>
                  <a:pt x="190500" y="0"/>
                </a:moveTo>
                <a:lnTo>
                  <a:pt x="0" y="198881"/>
                </a:lnTo>
                <a:lnTo>
                  <a:pt x="190500" y="397763"/>
                </a:lnTo>
                <a:lnTo>
                  <a:pt x="190500" y="0"/>
                </a:lnTo>
                <a:close/>
              </a:path>
            </a:pathLst>
          </a:custGeom>
          <a:solidFill>
            <a:srgbClr val="7E7E7E"/>
          </a:solidFill>
        </p:spPr>
        <p:txBody>
          <a:bodyPr wrap="square" lIns="0" tIns="0" rIns="0" bIns="0" rtlCol="0"/>
          <a:lstStyle/>
          <a:p>
            <a:endParaRPr/>
          </a:p>
        </p:txBody>
      </p:sp>
      <p:graphicFrame>
        <p:nvGraphicFramePr>
          <p:cNvPr id="25" name="object 25"/>
          <p:cNvGraphicFramePr>
            <a:graphicFrameLocks noGrp="1"/>
          </p:cNvGraphicFramePr>
          <p:nvPr/>
        </p:nvGraphicFramePr>
        <p:xfrm>
          <a:off x="1613915" y="2309622"/>
          <a:ext cx="5919470" cy="4314824"/>
        </p:xfrm>
        <a:graphic>
          <a:graphicData uri="http://schemas.openxmlformats.org/drawingml/2006/table">
            <a:tbl>
              <a:tblPr firstRow="1" bandRow="1">
                <a:tableStyleId>{2D5ABB26-0587-4C30-8999-92F81FD0307C}</a:tableStyleId>
              </a:tblPr>
              <a:tblGrid>
                <a:gridCol w="2887980">
                  <a:extLst>
                    <a:ext uri="{9D8B030D-6E8A-4147-A177-3AD203B41FA5}">
                      <a16:colId xmlns:a16="http://schemas.microsoft.com/office/drawing/2014/main" val="20000"/>
                    </a:ext>
                  </a:extLst>
                </a:gridCol>
                <a:gridCol w="144780">
                  <a:extLst>
                    <a:ext uri="{9D8B030D-6E8A-4147-A177-3AD203B41FA5}">
                      <a16:colId xmlns:a16="http://schemas.microsoft.com/office/drawing/2014/main" val="20001"/>
                    </a:ext>
                  </a:extLst>
                </a:gridCol>
                <a:gridCol w="2886710">
                  <a:extLst>
                    <a:ext uri="{9D8B030D-6E8A-4147-A177-3AD203B41FA5}">
                      <a16:colId xmlns:a16="http://schemas.microsoft.com/office/drawing/2014/main" val="20002"/>
                    </a:ext>
                  </a:extLst>
                </a:gridCol>
              </a:tblGrid>
              <a:tr h="238760">
                <a:tc gridSpan="3">
                  <a:txBody>
                    <a:bodyPr/>
                    <a:lstStyle/>
                    <a:p>
                      <a:pPr algn="ctr">
                        <a:lnSpc>
                          <a:spcPts val="1639"/>
                        </a:lnSpc>
                        <a:spcBef>
                          <a:spcPts val="140"/>
                        </a:spcBef>
                      </a:pPr>
                      <a:r>
                        <a:rPr sz="1400" b="1" spc="-10" dirty="0">
                          <a:solidFill>
                            <a:srgbClr val="FF0000"/>
                          </a:solidFill>
                          <a:latin typeface="ＭＳ Ｐゴシック"/>
                          <a:cs typeface="ＭＳ Ｐゴシック"/>
                        </a:rPr>
                        <a:t>ウォーター</a:t>
                      </a:r>
                      <a:r>
                        <a:rPr sz="1400" b="1" spc="-25" dirty="0">
                          <a:solidFill>
                            <a:srgbClr val="FF0000"/>
                          </a:solidFill>
                          <a:latin typeface="ＭＳ Ｐゴシック"/>
                          <a:cs typeface="ＭＳ Ｐゴシック"/>
                        </a:rPr>
                        <a:t>PPP</a:t>
                      </a:r>
                      <a:endParaRPr sz="1400">
                        <a:latin typeface="ＭＳ Ｐゴシック"/>
                        <a:cs typeface="ＭＳ Ｐゴシック"/>
                      </a:endParaRPr>
                    </a:p>
                  </a:txBody>
                  <a:tcPr marL="0" marR="0" marT="17780" marB="0">
                    <a:lnL w="12700">
                      <a:solidFill>
                        <a:srgbClr val="000000"/>
                      </a:solidFill>
                      <a:prstDash val="solid"/>
                    </a:lnL>
                    <a:lnT w="12700">
                      <a:solidFill>
                        <a:srgbClr val="000000"/>
                      </a:solidFill>
                      <a:prstDash val="solid"/>
                    </a:lnT>
                    <a:lnB w="12700">
                      <a:solidFill>
                        <a:srgbClr val="000000"/>
                      </a:solidFill>
                      <a:prstDash val="solid"/>
                    </a:lnB>
                    <a:solidFill>
                      <a:srgbClr val="DDEBF7"/>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0">
                <a:tc rowSpan="2">
                  <a:txBody>
                    <a:bodyPr/>
                    <a:lstStyle/>
                    <a:p>
                      <a:pPr algn="ctr">
                        <a:lnSpc>
                          <a:spcPct val="100000"/>
                        </a:lnSpc>
                        <a:spcBef>
                          <a:spcPts val="370"/>
                        </a:spcBef>
                      </a:pPr>
                      <a:r>
                        <a:rPr sz="1200" dirty="0">
                          <a:latin typeface="ＭＳ Ｐゴシック"/>
                          <a:cs typeface="ＭＳ Ｐゴシック"/>
                        </a:rPr>
                        <a:t>公共施設等運営事業（</a:t>
                      </a:r>
                      <a:r>
                        <a:rPr sz="1200" spc="-10" dirty="0">
                          <a:latin typeface="ＭＳ Ｐゴシック"/>
                          <a:cs typeface="ＭＳ Ｐゴシック"/>
                        </a:rPr>
                        <a:t>コンセッション</a:t>
                      </a:r>
                      <a:r>
                        <a:rPr sz="1200" spc="-50" dirty="0">
                          <a:latin typeface="ＭＳ Ｐゴシック"/>
                          <a:cs typeface="ＭＳ Ｐゴシック"/>
                        </a:rPr>
                        <a:t>）</a:t>
                      </a:r>
                      <a:endParaRPr sz="1200">
                        <a:latin typeface="ＭＳ Ｐゴシック"/>
                        <a:cs typeface="ＭＳ Ｐゴシック"/>
                      </a:endParaRPr>
                    </a:p>
                    <a:p>
                      <a:pPr algn="ctr">
                        <a:lnSpc>
                          <a:spcPts val="1335"/>
                        </a:lnSpc>
                      </a:pPr>
                      <a:r>
                        <a:rPr sz="1200" dirty="0">
                          <a:latin typeface="ＭＳ Ｐゴシック"/>
                          <a:cs typeface="ＭＳ Ｐゴシック"/>
                        </a:rPr>
                        <a:t>［</a:t>
                      </a:r>
                      <a:r>
                        <a:rPr sz="1200" spc="-10" dirty="0">
                          <a:latin typeface="ＭＳ Ｐゴシック"/>
                          <a:cs typeface="ＭＳ Ｐゴシック"/>
                        </a:rPr>
                        <a:t>レベル４</a:t>
                      </a:r>
                      <a:r>
                        <a:rPr sz="1200" spc="-25" dirty="0">
                          <a:latin typeface="ＭＳ Ｐゴシック"/>
                          <a:cs typeface="ＭＳ Ｐゴシック"/>
                        </a:rPr>
                        <a:t>］</a:t>
                      </a:r>
                      <a:endParaRPr sz="1200">
                        <a:latin typeface="ＭＳ Ｐゴシック"/>
                        <a:cs typeface="ＭＳ Ｐゴシック"/>
                      </a:endParaRPr>
                    </a:p>
                  </a:txBody>
                  <a:tcPr marL="0" marR="0" marT="46990" marB="0">
                    <a:lnL w="28575">
                      <a:solidFill>
                        <a:srgbClr val="000000"/>
                      </a:solidFill>
                      <a:prstDash val="solid"/>
                    </a:lnL>
                    <a:lnR w="28575">
                      <a:solidFill>
                        <a:srgbClr val="000000"/>
                      </a:solidFill>
                      <a:prstDash val="solid"/>
                    </a:lnR>
                    <a:lnT w="12700">
                      <a:solidFill>
                        <a:srgbClr val="000000"/>
                      </a:solidFill>
                      <a:prstDash val="solid"/>
                    </a:lnT>
                    <a:solidFill>
                      <a:srgbClr val="DDEBF7"/>
                    </a:solidFill>
                  </a:tcPr>
                </a:tc>
                <a:tc rowSpan="3">
                  <a:txBody>
                    <a:bodyPr/>
                    <a:lstStyle/>
                    <a:p>
                      <a:pPr>
                        <a:lnSpc>
                          <a:spcPct val="100000"/>
                        </a:lnSpc>
                      </a:pPr>
                      <a:endParaRPr sz="1100">
                        <a:latin typeface="Times New Roman"/>
                        <a:cs typeface="Times New Roman"/>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tcPr>
                </a:tc>
                <a:tc>
                  <a:txBody>
                    <a:bodyPr/>
                    <a:lstStyle/>
                    <a:p>
                      <a:pPr>
                        <a:lnSpc>
                          <a:spcPct val="100000"/>
                        </a:lnSpc>
                      </a:pPr>
                      <a:endParaRPr sz="100">
                        <a:latin typeface="Times New Roman"/>
                        <a:cs typeface="Times New Roman"/>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solidFill>
                      <a:srgbClr val="DDEBF7"/>
                    </a:solidFill>
                  </a:tcPr>
                </a:tc>
                <a:extLst>
                  <a:ext uri="{0D108BD9-81ED-4DB2-BD59-A6C34878D82A}">
                    <a16:rowId xmlns:a16="http://schemas.microsoft.com/office/drawing/2014/main" val="10001"/>
                  </a:ext>
                </a:extLst>
              </a:tr>
              <a:tr h="360045">
                <a:tc vMerge="1">
                  <a:txBody>
                    <a:bodyPr/>
                    <a:lstStyle/>
                    <a:p>
                      <a:endParaRPr/>
                    </a:p>
                  </a:txBody>
                  <a:tcPr marL="0" marR="0" marT="46990" marB="0">
                    <a:lnL w="28575">
                      <a:solidFill>
                        <a:srgbClr val="000000"/>
                      </a:solidFill>
                      <a:prstDash val="solid"/>
                    </a:lnL>
                    <a:lnR w="28575">
                      <a:solidFill>
                        <a:srgbClr val="000000"/>
                      </a:solidFill>
                      <a:prstDash val="solid"/>
                    </a:lnR>
                    <a:lnT w="12700">
                      <a:solidFill>
                        <a:srgbClr val="000000"/>
                      </a:solidFill>
                      <a:prstDash val="solid"/>
                    </a:lnT>
                    <a:solidFill>
                      <a:srgbClr val="DDEBF7"/>
                    </a:solidFill>
                  </a:tcPr>
                </a:tc>
                <a:tc vMerge="1">
                  <a:txBody>
                    <a:bodyPr/>
                    <a:lstStyle/>
                    <a:p>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tcPr>
                </a:tc>
                <a:tc>
                  <a:txBody>
                    <a:bodyPr/>
                    <a:lstStyle/>
                    <a:p>
                      <a:pPr marL="183515">
                        <a:lnSpc>
                          <a:spcPct val="100000"/>
                        </a:lnSpc>
                        <a:spcBef>
                          <a:spcPts val="30"/>
                        </a:spcBef>
                        <a:tabLst>
                          <a:tab pos="2456815" algn="l"/>
                        </a:tabLst>
                      </a:pPr>
                      <a:r>
                        <a:rPr sz="1200" b="1" spc="-10" dirty="0">
                          <a:solidFill>
                            <a:srgbClr val="FF0000"/>
                          </a:solidFill>
                          <a:latin typeface="ＭＳ Ｐゴシック"/>
                          <a:cs typeface="ＭＳ Ｐゴシック"/>
                        </a:rPr>
                        <a:t>管理</a:t>
                      </a:r>
                      <a:r>
                        <a:rPr sz="1200" b="1" dirty="0">
                          <a:solidFill>
                            <a:srgbClr val="FF0000"/>
                          </a:solidFill>
                          <a:latin typeface="ＭＳ Ｐゴシック"/>
                          <a:cs typeface="ＭＳ Ｐゴシック"/>
                        </a:rPr>
                        <a:t>・</a:t>
                      </a:r>
                      <a:r>
                        <a:rPr sz="1200" b="1" spc="-25" dirty="0">
                          <a:solidFill>
                            <a:srgbClr val="FF0000"/>
                          </a:solidFill>
                          <a:latin typeface="ＭＳ Ｐゴシック"/>
                          <a:cs typeface="ＭＳ Ｐゴシック"/>
                        </a:rPr>
                        <a:t>更新一体マ</a:t>
                      </a:r>
                      <a:r>
                        <a:rPr sz="1200" b="1" spc="-10" dirty="0">
                          <a:solidFill>
                            <a:srgbClr val="FF0000"/>
                          </a:solidFill>
                          <a:latin typeface="ＭＳ Ｐゴシック"/>
                          <a:cs typeface="ＭＳ Ｐゴシック"/>
                        </a:rPr>
                        <a:t>ネジメ</a:t>
                      </a:r>
                      <a:r>
                        <a:rPr sz="1200" b="1" spc="-25" dirty="0">
                          <a:solidFill>
                            <a:srgbClr val="FF0000"/>
                          </a:solidFill>
                          <a:latin typeface="ＭＳ Ｐゴシック"/>
                          <a:cs typeface="ＭＳ Ｐゴシック"/>
                        </a:rPr>
                        <a:t>ン</a:t>
                      </a:r>
                      <a:r>
                        <a:rPr sz="1200" b="1" dirty="0">
                          <a:solidFill>
                            <a:srgbClr val="FF0000"/>
                          </a:solidFill>
                          <a:latin typeface="ＭＳ Ｐゴシック"/>
                          <a:cs typeface="ＭＳ Ｐゴシック"/>
                        </a:rPr>
                        <a:t>ト</a:t>
                      </a:r>
                      <a:r>
                        <a:rPr sz="1200" b="1" spc="-20" dirty="0">
                          <a:solidFill>
                            <a:srgbClr val="FF0000"/>
                          </a:solidFill>
                          <a:latin typeface="ＭＳ Ｐゴシック"/>
                          <a:cs typeface="ＭＳ Ｐゴシック"/>
                        </a:rPr>
                        <a:t>方</a:t>
                      </a:r>
                      <a:r>
                        <a:rPr sz="1200" b="1" spc="-50" dirty="0">
                          <a:solidFill>
                            <a:srgbClr val="FF0000"/>
                          </a:solidFill>
                          <a:latin typeface="ＭＳ Ｐゴシック"/>
                          <a:cs typeface="ＭＳ Ｐゴシック"/>
                        </a:rPr>
                        <a:t>式</a:t>
                      </a:r>
                      <a:r>
                        <a:rPr sz="1200" b="1" dirty="0">
                          <a:solidFill>
                            <a:srgbClr val="FF0000"/>
                          </a:solidFill>
                          <a:latin typeface="ＭＳ Ｐゴシック"/>
                          <a:cs typeface="ＭＳ Ｐゴシック"/>
                        </a:rPr>
                        <a:t>	</a:t>
                      </a:r>
                      <a:r>
                        <a:rPr sz="1500" spc="-15" baseline="-27777" dirty="0">
                          <a:latin typeface="ＭＳ Ｐゴシック"/>
                          <a:cs typeface="ＭＳ Ｐゴシック"/>
                        </a:rPr>
                        <a:t>新</a:t>
                      </a:r>
                      <a:r>
                        <a:rPr sz="1500" spc="-75" baseline="-27777" dirty="0">
                          <a:latin typeface="ＭＳ Ｐゴシック"/>
                          <a:cs typeface="ＭＳ Ｐゴシック"/>
                        </a:rPr>
                        <a:t>設</a:t>
                      </a:r>
                      <a:endParaRPr sz="1500" baseline="-27777">
                        <a:latin typeface="ＭＳ Ｐゴシック"/>
                        <a:cs typeface="ＭＳ Ｐゴシック"/>
                      </a:endParaRPr>
                    </a:p>
                    <a:p>
                      <a:pPr marL="793115">
                        <a:lnSpc>
                          <a:spcPts val="1265"/>
                        </a:lnSpc>
                      </a:pPr>
                      <a:r>
                        <a:rPr sz="1200" b="1" dirty="0">
                          <a:solidFill>
                            <a:srgbClr val="FF0000"/>
                          </a:solidFill>
                          <a:latin typeface="ＭＳ Ｐゴシック"/>
                          <a:cs typeface="ＭＳ Ｐゴシック"/>
                        </a:rPr>
                        <a:t>［</a:t>
                      </a:r>
                      <a:r>
                        <a:rPr sz="1200" b="1" spc="-20" dirty="0">
                          <a:solidFill>
                            <a:srgbClr val="FF0000"/>
                          </a:solidFill>
                          <a:latin typeface="ＭＳ Ｐゴシック"/>
                          <a:cs typeface="ＭＳ Ｐゴシック"/>
                        </a:rPr>
                        <a:t>レベル３．５］</a:t>
                      </a:r>
                      <a:endParaRPr sz="1200">
                        <a:latin typeface="ＭＳ Ｐゴシック"/>
                        <a:cs typeface="ＭＳ Ｐゴシック"/>
                      </a:endParaRPr>
                    </a:p>
                  </a:txBody>
                  <a:tcPr marL="0" marR="0" marT="3810" marB="0">
                    <a:lnL w="28575">
                      <a:solidFill>
                        <a:srgbClr val="000000"/>
                      </a:solidFill>
                      <a:prstDash val="solid"/>
                    </a:lnL>
                    <a:lnR w="28575">
                      <a:solidFill>
                        <a:srgbClr val="000000"/>
                      </a:solidFill>
                      <a:prstDash val="solid"/>
                    </a:lnR>
                    <a:solidFill>
                      <a:srgbClr val="DDEBF7"/>
                    </a:solidFill>
                  </a:tcPr>
                </a:tc>
                <a:extLst>
                  <a:ext uri="{0D108BD9-81ED-4DB2-BD59-A6C34878D82A}">
                    <a16:rowId xmlns:a16="http://schemas.microsoft.com/office/drawing/2014/main" val="10002"/>
                  </a:ext>
                </a:extLst>
              </a:tr>
              <a:tr h="3643629">
                <a:tc>
                  <a:txBody>
                    <a:bodyPr/>
                    <a:lstStyle/>
                    <a:p>
                      <a:pPr marL="14604" algn="ctr">
                        <a:lnSpc>
                          <a:spcPct val="100000"/>
                        </a:lnSpc>
                        <a:spcBef>
                          <a:spcPts val="850"/>
                        </a:spcBef>
                      </a:pPr>
                      <a:r>
                        <a:rPr sz="1200" dirty="0">
                          <a:latin typeface="ＭＳ Ｐゴシック"/>
                          <a:cs typeface="ＭＳ Ｐゴシック"/>
                        </a:rPr>
                        <a:t>長期契約（10～20年</a:t>
                      </a:r>
                      <a:r>
                        <a:rPr sz="1200" spc="-50" dirty="0">
                          <a:latin typeface="ＭＳ Ｐゴシック"/>
                          <a:cs typeface="ＭＳ Ｐゴシック"/>
                        </a:rPr>
                        <a:t>）</a:t>
                      </a:r>
                      <a:endParaRPr sz="1200">
                        <a:latin typeface="ＭＳ Ｐゴシック"/>
                        <a:cs typeface="ＭＳ Ｐゴシック"/>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765175" marR="742950" algn="ctr">
                        <a:lnSpc>
                          <a:spcPct val="142800"/>
                        </a:lnSpc>
                        <a:spcBef>
                          <a:spcPts val="1040"/>
                        </a:spcBef>
                      </a:pPr>
                      <a:r>
                        <a:rPr sz="1200" dirty="0">
                          <a:latin typeface="ＭＳ Ｐゴシック"/>
                          <a:cs typeface="ＭＳ Ｐゴシック"/>
                        </a:rPr>
                        <a:t>運営権（抵当権設定</a:t>
                      </a:r>
                      <a:r>
                        <a:rPr sz="1200" spc="-50" dirty="0">
                          <a:latin typeface="ＭＳ Ｐゴシック"/>
                          <a:cs typeface="ＭＳ Ｐゴシック"/>
                        </a:rPr>
                        <a:t>）</a:t>
                      </a:r>
                      <a:r>
                        <a:rPr sz="1200" spc="-10" dirty="0">
                          <a:latin typeface="ＭＳ Ｐゴシック"/>
                          <a:cs typeface="ＭＳ Ｐゴシック"/>
                        </a:rPr>
                        <a:t>利用料金直接収受</a:t>
                      </a:r>
                      <a:endParaRPr sz="1200">
                        <a:latin typeface="ＭＳ Ｐゴシック"/>
                        <a:cs typeface="ＭＳ Ｐゴシック"/>
                      </a:endParaRPr>
                    </a:p>
                    <a:p>
                      <a:pPr>
                        <a:lnSpc>
                          <a:spcPct val="100000"/>
                        </a:lnSpc>
                        <a:spcBef>
                          <a:spcPts val="15"/>
                        </a:spcBef>
                      </a:pPr>
                      <a:endParaRPr sz="1000">
                        <a:latin typeface="Times New Roman"/>
                        <a:cs typeface="Times New Roman"/>
                      </a:endParaRPr>
                    </a:p>
                    <a:p>
                      <a:pPr marL="214629" marR="827405">
                        <a:lnSpc>
                          <a:spcPct val="100000"/>
                        </a:lnSpc>
                      </a:pPr>
                      <a:r>
                        <a:rPr sz="1100" b="1" spc="-20" dirty="0">
                          <a:latin typeface="ＭＳ Ｐゴシック"/>
                          <a:cs typeface="ＭＳ Ｐゴシック"/>
                        </a:rPr>
                        <a:t>上・工・下一体</a:t>
                      </a:r>
                      <a:r>
                        <a:rPr sz="1100" dirty="0">
                          <a:latin typeface="ＭＳ Ｐゴシック"/>
                          <a:cs typeface="ＭＳ Ｐゴシック"/>
                        </a:rPr>
                        <a:t>：1</a:t>
                      </a:r>
                      <a:r>
                        <a:rPr sz="1100" spc="-15" dirty="0">
                          <a:latin typeface="ＭＳ Ｐゴシック"/>
                          <a:cs typeface="ＭＳ Ｐゴシック"/>
                        </a:rPr>
                        <a:t>件</a:t>
                      </a:r>
                      <a:r>
                        <a:rPr sz="1100" dirty="0">
                          <a:latin typeface="ＭＳ Ｐゴシック"/>
                          <a:cs typeface="ＭＳ Ｐゴシック"/>
                        </a:rPr>
                        <a:t>（</a:t>
                      </a:r>
                      <a:r>
                        <a:rPr sz="1100" spc="-10" dirty="0">
                          <a:latin typeface="ＭＳ Ｐゴシック"/>
                          <a:cs typeface="ＭＳ Ｐゴシック"/>
                        </a:rPr>
                        <a:t>宮城県</a:t>
                      </a:r>
                      <a:r>
                        <a:rPr sz="1100" spc="-25" dirty="0">
                          <a:latin typeface="ＭＳ Ｐゴシック"/>
                          <a:cs typeface="ＭＳ Ｐゴシック"/>
                        </a:rPr>
                        <a:t>R4）</a:t>
                      </a:r>
                      <a:r>
                        <a:rPr sz="1100" b="1" spc="-20" dirty="0">
                          <a:latin typeface="ＭＳ Ｐゴシック"/>
                          <a:cs typeface="ＭＳ Ｐゴシック"/>
                        </a:rPr>
                        <a:t>下水道</a:t>
                      </a:r>
                      <a:r>
                        <a:rPr sz="1100" spc="-25" dirty="0">
                          <a:latin typeface="ＭＳ Ｐゴシック"/>
                          <a:cs typeface="ＭＳ Ｐゴシック"/>
                        </a:rPr>
                        <a:t>：３件</a:t>
                      </a:r>
                      <a:endParaRPr sz="1100">
                        <a:latin typeface="ＭＳ Ｐゴシック"/>
                        <a:cs typeface="ＭＳ Ｐゴシック"/>
                      </a:endParaRPr>
                    </a:p>
                    <a:p>
                      <a:pPr marL="214629">
                        <a:lnSpc>
                          <a:spcPct val="100000"/>
                        </a:lnSpc>
                      </a:pPr>
                      <a:r>
                        <a:rPr sz="1100" dirty="0">
                          <a:latin typeface="ＭＳ Ｐゴシック"/>
                          <a:cs typeface="ＭＳ Ｐゴシック"/>
                        </a:rPr>
                        <a:t>（浜松市H30</a:t>
                      </a:r>
                      <a:r>
                        <a:rPr sz="1100" spc="-10" dirty="0">
                          <a:latin typeface="ＭＳ Ｐゴシック"/>
                          <a:cs typeface="ＭＳ Ｐゴシック"/>
                        </a:rPr>
                        <a:t>、須崎市R2、三浦市</a:t>
                      </a:r>
                      <a:r>
                        <a:rPr sz="1100" spc="-25" dirty="0">
                          <a:latin typeface="ＭＳ Ｐゴシック"/>
                          <a:cs typeface="ＭＳ Ｐゴシック"/>
                        </a:rPr>
                        <a:t>R５）</a:t>
                      </a:r>
                      <a:endParaRPr sz="1100">
                        <a:latin typeface="ＭＳ Ｐゴシック"/>
                        <a:cs typeface="ＭＳ Ｐゴシック"/>
                      </a:endParaRPr>
                    </a:p>
                    <a:p>
                      <a:pPr marL="214629">
                        <a:lnSpc>
                          <a:spcPct val="100000"/>
                        </a:lnSpc>
                      </a:pPr>
                      <a:r>
                        <a:rPr sz="1100" b="1" spc="-25" dirty="0">
                          <a:latin typeface="ＭＳ Ｐゴシック"/>
                          <a:cs typeface="ＭＳ Ｐゴシック"/>
                        </a:rPr>
                        <a:t>工業用水道</a:t>
                      </a:r>
                      <a:r>
                        <a:rPr sz="1100" spc="-5" dirty="0">
                          <a:latin typeface="ＭＳ Ｐゴシック"/>
                          <a:cs typeface="ＭＳ Ｐゴシック"/>
                        </a:rPr>
                        <a:t>：２件</a:t>
                      </a:r>
                      <a:r>
                        <a:rPr sz="1100" dirty="0">
                          <a:latin typeface="ＭＳ Ｐゴシック"/>
                          <a:cs typeface="ＭＳ Ｐゴシック"/>
                        </a:rPr>
                        <a:t>（</a:t>
                      </a:r>
                      <a:r>
                        <a:rPr sz="1100" spc="-10" dirty="0">
                          <a:latin typeface="ＭＳ Ｐゴシック"/>
                          <a:cs typeface="ＭＳ Ｐゴシック"/>
                        </a:rPr>
                        <a:t>熊本県R3、大阪市</a:t>
                      </a:r>
                      <a:r>
                        <a:rPr sz="1100" spc="-25" dirty="0">
                          <a:latin typeface="ＭＳ Ｐゴシック"/>
                          <a:cs typeface="ＭＳ Ｐゴシック"/>
                        </a:rPr>
                        <a:t>R４）</a:t>
                      </a:r>
                      <a:endParaRPr sz="1100">
                        <a:latin typeface="ＭＳ Ｐゴシック"/>
                        <a:cs typeface="ＭＳ Ｐゴシック"/>
                      </a:endParaRPr>
                    </a:p>
                  </a:txBody>
                  <a:tcPr marL="0" marR="0" marT="107950" marB="0">
                    <a:lnL w="28575">
                      <a:solidFill>
                        <a:srgbClr val="000000"/>
                      </a:solidFill>
                      <a:prstDash val="solid"/>
                    </a:lnL>
                    <a:lnR w="28575">
                      <a:solidFill>
                        <a:srgbClr val="000000"/>
                      </a:solidFill>
                      <a:prstDash val="solid"/>
                    </a:lnR>
                    <a:lnB w="28575">
                      <a:solidFill>
                        <a:srgbClr val="000000"/>
                      </a:solidFill>
                      <a:prstDash val="solid"/>
                    </a:lnB>
                  </a:tcPr>
                </a:tc>
                <a:tc vMerge="1">
                  <a:txBody>
                    <a:bodyPr/>
                    <a:lstStyle/>
                    <a:p>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tcPr>
                </a:tc>
                <a:tc>
                  <a:txBody>
                    <a:bodyPr/>
                    <a:lstStyle/>
                    <a:p>
                      <a:pPr marR="19050" algn="ctr">
                        <a:lnSpc>
                          <a:spcPct val="100000"/>
                        </a:lnSpc>
                        <a:spcBef>
                          <a:spcPts val="990"/>
                        </a:spcBef>
                      </a:pPr>
                      <a:r>
                        <a:rPr sz="1200" dirty="0">
                          <a:latin typeface="ＭＳ Ｐゴシック"/>
                          <a:cs typeface="ＭＳ Ｐゴシック"/>
                        </a:rPr>
                        <a:t>長期契約（原則10年）</a:t>
                      </a:r>
                      <a:r>
                        <a:rPr sz="1200" spc="-114" dirty="0">
                          <a:latin typeface="ＭＳ Ｐゴシック"/>
                          <a:cs typeface="ＭＳ Ｐゴシック"/>
                        </a:rPr>
                        <a:t> </a:t>
                      </a:r>
                      <a:r>
                        <a:rPr sz="1200" spc="-37" baseline="24305" dirty="0">
                          <a:latin typeface="ＭＳ Ｐゴシック"/>
                          <a:cs typeface="ＭＳ Ｐゴシック"/>
                        </a:rPr>
                        <a:t>*1</a:t>
                      </a:r>
                      <a:endParaRPr sz="1200" baseline="24305">
                        <a:latin typeface="ＭＳ Ｐゴシック"/>
                        <a:cs typeface="ＭＳ Ｐゴシック"/>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0"/>
                        </a:spcBef>
                      </a:pPr>
                      <a:endParaRPr sz="1600">
                        <a:latin typeface="Times New Roman"/>
                        <a:cs typeface="Times New Roman"/>
                      </a:endParaRPr>
                    </a:p>
                    <a:p>
                      <a:pPr marR="18415" algn="ctr">
                        <a:lnSpc>
                          <a:spcPct val="100000"/>
                        </a:lnSpc>
                        <a:spcBef>
                          <a:spcPts val="5"/>
                        </a:spcBef>
                      </a:pPr>
                      <a:r>
                        <a:rPr sz="1200" spc="-5" dirty="0">
                          <a:latin typeface="ＭＳ Ｐゴシック"/>
                          <a:cs typeface="ＭＳ Ｐゴシック"/>
                        </a:rPr>
                        <a:t>【更新支援型の場合】</a:t>
                      </a:r>
                      <a:endParaRPr sz="1200">
                        <a:latin typeface="ＭＳ Ｐゴシック"/>
                        <a:cs typeface="ＭＳ Ｐゴシック"/>
                      </a:endParaRPr>
                    </a:p>
                    <a:p>
                      <a:pPr marR="18415" algn="ctr">
                        <a:lnSpc>
                          <a:spcPct val="100000"/>
                        </a:lnSpc>
                      </a:pPr>
                      <a:r>
                        <a:rPr sz="1200" spc="-10" dirty="0">
                          <a:latin typeface="ＭＳ Ｐゴシック"/>
                          <a:cs typeface="ＭＳ Ｐゴシック"/>
                        </a:rPr>
                        <a:t>更新計画案やｺﾝｽﾄﾗｸｼｮﾝﾏﾈｼﾞﾒﾝﾄ（CM）</a:t>
                      </a:r>
                      <a:endParaRPr sz="1200">
                        <a:latin typeface="ＭＳ Ｐゴシック"/>
                        <a:cs typeface="ＭＳ Ｐゴシック"/>
                      </a:endParaRPr>
                    </a:p>
                    <a:p>
                      <a:pPr marL="221615" marR="100965" indent="-102235">
                        <a:lnSpc>
                          <a:spcPct val="100000"/>
                        </a:lnSpc>
                        <a:spcBef>
                          <a:spcPts val="815"/>
                        </a:spcBef>
                      </a:pPr>
                      <a:r>
                        <a:rPr sz="800" dirty="0">
                          <a:latin typeface="ＭＳ Ｐゴシック"/>
                          <a:cs typeface="ＭＳ Ｐゴシック"/>
                        </a:rPr>
                        <a:t>*1</a:t>
                      </a:r>
                      <a:r>
                        <a:rPr sz="800" spc="-10" dirty="0">
                          <a:latin typeface="ＭＳ Ｐゴシック"/>
                          <a:cs typeface="ＭＳ Ｐゴシック"/>
                        </a:rPr>
                        <a:t>管理・更新一体マネジメント方式</a:t>
                      </a:r>
                      <a:r>
                        <a:rPr sz="800" dirty="0">
                          <a:latin typeface="ＭＳ Ｐゴシック"/>
                          <a:cs typeface="ＭＳ Ｐゴシック"/>
                        </a:rPr>
                        <a:t>（</a:t>
                      </a:r>
                      <a:r>
                        <a:rPr sz="800" spc="-10" dirty="0">
                          <a:latin typeface="ＭＳ Ｐゴシック"/>
                          <a:cs typeface="ＭＳ Ｐゴシック"/>
                        </a:rPr>
                        <a:t>原則10</a:t>
                      </a:r>
                      <a:r>
                        <a:rPr sz="800" dirty="0">
                          <a:latin typeface="ＭＳ Ｐゴシック"/>
                          <a:cs typeface="ＭＳ Ｐゴシック"/>
                        </a:rPr>
                        <a:t>年</a:t>
                      </a:r>
                      <a:r>
                        <a:rPr sz="800" spc="-10" dirty="0">
                          <a:latin typeface="ＭＳ Ｐゴシック"/>
                          <a:cs typeface="ＭＳ Ｐゴシック"/>
                        </a:rPr>
                        <a:t>）</a:t>
                      </a:r>
                      <a:r>
                        <a:rPr sz="800" spc="-20" dirty="0">
                          <a:latin typeface="ＭＳ Ｐゴシック"/>
                          <a:cs typeface="ＭＳ Ｐゴシック"/>
                        </a:rPr>
                        <a:t>の後、公共施設</a:t>
                      </a:r>
                      <a:r>
                        <a:rPr sz="800" spc="-15" dirty="0">
                          <a:latin typeface="ＭＳ Ｐゴシック"/>
                          <a:cs typeface="ＭＳ Ｐゴシック"/>
                        </a:rPr>
                        <a:t>等運営事業に移行することとする。</a:t>
                      </a:r>
                      <a:endParaRPr sz="800">
                        <a:latin typeface="ＭＳ Ｐゴシック"/>
                        <a:cs typeface="ＭＳ Ｐゴシック"/>
                      </a:endParaRPr>
                    </a:p>
                    <a:p>
                      <a:pPr>
                        <a:lnSpc>
                          <a:spcPct val="100000"/>
                        </a:lnSpc>
                        <a:spcBef>
                          <a:spcPts val="45"/>
                        </a:spcBef>
                      </a:pPr>
                      <a:endParaRPr sz="700">
                        <a:latin typeface="Times New Roman"/>
                        <a:cs typeface="Times New Roman"/>
                      </a:endParaRPr>
                    </a:p>
                    <a:p>
                      <a:pPr marL="236220" marR="128905" indent="-108585" algn="just">
                        <a:lnSpc>
                          <a:spcPct val="100000"/>
                        </a:lnSpc>
                      </a:pPr>
                      <a:r>
                        <a:rPr sz="800" dirty="0">
                          <a:latin typeface="ＭＳ Ｐゴシック"/>
                          <a:cs typeface="ＭＳ Ｐゴシック"/>
                        </a:rPr>
                        <a:t>*2</a:t>
                      </a:r>
                      <a:r>
                        <a:rPr sz="800" spc="-20" dirty="0">
                          <a:latin typeface="ＭＳ Ｐゴシック"/>
                          <a:cs typeface="ＭＳ Ｐゴシック"/>
                        </a:rPr>
                        <a:t>民間事業者の対象業務の執行方法は、民間事業者が自ら決定し、業務執行に対する責任を負うという本来の「性能発注」を徹底。</a:t>
                      </a:r>
                      <a:endParaRPr sz="800">
                        <a:latin typeface="ＭＳ Ｐゴシック"/>
                        <a:cs typeface="ＭＳ Ｐゴシック"/>
                      </a:endParaRPr>
                    </a:p>
                    <a:p>
                      <a:pPr marL="236854" marR="168275">
                        <a:lnSpc>
                          <a:spcPct val="96900"/>
                        </a:lnSpc>
                        <a:spcBef>
                          <a:spcPts val="350"/>
                        </a:spcBef>
                      </a:pPr>
                      <a:r>
                        <a:rPr sz="800" spc="-15" dirty="0">
                          <a:latin typeface="ＭＳ Ｐゴシック"/>
                          <a:cs typeface="ＭＳ Ｐゴシック"/>
                        </a:rPr>
                        <a:t>管路については、移行措置として、仕様発注から開始し、</a:t>
                      </a:r>
                      <a:r>
                        <a:rPr sz="800" spc="-20" dirty="0">
                          <a:latin typeface="ＭＳ Ｐゴシック"/>
                          <a:cs typeface="ＭＳ Ｐゴシック"/>
                        </a:rPr>
                        <a:t>詳細調査や更新等を実施した箇所から段階的に性能発注</a:t>
                      </a:r>
                      <a:r>
                        <a:rPr sz="800" spc="-15" dirty="0">
                          <a:latin typeface="ＭＳ Ｐゴシック"/>
                          <a:cs typeface="ＭＳ Ｐゴシック"/>
                        </a:rPr>
                        <a:t>に移行していくことも可能。</a:t>
                      </a:r>
                      <a:endParaRPr sz="800">
                        <a:latin typeface="ＭＳ Ｐゴシック"/>
                        <a:cs typeface="ＭＳ Ｐゴシック"/>
                      </a:endParaRPr>
                    </a:p>
                  </a:txBody>
                  <a:tcPr marL="0" marR="0" marT="125730" marB="0">
                    <a:lnL w="28575">
                      <a:solidFill>
                        <a:srgbClr val="000000"/>
                      </a:solidFill>
                      <a:prstDash val="solid"/>
                    </a:lnL>
                    <a:lnR w="28575">
                      <a:solidFill>
                        <a:srgbClr val="000000"/>
                      </a:solidFill>
                      <a:prstDash val="solid"/>
                    </a:lnR>
                    <a:lnB w="28575">
                      <a:solidFill>
                        <a:srgbClr val="000000"/>
                      </a:solidFill>
                      <a:prstDash val="solid"/>
                    </a:lnB>
                  </a:tcPr>
                </a:tc>
                <a:extLst>
                  <a:ext uri="{0D108BD9-81ED-4DB2-BD59-A6C34878D82A}">
                    <a16:rowId xmlns:a16="http://schemas.microsoft.com/office/drawing/2014/main" val="10003"/>
                  </a:ext>
                </a:extLst>
              </a:tr>
            </a:tbl>
          </a:graphicData>
        </a:graphic>
      </p:graphicFrame>
      <p:sp>
        <p:nvSpPr>
          <p:cNvPr id="26" name="object 26"/>
          <p:cNvSpPr txBox="1">
            <a:spLocks noGrp="1"/>
          </p:cNvSpPr>
          <p:nvPr>
            <p:ph type="sldNum" sz="quarter" idx="7"/>
          </p:nvPr>
        </p:nvSpPr>
        <p:spPr>
          <a:xfrm>
            <a:off x="8964610" y="6630241"/>
            <a:ext cx="232000" cy="281940"/>
          </a:xfrm>
          <a:prstGeom prst="rect">
            <a:avLst/>
          </a:prstGeom>
        </p:spPr>
        <p:txBody>
          <a:bodyPr vert="horz" wrap="square" lIns="0" tIns="0" rIns="0" bIns="0" rtlCol="0">
            <a:spAutoFit/>
          </a:bodyPr>
          <a:lstStyle>
            <a:defPPr>
              <a:defRPr kern="0"/>
            </a:defPPr>
            <a:lvl1pPr>
              <a:defRPr sz="1800" b="0" i="0">
                <a:solidFill>
                  <a:srgbClr val="888888"/>
                </a:solidFill>
                <a:latin typeface="Calibri"/>
                <a:cs typeface="Calibri"/>
              </a:defRPr>
            </a:lvl1pPr>
          </a:lstStyle>
          <a:p>
            <a:pPr marL="55880">
              <a:lnSpc>
                <a:spcPts val="2025"/>
              </a:lnSpc>
            </a:pPr>
            <a:fld id="{81D60167-4931-47E6-BA6A-407CBD079E47}" type="slidenum">
              <a:rPr lang="en-US" altLang="ja-JP" smtClean="0"/>
              <a:pPr marL="55880">
                <a:lnSpc>
                  <a:spcPts val="2025"/>
                </a:lnSpc>
              </a:pPr>
              <a:t>37</a:t>
            </a:fld>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5500" y="2128531"/>
            <a:ext cx="8000999" cy="993110"/>
          </a:xfrm>
          <a:prstGeom prst="rect">
            <a:avLst/>
          </a:prstGeom>
        </p:spPr>
        <p:txBody>
          <a:bodyPr vert="horz" wrap="square" lIns="0" tIns="8145" rIns="0" bIns="0" rtlCol="0">
            <a:spAutoFit/>
          </a:bodyPr>
          <a:lstStyle/>
          <a:p>
            <a:pPr algn="ctr">
              <a:spcBef>
                <a:spcPts val="64"/>
              </a:spcBef>
            </a:pPr>
            <a:r>
              <a:rPr sz="3200" spc="-13" dirty="0">
                <a:latin typeface="ＭＳ ゴシック"/>
                <a:cs typeface="ＭＳ ゴシック"/>
              </a:rPr>
              <a:t>ＰＰＰ／ＰＦＩ推進アクションプラン</a:t>
            </a:r>
            <a:endParaRPr sz="3200" dirty="0">
              <a:latin typeface="ＭＳ ゴシック"/>
              <a:cs typeface="ＭＳ ゴシック"/>
            </a:endParaRPr>
          </a:p>
          <a:p>
            <a:pPr algn="ctr">
              <a:spcBef>
                <a:spcPts val="3"/>
              </a:spcBef>
            </a:pPr>
            <a:r>
              <a:rPr sz="3200" dirty="0">
                <a:latin typeface="ＭＳ ゴシック"/>
                <a:cs typeface="ＭＳ ゴシック"/>
              </a:rPr>
              <a:t>（</a:t>
            </a:r>
            <a:r>
              <a:rPr sz="3200" spc="-6" dirty="0">
                <a:latin typeface="ＭＳ ゴシック"/>
                <a:cs typeface="ＭＳ ゴシック"/>
              </a:rPr>
              <a:t>令和５年改定版</a:t>
            </a:r>
            <a:r>
              <a:rPr sz="3200" spc="-32" dirty="0">
                <a:latin typeface="ＭＳ ゴシック"/>
                <a:cs typeface="ＭＳ ゴシック"/>
              </a:rPr>
              <a:t>）</a:t>
            </a:r>
            <a:endParaRPr sz="3200" dirty="0">
              <a:latin typeface="ＭＳ ゴシック"/>
              <a:cs typeface="ＭＳ ゴシック"/>
            </a:endParaRPr>
          </a:p>
        </p:txBody>
      </p:sp>
      <p:sp>
        <p:nvSpPr>
          <p:cNvPr id="3" name="object 3"/>
          <p:cNvSpPr txBox="1"/>
          <p:nvPr/>
        </p:nvSpPr>
        <p:spPr>
          <a:xfrm>
            <a:off x="4404361" y="5290261"/>
            <a:ext cx="4130040" cy="500667"/>
          </a:xfrm>
          <a:prstGeom prst="rect">
            <a:avLst/>
          </a:prstGeom>
        </p:spPr>
        <p:txBody>
          <a:bodyPr vert="horz" wrap="square" lIns="0" tIns="8145" rIns="0" bIns="0" rtlCol="0">
            <a:spAutoFit/>
          </a:bodyPr>
          <a:lstStyle/>
          <a:p>
            <a:pPr marL="8145">
              <a:spcBef>
                <a:spcPts val="64"/>
              </a:spcBef>
            </a:pPr>
            <a:r>
              <a:rPr sz="3200" spc="-10" dirty="0">
                <a:latin typeface="ＭＳ ゴシック"/>
                <a:cs typeface="ＭＳ ゴシック"/>
              </a:rPr>
              <a:t>令和５年６月２日</a:t>
            </a:r>
            <a:endParaRPr sz="3200" dirty="0">
              <a:latin typeface="ＭＳ ゴシック"/>
              <a:cs typeface="ＭＳ ゴシック"/>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479552" y="456326"/>
            <a:ext cx="8695935" cy="503490"/>
          </a:xfrm>
          <a:prstGeom prst="rect">
            <a:avLst/>
          </a:prstGeom>
        </p:spPr>
        <p:txBody>
          <a:bodyPr vert="horz" wrap="square" lIns="0" tIns="10941" rIns="0" bIns="0" rtlCol="0">
            <a:spAutoFit/>
          </a:bodyPr>
          <a:lstStyle/>
          <a:p>
            <a:pPr marL="11516">
              <a:spcBef>
                <a:spcPts val="86"/>
              </a:spcBef>
            </a:pPr>
            <a:r>
              <a:rPr sz="3200" b="1" spc="-14" dirty="0">
                <a:latin typeface="ＭＳ ゴシック"/>
                <a:cs typeface="ＭＳ ゴシック"/>
              </a:rPr>
              <a:t>各種ガイドライン改正</a:t>
            </a:r>
            <a:r>
              <a:rPr sz="3200" b="1" spc="-9" dirty="0">
                <a:latin typeface="ＭＳ ゴシック"/>
                <a:cs typeface="ＭＳ ゴシック"/>
              </a:rPr>
              <a:t>（案）</a:t>
            </a:r>
            <a:r>
              <a:rPr sz="3200" b="1" spc="-27" dirty="0">
                <a:latin typeface="ＭＳ ゴシック"/>
                <a:cs typeface="ＭＳ ゴシック"/>
              </a:rPr>
              <a:t>新旧対照表</a:t>
            </a:r>
            <a:endParaRPr sz="3200" dirty="0">
              <a:latin typeface="ＭＳ ゴシック"/>
              <a:cs typeface="ＭＳ ゴシック"/>
            </a:endParaRPr>
          </a:p>
        </p:txBody>
      </p:sp>
      <p:sp>
        <p:nvSpPr>
          <p:cNvPr id="4" name="object 4"/>
          <p:cNvSpPr txBox="1"/>
          <p:nvPr/>
        </p:nvSpPr>
        <p:spPr>
          <a:xfrm>
            <a:off x="777240" y="1574003"/>
            <a:ext cx="11064240" cy="3449814"/>
          </a:xfrm>
          <a:prstGeom prst="rect">
            <a:avLst/>
          </a:prstGeom>
        </p:spPr>
        <p:txBody>
          <a:bodyPr vert="horz" wrap="square" lIns="0" tIns="11516" rIns="0" bIns="0" rtlCol="0">
            <a:spAutoFit/>
          </a:bodyPr>
          <a:lstStyle/>
          <a:p>
            <a:pPr marL="168139" algn="ctr">
              <a:spcBef>
                <a:spcPts val="91"/>
              </a:spcBef>
            </a:pPr>
            <a:r>
              <a:rPr sz="2800" spc="-23" dirty="0">
                <a:latin typeface="ＭＳ ゴシック"/>
                <a:cs typeface="ＭＳ ゴシック"/>
              </a:rPr>
              <a:t>目次</a:t>
            </a:r>
            <a:endParaRPr sz="2800" dirty="0">
              <a:latin typeface="ＭＳ ゴシック"/>
              <a:cs typeface="ＭＳ ゴシック"/>
            </a:endParaRPr>
          </a:p>
          <a:p>
            <a:pPr>
              <a:spcBef>
                <a:spcPts val="36"/>
              </a:spcBef>
            </a:pPr>
            <a:endParaRPr sz="1542" dirty="0">
              <a:latin typeface="ＭＳ ゴシック"/>
              <a:cs typeface="ＭＳ ゴシック"/>
            </a:endParaRPr>
          </a:p>
          <a:p>
            <a:pPr marL="11516"/>
            <a:r>
              <a:rPr sz="2000" dirty="0" err="1">
                <a:solidFill>
                  <a:srgbClr val="0000FF"/>
                </a:solidFill>
                <a:latin typeface="ＭＳ ゴシック"/>
                <a:cs typeface="ＭＳ ゴシック"/>
                <a:hlinkClick r:id="rId2" action="ppaction://hlinksldjump">
                  <a:extLst>
                    <a:ext uri="{A12FA001-AC4F-418D-AE19-62706E023703}">
                      <ahyp:hlinkClr xmlns:ahyp="http://schemas.microsoft.com/office/drawing/2018/hyperlinkcolor" val="tx"/>
                    </a:ext>
                  </a:extLst>
                </a:hlinkClick>
              </a:rPr>
              <a:t>ＰＦＩ事業実施プロセスに関するガイドライン改正（案）</a:t>
            </a:r>
            <a:r>
              <a:rPr sz="2000" spc="-9" dirty="0" err="1">
                <a:solidFill>
                  <a:srgbClr val="0000FF"/>
                </a:solidFill>
                <a:latin typeface="ＭＳ ゴシック"/>
                <a:cs typeface="ＭＳ ゴシック"/>
                <a:hlinkClick r:id="rId2" action="ppaction://hlinksldjump">
                  <a:extLst>
                    <a:ext uri="{A12FA001-AC4F-418D-AE19-62706E023703}">
                      <ahyp:hlinkClr xmlns:ahyp="http://schemas.microsoft.com/office/drawing/2018/hyperlinkcolor" val="tx"/>
                    </a:ext>
                  </a:extLst>
                </a:hlinkClick>
              </a:rPr>
              <a:t>新旧対照表</a:t>
            </a:r>
            <a:r>
              <a:rPr sz="2000" spc="-9" dirty="0">
                <a:solidFill>
                  <a:srgbClr val="0000FF"/>
                </a:solidFill>
                <a:latin typeface="ＭＳ ゴシック"/>
                <a:cs typeface="ＭＳ ゴシック"/>
                <a:hlinkClick r:id="rId2" action="ppaction://hlinksldjump">
                  <a:extLst>
                    <a:ext uri="{A12FA001-AC4F-418D-AE19-62706E023703}">
                      <ahyp:hlinkClr xmlns:ahyp="http://schemas.microsoft.com/office/drawing/2018/hyperlinkcolor" val="tx"/>
                    </a:ext>
                  </a:extLst>
                </a:hlinkClick>
              </a:rPr>
              <a:t>................. </a:t>
            </a:r>
            <a:r>
              <a:rPr sz="2000" spc="-45" dirty="0">
                <a:latin typeface="ＭＳ ゴシック"/>
                <a:cs typeface="ＭＳ ゴシック"/>
                <a:hlinkClick r:id="rId2" action="ppaction://hlinksldjump">
                  <a:extLst>
                    <a:ext uri="{A12FA001-AC4F-418D-AE19-62706E023703}">
                      <ahyp:hlinkClr xmlns:ahyp="http://schemas.microsoft.com/office/drawing/2018/hyperlinkcolor" val="tx"/>
                    </a:ext>
                  </a:extLst>
                </a:hlinkClick>
              </a:rPr>
              <a:t>1</a:t>
            </a:r>
            <a:endParaRPr sz="2000" dirty="0">
              <a:latin typeface="ＭＳ ゴシック"/>
              <a:cs typeface="ＭＳ ゴシック"/>
            </a:endParaRPr>
          </a:p>
          <a:p>
            <a:pPr>
              <a:spcBef>
                <a:spcPts val="41"/>
              </a:spcBef>
            </a:pPr>
            <a:endParaRPr sz="2000" dirty="0">
              <a:latin typeface="ＭＳ ゴシック"/>
              <a:cs typeface="ＭＳ ゴシック"/>
            </a:endParaRPr>
          </a:p>
          <a:p>
            <a:pPr marL="11516"/>
            <a:r>
              <a:rPr sz="2000" dirty="0">
                <a:solidFill>
                  <a:srgbClr val="0000FF"/>
                </a:solidFill>
                <a:latin typeface="ＭＳ ゴシック"/>
                <a:cs typeface="ＭＳ ゴシック"/>
                <a:hlinkClick r:id="rId3" action="ppaction://hlinksldjump">
                  <a:extLst>
                    <a:ext uri="{A12FA001-AC4F-418D-AE19-62706E023703}">
                      <ahyp:hlinkClr xmlns:ahyp="http://schemas.microsoft.com/office/drawing/2018/hyperlinkcolor" val="tx"/>
                    </a:ext>
                  </a:extLst>
                </a:hlinkClick>
              </a:rPr>
              <a:t>ＶＦＭ（Value For </a:t>
            </a:r>
            <a:r>
              <a:rPr sz="2000" dirty="0" err="1">
                <a:solidFill>
                  <a:srgbClr val="0000FF"/>
                </a:solidFill>
                <a:latin typeface="ＭＳ ゴシック"/>
                <a:cs typeface="ＭＳ ゴシック"/>
                <a:hlinkClick r:id="rId3" action="ppaction://hlinksldjump">
                  <a:extLst>
                    <a:ext uri="{A12FA001-AC4F-418D-AE19-62706E023703}">
                      <ahyp:hlinkClr xmlns:ahyp="http://schemas.microsoft.com/office/drawing/2018/hyperlinkcolor" val="tx"/>
                    </a:ext>
                  </a:extLst>
                </a:hlinkClick>
              </a:rPr>
              <a:t>Money）に関するガイドライン改正（案）</a:t>
            </a:r>
            <a:r>
              <a:rPr sz="2000" spc="-9" dirty="0" err="1">
                <a:solidFill>
                  <a:srgbClr val="0000FF"/>
                </a:solidFill>
                <a:latin typeface="ＭＳ ゴシック"/>
                <a:cs typeface="ＭＳ ゴシック"/>
                <a:hlinkClick r:id="rId3" action="ppaction://hlinksldjump">
                  <a:extLst>
                    <a:ext uri="{A12FA001-AC4F-418D-AE19-62706E023703}">
                      <ahyp:hlinkClr xmlns:ahyp="http://schemas.microsoft.com/office/drawing/2018/hyperlinkcolor" val="tx"/>
                    </a:ext>
                  </a:extLst>
                </a:hlinkClick>
              </a:rPr>
              <a:t>新旧対照表</a:t>
            </a:r>
            <a:r>
              <a:rPr sz="2000" spc="-9" dirty="0">
                <a:solidFill>
                  <a:srgbClr val="0000FF"/>
                </a:solidFill>
                <a:latin typeface="ＭＳ ゴシック"/>
                <a:cs typeface="ＭＳ ゴシック"/>
                <a:hlinkClick r:id="rId3" action="ppaction://hlinksldjump">
                  <a:extLst>
                    <a:ext uri="{A12FA001-AC4F-418D-AE19-62706E023703}">
                      <ahyp:hlinkClr xmlns:ahyp="http://schemas.microsoft.com/office/drawing/2018/hyperlinkcolor" val="tx"/>
                    </a:ext>
                  </a:extLst>
                </a:hlinkClick>
              </a:rPr>
              <a:t>.............. </a:t>
            </a:r>
            <a:r>
              <a:rPr sz="2000" spc="-45" dirty="0">
                <a:latin typeface="ＭＳ ゴシック"/>
                <a:cs typeface="ＭＳ ゴシック"/>
                <a:hlinkClick r:id="rId3" action="ppaction://hlinksldjump">
                  <a:extLst>
                    <a:ext uri="{A12FA001-AC4F-418D-AE19-62706E023703}">
                      <ahyp:hlinkClr xmlns:ahyp="http://schemas.microsoft.com/office/drawing/2018/hyperlinkcolor" val="tx"/>
                    </a:ext>
                  </a:extLst>
                </a:hlinkClick>
              </a:rPr>
              <a:t>4</a:t>
            </a:r>
            <a:endParaRPr sz="2000" dirty="0">
              <a:latin typeface="ＭＳ ゴシック"/>
              <a:cs typeface="ＭＳ ゴシック"/>
            </a:endParaRPr>
          </a:p>
          <a:p>
            <a:pPr>
              <a:spcBef>
                <a:spcPts val="41"/>
              </a:spcBef>
            </a:pPr>
            <a:endParaRPr sz="2000" dirty="0">
              <a:latin typeface="ＭＳ ゴシック"/>
              <a:cs typeface="ＭＳ ゴシック"/>
            </a:endParaRPr>
          </a:p>
          <a:p>
            <a:pPr marL="11516"/>
            <a:r>
              <a:rPr sz="2000" dirty="0">
                <a:solidFill>
                  <a:srgbClr val="0000FF"/>
                </a:solidFill>
                <a:latin typeface="ＭＳ ゴシック"/>
                <a:cs typeface="ＭＳ ゴシック"/>
                <a:hlinkClick r:id="rId4" action="ppaction://hlinksldjump">
                  <a:extLst>
                    <a:ext uri="{A12FA001-AC4F-418D-AE19-62706E023703}">
                      <ahyp:hlinkClr xmlns:ahyp="http://schemas.microsoft.com/office/drawing/2018/hyperlinkcolor" val="tx"/>
                    </a:ext>
                  </a:extLst>
                </a:hlinkClick>
              </a:rPr>
              <a:t>契約に関するガイドライン－ＰＦＩ事業契約における留意事項について－改正（案）</a:t>
            </a:r>
            <a:r>
              <a:rPr sz="2000" spc="-14" dirty="0">
                <a:solidFill>
                  <a:srgbClr val="0000FF"/>
                </a:solidFill>
                <a:latin typeface="ＭＳ ゴシック"/>
                <a:cs typeface="ＭＳ ゴシック"/>
                <a:hlinkClick r:id="rId4" action="ppaction://hlinksldjump">
                  <a:extLst>
                    <a:ext uri="{A12FA001-AC4F-418D-AE19-62706E023703}">
                      <ahyp:hlinkClr xmlns:ahyp="http://schemas.microsoft.com/office/drawing/2018/hyperlinkcolor" val="tx"/>
                    </a:ext>
                  </a:extLst>
                </a:hlinkClick>
              </a:rPr>
              <a:t>新旧対照表 ..................... </a:t>
            </a:r>
            <a:r>
              <a:rPr sz="2000" spc="-45" dirty="0">
                <a:latin typeface="ＭＳ ゴシック"/>
                <a:cs typeface="ＭＳ ゴシック"/>
                <a:hlinkClick r:id="rId4" action="ppaction://hlinksldjump">
                  <a:extLst>
                    <a:ext uri="{A12FA001-AC4F-418D-AE19-62706E023703}">
                      <ahyp:hlinkClr xmlns:ahyp="http://schemas.microsoft.com/office/drawing/2018/hyperlinkcolor" val="tx"/>
                    </a:ext>
                  </a:extLst>
                </a:hlinkClick>
              </a:rPr>
              <a:t>8</a:t>
            </a:r>
            <a:endParaRPr sz="2000" dirty="0">
              <a:latin typeface="ＭＳ ゴシック"/>
              <a:cs typeface="ＭＳ ゴシック"/>
            </a:endParaRPr>
          </a:p>
          <a:p>
            <a:pPr>
              <a:spcBef>
                <a:spcPts val="41"/>
              </a:spcBef>
            </a:pPr>
            <a:endParaRPr sz="2000" dirty="0">
              <a:latin typeface="ＭＳ ゴシック"/>
              <a:cs typeface="ＭＳ ゴシック"/>
            </a:endParaRPr>
          </a:p>
          <a:p>
            <a:pPr marL="11516">
              <a:spcBef>
                <a:spcPts val="5"/>
              </a:spcBef>
            </a:pPr>
            <a:r>
              <a:rPr sz="2000" dirty="0">
                <a:solidFill>
                  <a:srgbClr val="0000FF"/>
                </a:solidFill>
                <a:latin typeface="ＭＳ ゴシック"/>
                <a:cs typeface="ＭＳ ゴシック"/>
                <a:hlinkClick r:id="rId5" action="ppaction://hlinksldjump">
                  <a:extLst>
                    <a:ext uri="{A12FA001-AC4F-418D-AE19-62706E023703}">
                      <ahyp:hlinkClr xmlns:ahyp="http://schemas.microsoft.com/office/drawing/2018/hyperlinkcolor" val="tx"/>
                    </a:ext>
                  </a:extLst>
                </a:hlinkClick>
              </a:rPr>
              <a:t>公共施設等運営権及び公共施設等運営事業に関するガイドライン改正（案）</a:t>
            </a:r>
            <a:r>
              <a:rPr sz="2000" spc="-9" dirty="0">
                <a:solidFill>
                  <a:srgbClr val="0000FF"/>
                </a:solidFill>
                <a:latin typeface="ＭＳ ゴシック"/>
                <a:cs typeface="ＭＳ ゴシック"/>
                <a:hlinkClick r:id="rId5" action="ppaction://hlinksldjump">
                  <a:extLst>
                    <a:ext uri="{A12FA001-AC4F-418D-AE19-62706E023703}">
                      <ahyp:hlinkClr xmlns:ahyp="http://schemas.microsoft.com/office/drawing/2018/hyperlinkcolor" val="tx"/>
                    </a:ext>
                  </a:extLst>
                </a:hlinkClick>
              </a:rPr>
              <a:t>新旧対照表 ............................ </a:t>
            </a:r>
            <a:r>
              <a:rPr sz="2000" spc="-23" dirty="0">
                <a:latin typeface="ＭＳ ゴシック"/>
                <a:cs typeface="ＭＳ ゴシック"/>
                <a:hlinkClick r:id="rId5" action="ppaction://hlinksldjump">
                  <a:extLst>
                    <a:ext uri="{A12FA001-AC4F-418D-AE19-62706E023703}">
                      <ahyp:hlinkClr xmlns:ahyp="http://schemas.microsoft.com/office/drawing/2018/hyperlinkcolor" val="tx"/>
                    </a:ext>
                  </a:extLst>
                </a:hlinkClick>
              </a:rPr>
              <a:t>13</a:t>
            </a:r>
            <a:endParaRPr sz="2000" dirty="0">
              <a:latin typeface="ＭＳ ゴシック"/>
              <a:cs typeface="ＭＳ ゴシック"/>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スライド番号プレースホルダー 1">
            <a:extLst>
              <a:ext uri="{FF2B5EF4-FFF2-40B4-BE49-F238E27FC236}">
                <a16:creationId xmlns:a16="http://schemas.microsoft.com/office/drawing/2014/main" id="{3D0AD6F0-94CC-FDD2-D4A1-C9653CAEFC03}"/>
              </a:ext>
            </a:extLst>
          </p:cNvPr>
          <p:cNvSpPr>
            <a:spLocks noGrp="1"/>
          </p:cNvSpPr>
          <p:nvPr>
            <p:ph type="sldNum" sz="quarter" idx="12"/>
          </p:nvPr>
        </p:nvSpPr>
        <p:spPr>
          <a:xfrm>
            <a:off x="8805333" y="6356350"/>
            <a:ext cx="2743200" cy="365125"/>
          </a:xfrm>
        </p:spPr>
        <p:txBody>
          <a:bodyPr>
            <a:normAutofit/>
          </a:bodyPr>
          <a:lstStyle/>
          <a:p>
            <a:pPr>
              <a:spcAft>
                <a:spcPts val="600"/>
              </a:spcAft>
            </a:pPr>
            <a:fld id="{8CBE0B6B-AA1C-4A08-8C69-36F95E8FD104}" type="slidenum">
              <a:rPr kumimoji="1" lang="ja-JP" altLang="en-US" smtClean="0"/>
              <a:pPr>
                <a:spcAft>
                  <a:spcPts val="600"/>
                </a:spcAft>
              </a:pPr>
              <a:t>4</a:t>
            </a:fld>
            <a:endParaRPr kumimoji="1" lang="ja-JP" alt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表 2">
            <a:extLst>
              <a:ext uri="{FF2B5EF4-FFF2-40B4-BE49-F238E27FC236}">
                <a16:creationId xmlns:a16="http://schemas.microsoft.com/office/drawing/2014/main" id="{2977286D-2CA8-93FD-57F7-B295C2956F7A}"/>
              </a:ext>
            </a:extLst>
          </p:cNvPr>
          <p:cNvGraphicFramePr>
            <a:graphicFrameLocks noGrp="1"/>
          </p:cNvGraphicFramePr>
          <p:nvPr>
            <p:extLst>
              <p:ext uri="{D42A27DB-BD31-4B8C-83A1-F6EECF244321}">
                <p14:modId xmlns:p14="http://schemas.microsoft.com/office/powerpoint/2010/main" val="3261230061"/>
              </p:ext>
            </p:extLst>
          </p:nvPr>
        </p:nvGraphicFramePr>
        <p:xfrm>
          <a:off x="643467" y="1425556"/>
          <a:ext cx="10977001" cy="4006892"/>
        </p:xfrm>
        <a:graphic>
          <a:graphicData uri="http://schemas.openxmlformats.org/drawingml/2006/table">
            <a:tbl>
              <a:tblPr>
                <a:solidFill>
                  <a:srgbClr val="F2F2F2">
                    <a:alpha val="30196"/>
                  </a:srgbClr>
                </a:solidFill>
                <a:tableStyleId>{5C22544A-7EE6-4342-B048-85BDC9FD1C3A}</a:tableStyleId>
              </a:tblPr>
              <a:tblGrid>
                <a:gridCol w="2709879">
                  <a:extLst>
                    <a:ext uri="{9D8B030D-6E8A-4147-A177-3AD203B41FA5}">
                      <a16:colId xmlns:a16="http://schemas.microsoft.com/office/drawing/2014/main" val="779251181"/>
                    </a:ext>
                  </a:extLst>
                </a:gridCol>
                <a:gridCol w="1045813">
                  <a:extLst>
                    <a:ext uri="{9D8B030D-6E8A-4147-A177-3AD203B41FA5}">
                      <a16:colId xmlns:a16="http://schemas.microsoft.com/office/drawing/2014/main" val="685314454"/>
                    </a:ext>
                  </a:extLst>
                </a:gridCol>
                <a:gridCol w="721389">
                  <a:extLst>
                    <a:ext uri="{9D8B030D-6E8A-4147-A177-3AD203B41FA5}">
                      <a16:colId xmlns:a16="http://schemas.microsoft.com/office/drawing/2014/main" val="2894402609"/>
                    </a:ext>
                  </a:extLst>
                </a:gridCol>
                <a:gridCol w="1453302">
                  <a:extLst>
                    <a:ext uri="{9D8B030D-6E8A-4147-A177-3AD203B41FA5}">
                      <a16:colId xmlns:a16="http://schemas.microsoft.com/office/drawing/2014/main" val="966488612"/>
                    </a:ext>
                  </a:extLst>
                </a:gridCol>
                <a:gridCol w="1159071">
                  <a:extLst>
                    <a:ext uri="{9D8B030D-6E8A-4147-A177-3AD203B41FA5}">
                      <a16:colId xmlns:a16="http://schemas.microsoft.com/office/drawing/2014/main" val="2825137498"/>
                    </a:ext>
                  </a:extLst>
                </a:gridCol>
                <a:gridCol w="1218353">
                  <a:extLst>
                    <a:ext uri="{9D8B030D-6E8A-4147-A177-3AD203B41FA5}">
                      <a16:colId xmlns:a16="http://schemas.microsoft.com/office/drawing/2014/main" val="554615738"/>
                    </a:ext>
                  </a:extLst>
                </a:gridCol>
                <a:gridCol w="1218353">
                  <a:extLst>
                    <a:ext uri="{9D8B030D-6E8A-4147-A177-3AD203B41FA5}">
                      <a16:colId xmlns:a16="http://schemas.microsoft.com/office/drawing/2014/main" val="2360362762"/>
                    </a:ext>
                  </a:extLst>
                </a:gridCol>
                <a:gridCol w="1285482">
                  <a:extLst>
                    <a:ext uri="{9D8B030D-6E8A-4147-A177-3AD203B41FA5}">
                      <a16:colId xmlns:a16="http://schemas.microsoft.com/office/drawing/2014/main" val="898987746"/>
                    </a:ext>
                  </a:extLst>
                </a:gridCol>
                <a:gridCol w="165359">
                  <a:extLst>
                    <a:ext uri="{9D8B030D-6E8A-4147-A177-3AD203B41FA5}">
                      <a16:colId xmlns:a16="http://schemas.microsoft.com/office/drawing/2014/main" val="3930220204"/>
                    </a:ext>
                  </a:extLst>
                </a:gridCol>
              </a:tblGrid>
              <a:tr h="704362">
                <a:tc>
                  <a:txBody>
                    <a:bodyPr/>
                    <a:lstStyle/>
                    <a:p>
                      <a:pPr algn="l" fontAlgn="ctr"/>
                      <a:r>
                        <a:rPr lang="en-US" altLang="zh-TW" sz="1500" u="none" strike="noStrike" cap="none" spc="0">
                          <a:solidFill>
                            <a:schemeClr val="tx1"/>
                          </a:solidFill>
                          <a:effectLst/>
                        </a:rPr>
                        <a:t>1</a:t>
                      </a:r>
                      <a:r>
                        <a:rPr lang="zh-TW" altLang="en-US" sz="1500" u="none" strike="noStrike" cap="none" spc="0">
                          <a:solidFill>
                            <a:schemeClr val="tx1"/>
                          </a:solidFill>
                          <a:effectLst/>
                        </a:rPr>
                        <a:t>．直轄工事（国土交通省、農水省）</a:t>
                      </a:r>
                      <a:endParaRPr lang="zh-TW"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38100" cap="flat" cmpd="sng" algn="ctr">
                      <a:no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r>
                        <a:rPr lang="ja-JP" altLang="en-US" sz="1500" u="none" strike="noStrike" cap="none" spc="0">
                          <a:solidFill>
                            <a:schemeClr val="tx1"/>
                          </a:solidFill>
                          <a:effectLst/>
                        </a:rPr>
                        <a:t>件数</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ap="flat" cmpd="sng" algn="ctr">
                      <a:noFill/>
                      <a:prstDash val="solid"/>
                    </a:lnT>
                    <a:lnB w="6350" cap="flat" cmpd="sng" algn="ctr">
                      <a:solidFill>
                        <a:schemeClr val="tx1">
                          <a:lumMod val="75000"/>
                          <a:lumOff val="25000"/>
                        </a:schemeClr>
                      </a:solidFill>
                      <a:prstDash val="solid"/>
                    </a:lnB>
                    <a:solidFill>
                      <a:srgbClr val="F2F2F2">
                        <a:alpha val="30196"/>
                      </a:srgbClr>
                    </a:solidFill>
                  </a:tcPr>
                </a:tc>
                <a:tc gridSpan="6">
                  <a:txBody>
                    <a:bodyPr/>
                    <a:lstStyle/>
                    <a:p>
                      <a:pPr algn="l" fontAlgn="ctr"/>
                      <a:r>
                        <a:rPr lang="ja-JP" altLang="en-US" sz="1500" u="none" strike="noStrike" cap="none" spc="0">
                          <a:solidFill>
                            <a:schemeClr val="tx1"/>
                          </a:solidFill>
                          <a:effectLst/>
                        </a:rPr>
                        <a:t>国交省</a:t>
                      </a:r>
                      <a:r>
                        <a:rPr lang="en-US" altLang="ja-JP" sz="1500" u="none" strike="noStrike" cap="none" spc="0">
                          <a:solidFill>
                            <a:schemeClr val="tx1"/>
                          </a:solidFill>
                          <a:effectLst/>
                        </a:rPr>
                        <a:t>2023</a:t>
                      </a:r>
                      <a:r>
                        <a:rPr lang="ja-JP" altLang="en-US" sz="1500" u="none" strike="noStrike" cap="none" spc="0">
                          <a:solidFill>
                            <a:schemeClr val="tx1"/>
                          </a:solidFill>
                          <a:effectLst/>
                        </a:rPr>
                        <a:t>年度プロポ－ザル発注予定</a:t>
                      </a:r>
                      <a:r>
                        <a:rPr lang="en-US" altLang="ja-JP" sz="1500" u="none" strike="noStrike" cap="none" spc="0">
                          <a:solidFill>
                            <a:schemeClr val="tx1"/>
                          </a:solidFill>
                          <a:effectLst/>
                        </a:rPr>
                        <a:t>(</a:t>
                      </a:r>
                      <a:r>
                        <a:rPr lang="ja-JP" altLang="en-US" sz="1500" u="none" strike="noStrike" cap="none" spc="0">
                          <a:solidFill>
                            <a:schemeClr val="tx1"/>
                          </a:solidFill>
                          <a:effectLst/>
                        </a:rPr>
                        <a:t>令和</a:t>
                      </a:r>
                      <a:r>
                        <a:rPr lang="en-US" altLang="ja-JP" sz="1500" u="none" strike="noStrike" cap="none" spc="0">
                          <a:solidFill>
                            <a:schemeClr val="tx1"/>
                          </a:solidFill>
                          <a:effectLst/>
                        </a:rPr>
                        <a:t>5</a:t>
                      </a:r>
                      <a:r>
                        <a:rPr lang="ja-JP" altLang="en-US" sz="1500" u="none" strike="noStrike" cap="none" spc="0">
                          <a:solidFill>
                            <a:schemeClr val="tx1"/>
                          </a:solidFill>
                          <a:effectLst/>
                        </a:rPr>
                        <a:t>年</a:t>
                      </a:r>
                      <a:r>
                        <a:rPr lang="en-US" altLang="ja-JP" sz="1500" u="none" strike="noStrike" cap="none" spc="0">
                          <a:solidFill>
                            <a:schemeClr val="tx1"/>
                          </a:solidFill>
                          <a:effectLst/>
                        </a:rPr>
                        <a:t>6</a:t>
                      </a:r>
                      <a:r>
                        <a:rPr lang="ja-JP" altLang="en-US" sz="1500" u="none" strike="noStrike" cap="none" spc="0">
                          <a:solidFill>
                            <a:schemeClr val="tx1"/>
                          </a:solidFill>
                          <a:effectLst/>
                        </a:rPr>
                        <a:t>月末現在 </a:t>
                      </a:r>
                      <a:r>
                        <a:rPr lang="en-US" altLang="ja-JP" sz="1500" u="none" strike="noStrike" cap="none" spc="0">
                          <a:solidFill>
                            <a:schemeClr val="tx1"/>
                          </a:solidFill>
                          <a:effectLst/>
                        </a:rPr>
                        <a:t>)</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38100" cap="flat" cmpd="sng" algn="ctr">
                      <a:noFill/>
                      <a:prstDash val="solid"/>
                    </a:lnR>
                    <a:lnT w="38100" cap="flat" cmpd="sng" algn="ctr">
                      <a:noFill/>
                      <a:prstDash val="solid"/>
                    </a:lnT>
                    <a:lnB w="6350" cap="flat" cmpd="sng" algn="ctr">
                      <a:solidFill>
                        <a:schemeClr val="tx1">
                          <a:lumMod val="75000"/>
                          <a:lumOff val="25000"/>
                        </a:schemeClr>
                      </a:solidFill>
                      <a:prstDash val="solid"/>
                    </a:lnB>
                    <a:solidFill>
                      <a:srgbClr val="F2F2F2">
                        <a:alpha val="30196"/>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10733895"/>
                  </a:ext>
                </a:extLst>
              </a:tr>
              <a:tr h="471790">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r>
                        <a:rPr lang="ja-JP" altLang="en-US" sz="1500" u="none" strike="noStrike" cap="none" spc="0">
                          <a:solidFill>
                            <a:schemeClr val="tx1"/>
                          </a:solidFill>
                          <a:effectLst/>
                        </a:rPr>
                        <a:t>土木関係</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r>
                        <a:rPr lang="ja-JP" altLang="en-US" sz="1500" u="none" strike="noStrike" cap="none" spc="0">
                          <a:solidFill>
                            <a:schemeClr val="tx1"/>
                          </a:solidFill>
                          <a:effectLst/>
                        </a:rPr>
                        <a:t>建築関係</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r>
                        <a:rPr lang="ja-JP" altLang="en-US" sz="1500" u="none" strike="noStrike" cap="none" spc="0">
                          <a:solidFill>
                            <a:schemeClr val="tx1"/>
                          </a:solidFill>
                          <a:effectLst/>
                        </a:rPr>
                        <a:t>その他</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467938941"/>
                  </a:ext>
                </a:extLst>
              </a:tr>
              <a:tr h="471790">
                <a:tc>
                  <a:txBody>
                    <a:bodyPr/>
                    <a:lstStyle/>
                    <a:p>
                      <a:pPr algn="l" fontAlgn="ctr"/>
                      <a:r>
                        <a:rPr lang="en-US" altLang="ja-JP" sz="1500" u="none" strike="noStrike" cap="none" spc="0">
                          <a:solidFill>
                            <a:schemeClr val="tx1"/>
                          </a:solidFill>
                          <a:effectLst/>
                        </a:rPr>
                        <a:t>2023</a:t>
                      </a:r>
                      <a:r>
                        <a:rPr lang="ja-JP" altLang="en-US" sz="1500" u="none" strike="noStrike" cap="none" spc="0">
                          <a:solidFill>
                            <a:schemeClr val="tx1"/>
                          </a:solidFill>
                          <a:effectLst/>
                        </a:rPr>
                        <a:t>年度（４～</a:t>
                      </a:r>
                      <a:r>
                        <a:rPr lang="en-US" altLang="ja-JP" sz="1500" u="none" strike="noStrike" cap="none" spc="0">
                          <a:solidFill>
                            <a:schemeClr val="tx1"/>
                          </a:solidFill>
                          <a:effectLst/>
                        </a:rPr>
                        <a:t>6</a:t>
                      </a:r>
                      <a:r>
                        <a:rPr lang="ja-JP" altLang="en-US" sz="1500" u="none" strike="noStrike" cap="none" spc="0">
                          <a:solidFill>
                            <a:schemeClr val="tx1"/>
                          </a:solidFill>
                          <a:effectLst/>
                        </a:rPr>
                        <a:t>月）</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900</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r>
                        <a:rPr lang="ja-JP" altLang="en-US" sz="1500" u="none" strike="noStrike" cap="none" spc="0">
                          <a:solidFill>
                            <a:schemeClr val="tx1"/>
                          </a:solidFill>
                          <a:effectLst/>
                        </a:rPr>
                        <a:t>第１四半期</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1277</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1230</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13</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34</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4077537739"/>
                  </a:ext>
                </a:extLst>
              </a:tr>
              <a:tr h="471790">
                <a:tc>
                  <a:txBody>
                    <a:bodyPr/>
                    <a:lstStyle/>
                    <a:p>
                      <a:pPr algn="l" fontAlgn="ctr"/>
                      <a:r>
                        <a:rPr lang="en-US" altLang="ja-JP" sz="1500" u="none" strike="noStrike" cap="none" spc="0">
                          <a:solidFill>
                            <a:schemeClr val="tx1"/>
                          </a:solidFill>
                          <a:effectLst/>
                        </a:rPr>
                        <a:t>2022</a:t>
                      </a:r>
                      <a:r>
                        <a:rPr lang="ja-JP" altLang="en-US" sz="1500" u="none" strike="noStrike" cap="none" spc="0">
                          <a:solidFill>
                            <a:schemeClr val="tx1"/>
                          </a:solidFill>
                          <a:effectLst/>
                        </a:rPr>
                        <a:t>年度</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3688</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r>
                        <a:rPr lang="ja-JP" altLang="en-US" sz="1500" u="none" strike="noStrike" cap="none" spc="0">
                          <a:solidFill>
                            <a:schemeClr val="tx1"/>
                          </a:solidFill>
                          <a:effectLst/>
                        </a:rPr>
                        <a:t>第２四半期</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1045</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950</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60</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35</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353490623"/>
                  </a:ext>
                </a:extLst>
              </a:tr>
              <a:tr h="471790">
                <a:tc>
                  <a:txBody>
                    <a:bodyPr/>
                    <a:lstStyle/>
                    <a:p>
                      <a:pPr algn="l" fontAlgn="ctr"/>
                      <a:r>
                        <a:rPr lang="en-US" altLang="ja-JP" sz="1500" u="none" strike="noStrike" cap="none" spc="0">
                          <a:solidFill>
                            <a:schemeClr val="tx1"/>
                          </a:solidFill>
                          <a:effectLst/>
                        </a:rPr>
                        <a:t>2021</a:t>
                      </a:r>
                      <a:r>
                        <a:rPr lang="ja-JP" altLang="en-US" sz="1500" u="none" strike="noStrike" cap="none" spc="0">
                          <a:solidFill>
                            <a:schemeClr val="tx1"/>
                          </a:solidFill>
                          <a:effectLst/>
                        </a:rPr>
                        <a:t>年度</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3855</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r>
                        <a:rPr lang="ja-JP" altLang="en-US" sz="1500" u="none" strike="noStrike" cap="none" spc="0">
                          <a:solidFill>
                            <a:schemeClr val="tx1"/>
                          </a:solidFill>
                          <a:effectLst/>
                        </a:rPr>
                        <a:t>第３四半期</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198</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184</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13</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1</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22666753"/>
                  </a:ext>
                </a:extLst>
              </a:tr>
              <a:tr h="471790">
                <a:tc>
                  <a:txBody>
                    <a:bodyPr/>
                    <a:lstStyle/>
                    <a:p>
                      <a:pPr algn="l" fontAlgn="ctr"/>
                      <a:r>
                        <a:rPr lang="en-US" altLang="ja-JP" sz="1500" u="none" strike="noStrike" cap="none" spc="0">
                          <a:solidFill>
                            <a:schemeClr val="tx1"/>
                          </a:solidFill>
                          <a:effectLst/>
                        </a:rPr>
                        <a:t>2020</a:t>
                      </a:r>
                      <a:r>
                        <a:rPr lang="ja-JP" altLang="en-US" sz="1500" u="none" strike="noStrike" cap="none" spc="0">
                          <a:solidFill>
                            <a:schemeClr val="tx1"/>
                          </a:solidFill>
                          <a:effectLst/>
                        </a:rPr>
                        <a:t>年度</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3751</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r>
                        <a:rPr lang="ja-JP" altLang="en-US" sz="1500" u="none" strike="noStrike" cap="none" spc="0">
                          <a:solidFill>
                            <a:schemeClr val="tx1"/>
                          </a:solidFill>
                          <a:effectLst/>
                        </a:rPr>
                        <a:t>第４四半期</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125</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117</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3</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5</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2678847982"/>
                  </a:ext>
                </a:extLst>
              </a:tr>
              <a:tr h="471790">
                <a:tc>
                  <a:txBody>
                    <a:bodyPr/>
                    <a:lstStyle/>
                    <a:p>
                      <a:pPr algn="l" fontAlgn="ctr"/>
                      <a:r>
                        <a:rPr lang="en-US" altLang="ja-JP" sz="1500" u="none" strike="noStrike" cap="none" spc="0">
                          <a:solidFill>
                            <a:schemeClr val="tx1"/>
                          </a:solidFill>
                          <a:effectLst/>
                        </a:rPr>
                        <a:t>2019</a:t>
                      </a:r>
                      <a:r>
                        <a:rPr lang="ja-JP" altLang="en-US" sz="1500" u="none" strike="noStrike" cap="none" spc="0">
                          <a:solidFill>
                            <a:schemeClr val="tx1"/>
                          </a:solidFill>
                          <a:effectLst/>
                        </a:rPr>
                        <a:t>年度</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1486</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2645</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2481</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89</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r" fontAlgn="ctr"/>
                      <a:r>
                        <a:rPr lang="en-US" altLang="ja-JP" sz="1500" u="none" strike="noStrike" cap="none" spc="0">
                          <a:solidFill>
                            <a:schemeClr val="tx1"/>
                          </a:solidFill>
                          <a:effectLst/>
                        </a:rPr>
                        <a:t>75</a:t>
                      </a:r>
                      <a:endParaRPr lang="en-US" altLang="ja-JP"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3132160899"/>
                  </a:ext>
                </a:extLst>
              </a:tr>
              <a:tr h="471790">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38100" cap="flat" cmpd="sng" algn="ctr">
                      <a:no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38100" cap="flat" cmpd="sng" algn="ctr">
                      <a:no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38100" cap="flat" cmpd="sng" algn="ctr">
                      <a:noFill/>
                      <a:prstDash val="solid"/>
                    </a:lnB>
                    <a:solidFill>
                      <a:srgbClr val="F2F2F2">
                        <a:alpha val="30196"/>
                      </a:srgbClr>
                    </a:solidFill>
                  </a:tcPr>
                </a:tc>
                <a:tc gridSpan="4">
                  <a:txBody>
                    <a:bodyPr/>
                    <a:lstStyle/>
                    <a:p>
                      <a:pPr algn="l" fontAlgn="ctr"/>
                      <a:r>
                        <a:rPr lang="ja-JP" altLang="en-US" sz="1500" u="none" strike="noStrike" cap="none" spc="0">
                          <a:solidFill>
                            <a:schemeClr val="tx1"/>
                          </a:solidFill>
                          <a:effectLst/>
                        </a:rPr>
                        <a:t>＊直轄工事は９０％以上が土木関連プロポ</a:t>
                      </a: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38100" cap="flat" cmpd="sng" algn="ctr">
                      <a:noFill/>
                      <a:prstDash val="solid"/>
                    </a:lnB>
                    <a:solidFill>
                      <a:srgbClr val="F2F2F2">
                        <a:alpha val="30196"/>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38100" cap="flat" cmpd="sng" algn="ctr">
                      <a:noFill/>
                      <a:prstDash val="solid"/>
                    </a:lnB>
                    <a:solidFill>
                      <a:srgbClr val="F2F2F2">
                        <a:alpha val="30196"/>
                      </a:srgbClr>
                    </a:solidFill>
                  </a:tcPr>
                </a:tc>
                <a:tc>
                  <a:txBody>
                    <a:bodyPr/>
                    <a:lstStyle/>
                    <a:p>
                      <a:pPr algn="l" fontAlgn="ctr"/>
                      <a:endParaRPr lang="ja-JP" altLang="en-US" sz="1500" b="0" i="0" u="none" strike="noStrike" cap="none" spc="0">
                        <a:solidFill>
                          <a:schemeClr val="tx1"/>
                        </a:solidFill>
                        <a:effectLst/>
                        <a:latin typeface="游ゴシック" panose="020B0400000000000000" pitchFamily="50" charset="-128"/>
                        <a:ea typeface="游ゴシック" panose="020B0400000000000000" pitchFamily="50" charset="-128"/>
                      </a:endParaRPr>
                    </a:p>
                  </a:txBody>
                  <a:tcPr marL="129576" marR="10383" marT="99674" marB="99674" anchor="ctr">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38100" cap="flat" cmpd="sng" algn="ctr">
                      <a:noFill/>
                      <a:prstDash val="solid"/>
                    </a:lnB>
                    <a:solidFill>
                      <a:srgbClr val="F2F2F2">
                        <a:alpha val="30196"/>
                      </a:srgbClr>
                    </a:solidFill>
                  </a:tcPr>
                </a:tc>
                <a:extLst>
                  <a:ext uri="{0D108BD9-81ED-4DB2-BD59-A6C34878D82A}">
                    <a16:rowId xmlns:a16="http://schemas.microsoft.com/office/drawing/2014/main" val="911411143"/>
                  </a:ext>
                </a:extLst>
              </a:tr>
            </a:tbl>
          </a:graphicData>
        </a:graphic>
      </p:graphicFrame>
    </p:spTree>
    <p:extLst>
      <p:ext uri="{BB962C8B-B14F-4D97-AF65-F5344CB8AC3E}">
        <p14:creationId xmlns:p14="http://schemas.microsoft.com/office/powerpoint/2010/main" val="2388008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1</a:t>
            </a:r>
          </a:p>
        </p:txBody>
      </p:sp>
      <p:sp>
        <p:nvSpPr>
          <p:cNvPr id="2" name="object 2"/>
          <p:cNvSpPr txBox="1"/>
          <p:nvPr/>
        </p:nvSpPr>
        <p:spPr>
          <a:xfrm>
            <a:off x="3574374" y="637957"/>
            <a:ext cx="6728441" cy="439732"/>
          </a:xfrm>
          <a:prstGeom prst="rect">
            <a:avLst/>
          </a:prstGeom>
        </p:spPr>
        <p:txBody>
          <a:bodyPr vert="horz" wrap="square" lIns="0" tIns="58733" rIns="0" bIns="0" rtlCol="0">
            <a:spAutoFit/>
          </a:bodyPr>
          <a:lstStyle/>
          <a:p>
            <a:pPr marL="11516">
              <a:spcBef>
                <a:spcPts val="462"/>
              </a:spcBef>
            </a:pPr>
            <a:r>
              <a:rPr sz="1270" b="1" spc="-18" dirty="0">
                <a:latin typeface="ＭＳ ゴシック"/>
                <a:cs typeface="ＭＳ ゴシック"/>
              </a:rPr>
              <a:t>ＰＦＩ事業実施プロセスに関するガイドライン改正（案）</a:t>
            </a:r>
            <a:r>
              <a:rPr sz="1270" b="1" spc="-27" dirty="0">
                <a:latin typeface="ＭＳ ゴシック"/>
                <a:cs typeface="ＭＳ ゴシック"/>
              </a:rPr>
              <a:t>新旧対照表</a:t>
            </a:r>
            <a:endParaRPr sz="1270">
              <a:latin typeface="ＭＳ ゴシック"/>
              <a:cs typeface="ＭＳ ゴシック"/>
            </a:endParaRPr>
          </a:p>
          <a:p>
            <a:pPr marR="4607" algn="r">
              <a:spcBef>
                <a:spcPts val="286"/>
              </a:spcBef>
            </a:pPr>
            <a:r>
              <a:rPr sz="952" dirty="0">
                <a:latin typeface="ＭＳ ゴシック"/>
                <a:cs typeface="ＭＳ ゴシック"/>
              </a:rPr>
              <a:t>（</a:t>
            </a:r>
            <a:r>
              <a:rPr sz="952" spc="-14" dirty="0">
                <a:latin typeface="ＭＳ ゴシック"/>
                <a:cs typeface="ＭＳ ゴシック"/>
              </a:rPr>
              <a:t>傍線部分は改正部分</a:t>
            </a:r>
            <a:r>
              <a:rPr sz="952" spc="-45" dirty="0">
                <a:latin typeface="ＭＳ ゴシック"/>
                <a:cs typeface="ＭＳ ゴシック"/>
              </a:rPr>
              <a:t>）</a:t>
            </a:r>
            <a:endParaRPr sz="952">
              <a:latin typeface="ＭＳ ゴシック"/>
              <a:cs typeface="ＭＳ ゴシック"/>
            </a:endParaRPr>
          </a:p>
        </p:txBody>
      </p:sp>
      <p:graphicFrame>
        <p:nvGraphicFramePr>
          <p:cNvPr id="3" name="object 3"/>
          <p:cNvGraphicFramePr>
            <a:graphicFrameLocks noGrp="1"/>
          </p:cNvGraphicFramePr>
          <p:nvPr/>
        </p:nvGraphicFramePr>
        <p:xfrm>
          <a:off x="1899894" y="1106942"/>
          <a:ext cx="8383920" cy="5583400"/>
        </p:xfrm>
        <a:graphic>
          <a:graphicData uri="http://schemas.openxmlformats.org/drawingml/2006/table">
            <a:tbl>
              <a:tblPr firstRow="1" bandRow="1">
                <a:tableStyleId>{2D5ABB26-0587-4C30-8999-92F81FD0307C}</a:tableStyleId>
              </a:tblPr>
              <a:tblGrid>
                <a:gridCol w="4191384">
                  <a:extLst>
                    <a:ext uri="{9D8B030D-6E8A-4147-A177-3AD203B41FA5}">
                      <a16:colId xmlns:a16="http://schemas.microsoft.com/office/drawing/2014/main" val="20000"/>
                    </a:ext>
                  </a:extLst>
                </a:gridCol>
                <a:gridCol w="4192536">
                  <a:extLst>
                    <a:ext uri="{9D8B030D-6E8A-4147-A177-3AD203B41FA5}">
                      <a16:colId xmlns:a16="http://schemas.microsoft.com/office/drawing/2014/main" val="20001"/>
                    </a:ext>
                  </a:extLst>
                </a:gridCol>
              </a:tblGrid>
              <a:tr h="212477">
                <a:tc>
                  <a:txBody>
                    <a:bodyPr/>
                    <a:lstStyle/>
                    <a:p>
                      <a:pPr marL="4445" algn="ctr">
                        <a:lnSpc>
                          <a:spcPct val="100000"/>
                        </a:lnSpc>
                        <a:spcBef>
                          <a:spcPts val="254"/>
                        </a:spcBef>
                      </a:pPr>
                      <a:r>
                        <a:rPr sz="1000" spc="-20" dirty="0">
                          <a:latin typeface="ＭＳ ゴシック"/>
                          <a:cs typeface="ＭＳ ゴシック"/>
                        </a:rPr>
                        <a:t>改正前</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254"/>
                        </a:spcBef>
                      </a:pPr>
                      <a:r>
                        <a:rPr sz="1000" spc="-20" dirty="0">
                          <a:latin typeface="ＭＳ ゴシック"/>
                          <a:cs typeface="ＭＳ ゴシック"/>
                        </a:rPr>
                        <a:t>改正後</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772961">
                <a:tc>
                  <a:txBody>
                    <a:bodyPr/>
                    <a:lstStyle/>
                    <a:p>
                      <a:pPr marL="69850">
                        <a:lnSpc>
                          <a:spcPct val="100000"/>
                        </a:lnSpc>
                        <a:spcBef>
                          <a:spcPts val="254"/>
                        </a:spcBef>
                      </a:pPr>
                      <a:r>
                        <a:rPr sz="1000" spc="-20" dirty="0">
                          <a:latin typeface="ＭＳ ゴシック"/>
                          <a:cs typeface="ＭＳ ゴシック"/>
                        </a:rPr>
                        <a:t>ステップ４．民間事業者の募集、評価・選定、公表</a:t>
                      </a:r>
                      <a:endParaRPr sz="1000">
                        <a:latin typeface="ＭＳ ゴシック"/>
                        <a:cs typeface="ＭＳ ゴシック"/>
                      </a:endParaRPr>
                    </a:p>
                    <a:p>
                      <a:pPr marL="203835">
                        <a:lnSpc>
                          <a:spcPct val="100000"/>
                        </a:lnSpc>
                        <a:spcBef>
                          <a:spcPts val="540"/>
                        </a:spcBef>
                      </a:pPr>
                      <a:r>
                        <a:rPr sz="1000" spc="-20" dirty="0">
                          <a:latin typeface="ＭＳ ゴシック"/>
                          <a:cs typeface="ＭＳ ゴシック"/>
                        </a:rPr>
                        <a:t>４－１ 民間事業者の募集、評価・選定</a:t>
                      </a:r>
                      <a:endParaRPr sz="1000">
                        <a:latin typeface="ＭＳ ゴシック"/>
                        <a:cs typeface="ＭＳ ゴシック"/>
                      </a:endParaRPr>
                    </a:p>
                    <a:p>
                      <a:pPr marL="69850">
                        <a:lnSpc>
                          <a:spcPct val="100000"/>
                        </a:lnSpc>
                        <a:spcBef>
                          <a:spcPts val="540"/>
                        </a:spcBef>
                      </a:pPr>
                      <a:r>
                        <a:rPr sz="1000" dirty="0">
                          <a:latin typeface="ＭＳ ゴシック"/>
                          <a:cs typeface="ＭＳ ゴシック"/>
                        </a:rPr>
                        <a:t>（</a:t>
                      </a:r>
                      <a:r>
                        <a:rPr sz="1000" spc="-15" dirty="0">
                          <a:latin typeface="ＭＳ ゴシック"/>
                          <a:cs typeface="ＭＳ ゴシック"/>
                        </a:rPr>
                        <a:t>基本的な考え方</a:t>
                      </a:r>
                      <a:r>
                        <a:rPr sz="1000" spc="-50" dirty="0">
                          <a:latin typeface="ＭＳ ゴシック"/>
                          <a:cs typeface="ＭＳ ゴシック"/>
                        </a:rPr>
                        <a:t>）</a:t>
                      </a:r>
                      <a:endParaRPr sz="1000">
                        <a:latin typeface="ＭＳ ゴシック"/>
                        <a:cs typeface="ＭＳ ゴシック"/>
                      </a:endParaRPr>
                    </a:p>
                    <a:p>
                      <a:pPr marL="203835">
                        <a:lnSpc>
                          <a:spcPct val="100000"/>
                        </a:lnSpc>
                        <a:spcBef>
                          <a:spcPts val="545"/>
                        </a:spcBef>
                        <a:tabLst>
                          <a:tab pos="1005840" algn="l"/>
                        </a:tabLst>
                      </a:pPr>
                      <a:r>
                        <a:rPr sz="1000" dirty="0">
                          <a:latin typeface="ＭＳ ゴシック"/>
                          <a:cs typeface="ＭＳ ゴシック"/>
                        </a:rPr>
                        <a:t>（1</a:t>
                      </a:r>
                      <a:r>
                        <a:rPr sz="1000" spc="-530" dirty="0">
                          <a:latin typeface="ＭＳ ゴシック"/>
                          <a:cs typeface="ＭＳ ゴシック"/>
                        </a:rPr>
                        <a:t>）</a:t>
                      </a:r>
                      <a:r>
                        <a:rPr sz="1000" spc="-540" dirty="0">
                          <a:latin typeface="ＭＳ ゴシック"/>
                          <a:cs typeface="ＭＳ ゴシック"/>
                        </a:rPr>
                        <a:t>・</a:t>
                      </a:r>
                      <a:r>
                        <a:rPr sz="1000" spc="-25" dirty="0">
                          <a:latin typeface="ＭＳ ゴシック"/>
                          <a:cs typeface="ＭＳ ゴシック"/>
                        </a:rPr>
                        <a:t>（2）</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6550" marR="7620" indent="-132715">
                        <a:lnSpc>
                          <a:spcPct val="142800"/>
                        </a:lnSpc>
                        <a:buSzPct val="90476"/>
                        <a:buAutoNum type="arabicPlain" startAt="3"/>
                        <a:tabLst>
                          <a:tab pos="336550" algn="l"/>
                          <a:tab pos="525145" algn="l"/>
                        </a:tabLst>
                      </a:pPr>
                      <a:r>
                        <a:rPr sz="1000" spc="-55" dirty="0">
                          <a:latin typeface="ＭＳ ゴシック"/>
                          <a:cs typeface="ＭＳ ゴシック"/>
                        </a:rPr>
                        <a:t>	上記</a:t>
                      </a:r>
                      <a:r>
                        <a:rPr sz="1000" spc="-35" dirty="0">
                          <a:latin typeface="ＭＳ ゴシック"/>
                          <a:cs typeface="ＭＳ ゴシック"/>
                        </a:rPr>
                        <a:t>（1）</a:t>
                      </a:r>
                      <a:r>
                        <a:rPr sz="1000" spc="-30" dirty="0">
                          <a:latin typeface="ＭＳ ゴシック"/>
                          <a:cs typeface="ＭＳ ゴシック"/>
                        </a:rPr>
                        <a:t>②の民間事業者の創意工夫の発揮のためには、提供される</a:t>
                      </a:r>
                      <a:r>
                        <a:rPr sz="1000" spc="-20" dirty="0">
                          <a:latin typeface="ＭＳ ゴシック"/>
                          <a:cs typeface="ＭＳ ゴシック"/>
                        </a:rPr>
                        <a:t>べき公共サービスの水準を必要な限度で示すことを基本とし、構造物、建築物の具体的な仕様の特定については必要最小限にとどめるという、</a:t>
                      </a:r>
                      <a:r>
                        <a:rPr sz="1000" spc="-40" dirty="0">
                          <a:latin typeface="ＭＳ ゴシック"/>
                          <a:cs typeface="ＭＳ ゴシック"/>
                        </a:rPr>
                        <a:t>いわゆる性能発注の考え方を採ることが必要である。また、提供されるべき公共サービス水準を達成するためのサービスの調達方法・手段につ</a:t>
                      </a:r>
                      <a:r>
                        <a:rPr sz="1000" spc="-50" dirty="0">
                          <a:latin typeface="ＭＳ ゴシック"/>
                          <a:cs typeface="ＭＳ ゴシック"/>
                        </a:rPr>
                        <a:t>いては、応募者の創意工夫が阻害されるような条件を排除し、民間事業</a:t>
                      </a:r>
                      <a:r>
                        <a:rPr sz="1000" spc="-20" dirty="0">
                          <a:latin typeface="ＭＳ ゴシック"/>
                          <a:cs typeface="ＭＳ ゴシック"/>
                        </a:rPr>
                        <a:t>者の創意工夫に委ねることが適当である。</a:t>
                      </a:r>
                      <a:endParaRPr sz="1000">
                        <a:latin typeface="ＭＳ ゴシック"/>
                        <a:cs typeface="ＭＳ ゴシック"/>
                      </a:endParaRPr>
                    </a:p>
                    <a:p>
                      <a:pPr marL="336550" marR="55880" indent="133985">
                        <a:lnSpc>
                          <a:spcPct val="142900"/>
                        </a:lnSpc>
                      </a:pPr>
                      <a:r>
                        <a:rPr sz="1000" spc="-50" dirty="0">
                          <a:latin typeface="ＭＳ ゴシック"/>
                          <a:cs typeface="ＭＳ ゴシック"/>
                        </a:rPr>
                        <a:t>なお、発注する性能の具体的要件については、できる限り明確に提示</a:t>
                      </a:r>
                      <a:r>
                        <a:rPr sz="1000" spc="-20" dirty="0">
                          <a:latin typeface="ＭＳ ゴシック"/>
                          <a:cs typeface="ＭＳ ゴシック"/>
                        </a:rPr>
                        <a:t>し、応募者が共通の理解を得るようにすることが重要である。</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537210" indent="-333375" algn="just">
                        <a:lnSpc>
                          <a:spcPct val="100000"/>
                        </a:lnSpc>
                        <a:spcBef>
                          <a:spcPts val="840"/>
                        </a:spcBef>
                        <a:buSzPct val="90476"/>
                        <a:buAutoNum type="arabicPlain" startAt="4"/>
                        <a:tabLst>
                          <a:tab pos="537210" algn="l"/>
                        </a:tabLst>
                      </a:pPr>
                      <a:r>
                        <a:rPr sz="1000" dirty="0">
                          <a:latin typeface="ＭＳ ゴシック"/>
                          <a:cs typeface="ＭＳ ゴシック"/>
                        </a:rPr>
                        <a:t>～（7）</a:t>
                      </a:r>
                      <a:r>
                        <a:rPr sz="1000" spc="500" dirty="0">
                          <a:latin typeface="ＭＳ ゴシック"/>
                          <a:cs typeface="ＭＳ ゴシック"/>
                        </a:rPr>
                        <a:t> </a:t>
                      </a:r>
                      <a:r>
                        <a:rPr sz="1000" dirty="0">
                          <a:latin typeface="ＭＳ ゴシック"/>
                          <a:cs typeface="ＭＳ ゴシック"/>
                        </a:rPr>
                        <a:t>［</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6550" marR="55880" indent="-132715" algn="just">
                        <a:lnSpc>
                          <a:spcPct val="142800"/>
                        </a:lnSpc>
                        <a:spcBef>
                          <a:spcPts val="5"/>
                        </a:spcBef>
                      </a:pPr>
                      <a:r>
                        <a:rPr sz="1000" spc="-10" dirty="0">
                          <a:latin typeface="ＭＳ ゴシック"/>
                          <a:cs typeface="ＭＳ ゴシック"/>
                        </a:rPr>
                        <a:t>（8）</a:t>
                      </a:r>
                      <a:r>
                        <a:rPr sz="1000" spc="-20" dirty="0">
                          <a:latin typeface="ＭＳ ゴシック"/>
                          <a:cs typeface="ＭＳ ゴシック"/>
                        </a:rPr>
                        <a:t>民間事業者には質問の機会を与えるとともに、質問に対する回答に</a:t>
                      </a:r>
                      <a:r>
                        <a:rPr sz="1000" spc="-55" dirty="0">
                          <a:latin typeface="ＭＳ ゴシック"/>
                          <a:cs typeface="ＭＳ ゴシック"/>
                        </a:rPr>
                        <a:t>ついては、公平性を確保するため他の応募者にも公表することが適切で</a:t>
                      </a:r>
                      <a:r>
                        <a:rPr sz="1000" spc="-50" dirty="0">
                          <a:latin typeface="ＭＳ ゴシック"/>
                          <a:cs typeface="ＭＳ ゴシック"/>
                        </a:rPr>
                        <a:t>ある。ただし、応募者の特殊な技術、ノウハウ等に係る質問・回答</a:t>
                      </a:r>
                      <a:r>
                        <a:rPr sz="1000" u="sng" spc="-35" dirty="0">
                          <a:uFill>
                            <a:solidFill>
                              <a:srgbClr val="000000"/>
                            </a:solidFill>
                          </a:uFill>
                          <a:latin typeface="ＭＳ ゴシック"/>
                          <a:cs typeface="ＭＳ ゴシック"/>
                        </a:rPr>
                        <a:t>につ</a:t>
                      </a:r>
                      <a:r>
                        <a:rPr sz="1000" u="sng" spc="500" dirty="0">
                          <a:uFill>
                            <a:solidFill>
                              <a:srgbClr val="000000"/>
                            </a:solidFill>
                          </a:uFill>
                          <a:latin typeface="ＭＳ ゴシック"/>
                          <a:cs typeface="ＭＳ ゴシック"/>
                        </a:rPr>
                        <a:t> </a:t>
                      </a:r>
                      <a:r>
                        <a:rPr sz="1000" u="sng" spc="-5" dirty="0">
                          <a:uFill>
                            <a:solidFill>
                              <a:srgbClr val="000000"/>
                            </a:solidFill>
                          </a:uFill>
                          <a:latin typeface="ＭＳ ゴシック"/>
                          <a:cs typeface="ＭＳ ゴシック"/>
                        </a:rPr>
                        <a:t>いては</a:t>
                      </a:r>
                      <a:r>
                        <a:rPr sz="1000" spc="-55" dirty="0">
                          <a:latin typeface="ＭＳ ゴシック"/>
                          <a:cs typeface="ＭＳ ゴシック"/>
                        </a:rPr>
                        <a:t>、公表することにより、応募者の権利、競争上の地位その他正当</a:t>
                      </a:r>
                      <a:r>
                        <a:rPr sz="1000" spc="-5" dirty="0">
                          <a:latin typeface="ＭＳ ゴシック"/>
                          <a:cs typeface="ＭＳ ゴシック"/>
                        </a:rPr>
                        <a:t>な利益を害するおそれがあるものは公表しないといった配慮が必要で</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ct val="100000"/>
                        </a:lnSpc>
                        <a:spcBef>
                          <a:spcPts val="254"/>
                        </a:spcBef>
                      </a:pPr>
                      <a:r>
                        <a:rPr sz="1000" spc="-20" dirty="0">
                          <a:latin typeface="ＭＳ ゴシック"/>
                          <a:cs typeface="ＭＳ ゴシック"/>
                        </a:rPr>
                        <a:t>ステップ４．民間事業者の募集、評価・選定、公表</a:t>
                      </a:r>
                      <a:endParaRPr sz="1000">
                        <a:latin typeface="ＭＳ ゴシック"/>
                        <a:cs typeface="ＭＳ ゴシック"/>
                      </a:endParaRPr>
                    </a:p>
                    <a:p>
                      <a:pPr marL="203835">
                        <a:lnSpc>
                          <a:spcPct val="100000"/>
                        </a:lnSpc>
                        <a:spcBef>
                          <a:spcPts val="540"/>
                        </a:spcBef>
                      </a:pPr>
                      <a:r>
                        <a:rPr sz="1000" spc="-20" dirty="0">
                          <a:latin typeface="ＭＳ ゴシック"/>
                          <a:cs typeface="ＭＳ ゴシック"/>
                        </a:rPr>
                        <a:t>４－１ 民間事業者の募集、評価・選定</a:t>
                      </a:r>
                      <a:endParaRPr sz="1000">
                        <a:latin typeface="ＭＳ ゴシック"/>
                        <a:cs typeface="ＭＳ ゴシック"/>
                      </a:endParaRPr>
                    </a:p>
                    <a:p>
                      <a:pPr marL="69850">
                        <a:lnSpc>
                          <a:spcPct val="100000"/>
                        </a:lnSpc>
                        <a:spcBef>
                          <a:spcPts val="540"/>
                        </a:spcBef>
                      </a:pPr>
                      <a:r>
                        <a:rPr sz="1000" dirty="0">
                          <a:latin typeface="ＭＳ ゴシック"/>
                          <a:cs typeface="ＭＳ ゴシック"/>
                        </a:rPr>
                        <a:t>（</a:t>
                      </a:r>
                      <a:r>
                        <a:rPr sz="1000" spc="-15" dirty="0">
                          <a:latin typeface="ＭＳ ゴシック"/>
                          <a:cs typeface="ＭＳ ゴシック"/>
                        </a:rPr>
                        <a:t>基本的な考え方</a:t>
                      </a:r>
                      <a:r>
                        <a:rPr sz="1000" spc="-50" dirty="0">
                          <a:latin typeface="ＭＳ ゴシック"/>
                          <a:cs typeface="ＭＳ ゴシック"/>
                        </a:rPr>
                        <a:t>）</a:t>
                      </a:r>
                      <a:endParaRPr sz="1000">
                        <a:latin typeface="ＭＳ ゴシック"/>
                        <a:cs typeface="ＭＳ ゴシック"/>
                      </a:endParaRPr>
                    </a:p>
                    <a:p>
                      <a:pPr marL="203835">
                        <a:lnSpc>
                          <a:spcPct val="100000"/>
                        </a:lnSpc>
                        <a:spcBef>
                          <a:spcPts val="545"/>
                        </a:spcBef>
                        <a:tabLst>
                          <a:tab pos="1005205" algn="l"/>
                        </a:tabLst>
                      </a:pPr>
                      <a:r>
                        <a:rPr sz="1000" dirty="0">
                          <a:latin typeface="ＭＳ ゴシック"/>
                          <a:cs typeface="ＭＳ ゴシック"/>
                        </a:rPr>
                        <a:t>（1</a:t>
                      </a:r>
                      <a:r>
                        <a:rPr sz="1000" spc="-530" dirty="0">
                          <a:latin typeface="ＭＳ ゴシック"/>
                          <a:cs typeface="ＭＳ ゴシック"/>
                        </a:rPr>
                        <a:t>）</a:t>
                      </a:r>
                      <a:r>
                        <a:rPr sz="1000" spc="-540" dirty="0">
                          <a:latin typeface="ＭＳ ゴシック"/>
                          <a:cs typeface="ＭＳ ゴシック"/>
                        </a:rPr>
                        <a:t>・</a:t>
                      </a:r>
                      <a:r>
                        <a:rPr sz="1000" spc="-25" dirty="0">
                          <a:latin typeface="ＭＳ ゴシック"/>
                          <a:cs typeface="ＭＳ ゴシック"/>
                        </a:rPr>
                        <a:t>（2）</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6550" marR="8890" indent="-132715">
                        <a:lnSpc>
                          <a:spcPct val="142800"/>
                        </a:lnSpc>
                        <a:buSzPct val="90476"/>
                        <a:buAutoNum type="arabicPlain" startAt="3"/>
                        <a:tabLst>
                          <a:tab pos="336550" algn="l"/>
                          <a:tab pos="525145" algn="l"/>
                        </a:tabLst>
                      </a:pPr>
                      <a:r>
                        <a:rPr sz="1000" spc="-55" dirty="0">
                          <a:latin typeface="ＭＳ ゴシック"/>
                          <a:cs typeface="ＭＳ ゴシック"/>
                        </a:rPr>
                        <a:t>	上記</a:t>
                      </a:r>
                      <a:r>
                        <a:rPr sz="1000" spc="-35" dirty="0">
                          <a:latin typeface="ＭＳ ゴシック"/>
                          <a:cs typeface="ＭＳ ゴシック"/>
                        </a:rPr>
                        <a:t>（1）</a:t>
                      </a:r>
                      <a:r>
                        <a:rPr sz="1000" spc="-30" dirty="0">
                          <a:latin typeface="ＭＳ ゴシック"/>
                          <a:cs typeface="ＭＳ ゴシック"/>
                        </a:rPr>
                        <a:t>②の民間事業者の創意工夫の発揮のためには、提供される</a:t>
                      </a:r>
                      <a:r>
                        <a:rPr sz="1000" spc="-20" dirty="0">
                          <a:latin typeface="ＭＳ ゴシック"/>
                          <a:cs typeface="ＭＳ ゴシック"/>
                        </a:rPr>
                        <a:t>べき公共サービスの水準を必要な限度で示すことを基本とし、構造物、建築物の具体的な仕様の特定については必要最小限にとどめるという、</a:t>
                      </a:r>
                      <a:r>
                        <a:rPr sz="1000" spc="-40" dirty="0">
                          <a:latin typeface="ＭＳ ゴシック"/>
                          <a:cs typeface="ＭＳ ゴシック"/>
                        </a:rPr>
                        <a:t>いわゆる性能発注の考え方を採ることが必要である。また、提供されるべき公共サービス水準を達成するためのサービスの調達方法・手段につ</a:t>
                      </a:r>
                      <a:r>
                        <a:rPr sz="1000" spc="-50" dirty="0">
                          <a:latin typeface="ＭＳ ゴシック"/>
                          <a:cs typeface="ＭＳ ゴシック"/>
                        </a:rPr>
                        <a:t>いては、応募者の創意工夫が阻害されるような条件を排除し、民間事業</a:t>
                      </a:r>
                      <a:r>
                        <a:rPr sz="1000" spc="-15" dirty="0">
                          <a:latin typeface="ＭＳ ゴシック"/>
                          <a:cs typeface="ＭＳ ゴシック"/>
                        </a:rPr>
                        <a:t>者の創意工夫に委ねることが適当である</a:t>
                      </a:r>
                      <a:r>
                        <a:rPr sz="1000" u="sng" spc="-50" dirty="0">
                          <a:uFill>
                            <a:solidFill>
                              <a:srgbClr val="000000"/>
                            </a:solidFill>
                          </a:uFill>
                          <a:latin typeface="ＭＳ ゴシック"/>
                          <a:cs typeface="ＭＳ ゴシック"/>
                        </a:rPr>
                        <a:t>。</a:t>
                      </a:r>
                      <a:endParaRPr sz="1000">
                        <a:latin typeface="ＭＳ ゴシック"/>
                        <a:cs typeface="ＭＳ ゴシック"/>
                      </a:endParaRPr>
                    </a:p>
                    <a:p>
                      <a:pPr marL="336550" marR="8890" indent="133985">
                        <a:lnSpc>
                          <a:spcPct val="142900"/>
                        </a:lnSpc>
                      </a:pPr>
                      <a:r>
                        <a:rPr sz="1000" u="sng" spc="-45" dirty="0">
                          <a:uFill>
                            <a:solidFill>
                              <a:srgbClr val="000000"/>
                            </a:solidFill>
                          </a:uFill>
                          <a:latin typeface="ＭＳ ゴシック"/>
                          <a:cs typeface="ＭＳ ゴシック"/>
                        </a:rPr>
                        <a:t>一方で、ＰＦＩ事業の対象施設は、公共性が高いものであるため、各</a:t>
                      </a:r>
                      <a:r>
                        <a:rPr sz="1000" u="sng" dirty="0">
                          <a:uFill>
                            <a:solidFill>
                              <a:srgbClr val="000000"/>
                            </a:solidFill>
                          </a:uFill>
                          <a:latin typeface="ＭＳ ゴシック"/>
                          <a:cs typeface="ＭＳ ゴシック"/>
                        </a:rPr>
                        <a:t>                                                              </a:t>
                      </a:r>
                      <a:r>
                        <a:rPr sz="1000" u="sng" spc="-15" dirty="0">
                          <a:uFill>
                            <a:solidFill>
                              <a:srgbClr val="000000"/>
                            </a:solidFill>
                          </a:uFill>
                          <a:latin typeface="ＭＳ ゴシック"/>
                          <a:cs typeface="ＭＳ ゴシック"/>
                        </a:rPr>
                        <a:t>施設の用途を踏まえ、災害時の被災者の受入れ等に活用できることや、</a:t>
                      </a:r>
                      <a:r>
                        <a:rPr sz="1000" u="sng" spc="10" dirty="0">
                          <a:uFill>
                            <a:solidFill>
                              <a:srgbClr val="000000"/>
                            </a:solidFill>
                          </a:uFill>
                          <a:latin typeface="ＭＳ ゴシック"/>
                          <a:cs typeface="ＭＳ ゴシック"/>
                        </a:rPr>
                        <a:t>事前調整の上で公的行事のために活用できることについて示しておく</a:t>
                      </a:r>
                      <a:r>
                        <a:rPr sz="1000" u="sng" spc="-15" dirty="0">
                          <a:uFill>
                            <a:solidFill>
                              <a:srgbClr val="000000"/>
                            </a:solidFill>
                          </a:uFill>
                          <a:latin typeface="ＭＳ ゴシック"/>
                          <a:cs typeface="ＭＳ ゴシック"/>
                        </a:rPr>
                        <a:t>ことが望ましい</a:t>
                      </a:r>
                      <a:r>
                        <a:rPr sz="1000" dirty="0">
                          <a:latin typeface="ＭＳ ゴシック"/>
                          <a:cs typeface="ＭＳ ゴシック"/>
                        </a:rPr>
                        <a:t>。</a:t>
                      </a:r>
                      <a:endParaRPr sz="1000">
                        <a:latin typeface="ＭＳ ゴシック"/>
                        <a:cs typeface="ＭＳ ゴシック"/>
                      </a:endParaRPr>
                    </a:p>
                    <a:p>
                      <a:pPr marL="336550" marR="57785" indent="133985">
                        <a:lnSpc>
                          <a:spcPct val="142900"/>
                        </a:lnSpc>
                      </a:pPr>
                      <a:r>
                        <a:rPr sz="1000" spc="-50" dirty="0">
                          <a:latin typeface="ＭＳ ゴシック"/>
                          <a:cs typeface="ＭＳ ゴシック"/>
                        </a:rPr>
                        <a:t>なお、発注する性能の具体的要件については、できる限り明確に提示</a:t>
                      </a:r>
                      <a:r>
                        <a:rPr sz="1000" spc="-20" dirty="0">
                          <a:latin typeface="ＭＳ ゴシック"/>
                          <a:cs typeface="ＭＳ ゴシック"/>
                        </a:rPr>
                        <a:t>し、応募者が共通の理解を得るようにすることが重要である。</a:t>
                      </a:r>
                      <a:endParaRPr sz="1000">
                        <a:latin typeface="ＭＳ ゴシック"/>
                        <a:cs typeface="ＭＳ ゴシック"/>
                      </a:endParaRPr>
                    </a:p>
                    <a:p>
                      <a:pPr marL="537210" indent="-333375">
                        <a:lnSpc>
                          <a:spcPct val="100000"/>
                        </a:lnSpc>
                        <a:spcBef>
                          <a:spcPts val="540"/>
                        </a:spcBef>
                        <a:buSzPct val="90476"/>
                        <a:buAutoNum type="arabicPlain" startAt="4"/>
                        <a:tabLst>
                          <a:tab pos="537210" algn="l"/>
                          <a:tab pos="1137920" algn="l"/>
                        </a:tabLst>
                      </a:pPr>
                      <a:r>
                        <a:rPr sz="1000" spc="-20" dirty="0">
                          <a:latin typeface="ＭＳ ゴシック"/>
                          <a:cs typeface="ＭＳ ゴシック"/>
                        </a:rPr>
                        <a:t>～（7）</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6550" marR="8890" indent="-132715">
                        <a:lnSpc>
                          <a:spcPct val="142800"/>
                        </a:lnSpc>
                      </a:pPr>
                      <a:r>
                        <a:rPr sz="1000" dirty="0">
                          <a:latin typeface="ＭＳ ゴシック"/>
                          <a:cs typeface="ＭＳ ゴシック"/>
                        </a:rPr>
                        <a:t>（8）</a:t>
                      </a:r>
                      <a:r>
                        <a:rPr sz="1000" spc="-20" dirty="0">
                          <a:latin typeface="ＭＳ ゴシック"/>
                          <a:cs typeface="ＭＳ ゴシック"/>
                        </a:rPr>
                        <a:t>民間事業者には質問の機会を与えるとともに、質問に対する回答に</a:t>
                      </a:r>
                      <a:r>
                        <a:rPr sz="1000" spc="-45" dirty="0">
                          <a:latin typeface="ＭＳ ゴシック"/>
                          <a:cs typeface="ＭＳ ゴシック"/>
                        </a:rPr>
                        <a:t>ついては、</a:t>
                      </a:r>
                      <a:r>
                        <a:rPr sz="1000" u="sng" spc="-45" dirty="0">
                          <a:uFill>
                            <a:solidFill>
                              <a:srgbClr val="000000"/>
                            </a:solidFill>
                          </a:uFill>
                          <a:latin typeface="ＭＳ ゴシック"/>
                          <a:cs typeface="ＭＳ ゴシック"/>
                        </a:rPr>
                        <a:t>結論のみならず、管理者等の意図が的確に伝わるようにそれ</a:t>
                      </a:r>
                      <a:r>
                        <a:rPr sz="1000" u="sng" spc="500" dirty="0">
                          <a:uFill>
                            <a:solidFill>
                              <a:srgbClr val="000000"/>
                            </a:solidFill>
                          </a:uFill>
                          <a:latin typeface="ＭＳ ゴシック"/>
                          <a:cs typeface="ＭＳ ゴシック"/>
                        </a:rPr>
                        <a:t>                     </a:t>
                      </a:r>
                      <a:r>
                        <a:rPr sz="1000" u="sng" spc="-35" dirty="0">
                          <a:uFill>
                            <a:solidFill>
                              <a:srgbClr val="000000"/>
                            </a:solidFill>
                          </a:uFill>
                          <a:latin typeface="ＭＳ ゴシック"/>
                          <a:cs typeface="ＭＳ ゴシック"/>
                        </a:rPr>
                        <a:t>に至った理由等の提示を行うことが望ましい。また、</a:t>
                      </a:r>
                      <a:r>
                        <a:rPr sz="1000" spc="-20" dirty="0">
                          <a:latin typeface="ＭＳ ゴシック"/>
                          <a:cs typeface="ＭＳ ゴシック"/>
                        </a:rPr>
                        <a:t>公平性を確保する</a:t>
                      </a:r>
                      <a:r>
                        <a:rPr sz="1000" dirty="0">
                          <a:latin typeface="ＭＳ ゴシック"/>
                          <a:cs typeface="ＭＳ ゴシック"/>
                        </a:rPr>
                        <a:t>ため</a:t>
                      </a:r>
                      <a:r>
                        <a:rPr sz="1000" u="sng" spc="-15" dirty="0">
                          <a:uFill>
                            <a:solidFill>
                              <a:srgbClr val="000000"/>
                            </a:solidFill>
                          </a:uFill>
                          <a:latin typeface="ＭＳ ゴシック"/>
                          <a:cs typeface="ＭＳ ゴシック"/>
                        </a:rPr>
                        <a:t>、質問に対する回答は</a:t>
                      </a:r>
                      <a:r>
                        <a:rPr sz="1000" spc="-20" dirty="0">
                          <a:latin typeface="ＭＳ ゴシック"/>
                          <a:cs typeface="ＭＳ ゴシック"/>
                        </a:rPr>
                        <a:t>他の応募者にも公表することが適切である。</a:t>
                      </a:r>
                      <a:r>
                        <a:rPr sz="1000" spc="-15" dirty="0">
                          <a:latin typeface="ＭＳ ゴシック"/>
                          <a:cs typeface="ＭＳ ゴシック"/>
                        </a:rPr>
                        <a:t>ただし、応募者の特殊な技術、ノウハウ等に係る質問・回答</a:t>
                      </a:r>
                      <a:r>
                        <a:rPr sz="1000" u="sng" spc="-15" dirty="0">
                          <a:uFill>
                            <a:solidFill>
                              <a:srgbClr val="000000"/>
                            </a:solidFill>
                          </a:uFill>
                          <a:latin typeface="ＭＳ ゴシック"/>
                          <a:cs typeface="ＭＳ ゴシック"/>
                        </a:rPr>
                        <a:t>のような</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2</a:t>
            </a:r>
          </a:p>
        </p:txBody>
      </p:sp>
      <p:graphicFrame>
        <p:nvGraphicFramePr>
          <p:cNvPr id="2" name="object 2"/>
          <p:cNvGraphicFramePr>
            <a:graphicFrameLocks noGrp="1"/>
          </p:cNvGraphicFramePr>
          <p:nvPr/>
        </p:nvGraphicFramePr>
        <p:xfrm>
          <a:off x="1899894" y="692353"/>
          <a:ext cx="8383920" cy="5995607"/>
        </p:xfrm>
        <a:graphic>
          <a:graphicData uri="http://schemas.openxmlformats.org/drawingml/2006/table">
            <a:tbl>
              <a:tblPr firstRow="1" bandRow="1">
                <a:tableStyleId>{2D5ABB26-0587-4C30-8999-92F81FD0307C}</a:tableStyleId>
              </a:tblPr>
              <a:tblGrid>
                <a:gridCol w="4191384">
                  <a:extLst>
                    <a:ext uri="{9D8B030D-6E8A-4147-A177-3AD203B41FA5}">
                      <a16:colId xmlns:a16="http://schemas.microsoft.com/office/drawing/2014/main" val="20000"/>
                    </a:ext>
                  </a:extLst>
                </a:gridCol>
                <a:gridCol w="4192536">
                  <a:extLst>
                    <a:ext uri="{9D8B030D-6E8A-4147-A177-3AD203B41FA5}">
                      <a16:colId xmlns:a16="http://schemas.microsoft.com/office/drawing/2014/main" val="20001"/>
                    </a:ext>
                  </a:extLst>
                </a:gridCol>
              </a:tblGrid>
              <a:tr h="2907308">
                <a:tc>
                  <a:txBody>
                    <a:bodyPr/>
                    <a:lstStyle/>
                    <a:p>
                      <a:pPr marL="336550">
                        <a:lnSpc>
                          <a:spcPct val="100000"/>
                        </a:lnSpc>
                        <a:spcBef>
                          <a:spcPts val="254"/>
                        </a:spcBef>
                      </a:pPr>
                      <a:r>
                        <a:rPr sz="1000" spc="-20" dirty="0">
                          <a:latin typeface="ＭＳ ゴシック"/>
                          <a:cs typeface="ＭＳ ゴシック"/>
                        </a:rPr>
                        <a:t>ある。</a:t>
                      </a:r>
                      <a:endParaRPr sz="1000">
                        <a:latin typeface="ＭＳ ゴシック"/>
                        <a:cs typeface="ＭＳ ゴシック"/>
                      </a:endParaRPr>
                    </a:p>
                    <a:p>
                      <a:pPr marL="336550" marR="55880" indent="133985">
                        <a:lnSpc>
                          <a:spcPct val="142900"/>
                        </a:lnSpc>
                      </a:pPr>
                      <a:r>
                        <a:rPr sz="1000" spc="-50" dirty="0">
                          <a:latin typeface="ＭＳ ゴシック"/>
                          <a:cs typeface="ＭＳ ゴシック"/>
                        </a:rPr>
                        <a:t>また、管理者等と応募者の間で考え方の齟齬を来さないように、可能</a:t>
                      </a:r>
                      <a:r>
                        <a:rPr sz="1000" spc="-20" dirty="0">
                          <a:latin typeface="ＭＳ ゴシック"/>
                          <a:cs typeface="ＭＳ ゴシック"/>
                        </a:rPr>
                        <a:t>な限り複数回、質問・回答の機会を設けることが望ましい。</a:t>
                      </a:r>
                      <a:endParaRPr sz="1000">
                        <a:latin typeface="ＭＳ ゴシック"/>
                        <a:cs typeface="ＭＳ ゴシック"/>
                      </a:endParaRPr>
                    </a:p>
                    <a:p>
                      <a:pPr marL="336550" marR="55880" indent="133985" algn="just">
                        <a:lnSpc>
                          <a:spcPct val="142900"/>
                        </a:lnSpc>
                      </a:pPr>
                      <a:r>
                        <a:rPr sz="1000" spc="-50" dirty="0">
                          <a:latin typeface="ＭＳ ゴシック"/>
                          <a:cs typeface="ＭＳ ゴシック"/>
                        </a:rPr>
                        <a:t>なお、質問に対しては十分検討した上で回答する必要があるが、民間</a:t>
                      </a:r>
                      <a:r>
                        <a:rPr sz="1000" spc="-40" dirty="0">
                          <a:latin typeface="ＭＳ ゴシック"/>
                          <a:cs typeface="ＭＳ ゴシック"/>
                        </a:rPr>
                        <a:t>事業者が応募に当たって必要とする回答については、民間事業者の応募</a:t>
                      </a:r>
                      <a:r>
                        <a:rPr sz="1000" spc="-20" dirty="0">
                          <a:latin typeface="ＭＳ ゴシック"/>
                          <a:cs typeface="ＭＳ ゴシック"/>
                        </a:rPr>
                        <a:t>の検討に間に合うように回答する必要がある。</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spcBef>
                          <a:spcPts val="40"/>
                        </a:spcBef>
                      </a:pPr>
                      <a:endParaRPr sz="900">
                        <a:latin typeface="Times New Roman"/>
                        <a:cs typeface="Times New Roman"/>
                      </a:endParaRPr>
                    </a:p>
                    <a:p>
                      <a:pPr marL="203835">
                        <a:lnSpc>
                          <a:spcPct val="100000"/>
                        </a:lnSpc>
                        <a:tabLst>
                          <a:tab pos="1205230" algn="l"/>
                        </a:tabLst>
                      </a:pPr>
                      <a:r>
                        <a:rPr sz="1000" spc="-10" dirty="0">
                          <a:latin typeface="ＭＳ ゴシック"/>
                          <a:cs typeface="ＭＳ ゴシック"/>
                        </a:rPr>
                        <a:t>（9）～（16）</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9850">
                        <a:lnSpc>
                          <a:spcPct val="100000"/>
                        </a:lnSpc>
                        <a:spcBef>
                          <a:spcPts val="540"/>
                        </a:spcBef>
                      </a:pPr>
                      <a:r>
                        <a:rPr sz="1000" dirty="0">
                          <a:latin typeface="ＭＳ ゴシック"/>
                          <a:cs typeface="ＭＳ ゴシック"/>
                        </a:rPr>
                        <a:t>［</a:t>
                      </a:r>
                      <a:r>
                        <a:rPr sz="1000" spc="-10" dirty="0">
                          <a:latin typeface="ＭＳ ゴシック"/>
                          <a:cs typeface="ＭＳ ゴシック"/>
                        </a:rPr>
                        <a:t>新設</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36550">
                        <a:lnSpc>
                          <a:spcPct val="100000"/>
                        </a:lnSpc>
                        <a:spcBef>
                          <a:spcPts val="254"/>
                        </a:spcBef>
                      </a:pPr>
                      <a:r>
                        <a:rPr sz="1000" spc="-50" dirty="0">
                          <a:latin typeface="ＭＳ ゴシック"/>
                          <a:cs typeface="ＭＳ ゴシック"/>
                        </a:rPr>
                        <a:t>公表することにより、応募者の権利、競争上の地位その他正当な利益を</a:t>
                      </a:r>
                      <a:endParaRPr sz="1000">
                        <a:latin typeface="ＭＳ ゴシック"/>
                        <a:cs typeface="ＭＳ ゴシック"/>
                      </a:endParaRPr>
                    </a:p>
                    <a:p>
                      <a:pPr marL="336550">
                        <a:lnSpc>
                          <a:spcPct val="100000"/>
                        </a:lnSpc>
                        <a:spcBef>
                          <a:spcPts val="540"/>
                        </a:spcBef>
                      </a:pPr>
                      <a:r>
                        <a:rPr sz="1000" spc="-20" dirty="0">
                          <a:latin typeface="ＭＳ ゴシック"/>
                          <a:cs typeface="ＭＳ ゴシック"/>
                        </a:rPr>
                        <a:t>害するおそれがあるものは公表しないといった配慮が必要である。</a:t>
                      </a:r>
                      <a:endParaRPr sz="1000">
                        <a:latin typeface="ＭＳ ゴシック"/>
                        <a:cs typeface="ＭＳ ゴシック"/>
                      </a:endParaRPr>
                    </a:p>
                    <a:p>
                      <a:pPr marL="336550" marR="57785" indent="133985">
                        <a:lnSpc>
                          <a:spcPct val="142900"/>
                        </a:lnSpc>
                      </a:pPr>
                      <a:r>
                        <a:rPr sz="1000" spc="-50" dirty="0">
                          <a:latin typeface="ＭＳ ゴシック"/>
                          <a:cs typeface="ＭＳ ゴシック"/>
                        </a:rPr>
                        <a:t>また、管理者等と応募者の間で考え方の齟齬を来さないように、可能</a:t>
                      </a:r>
                      <a:r>
                        <a:rPr sz="1000" spc="-20" dirty="0">
                          <a:latin typeface="ＭＳ ゴシック"/>
                          <a:cs typeface="ＭＳ ゴシック"/>
                        </a:rPr>
                        <a:t>な限り複数回、質問・回答の機会を設けることが望ましい。</a:t>
                      </a:r>
                      <a:endParaRPr sz="1000">
                        <a:latin typeface="ＭＳ ゴシック"/>
                        <a:cs typeface="ＭＳ ゴシック"/>
                      </a:endParaRPr>
                    </a:p>
                    <a:p>
                      <a:pPr marL="336550" marR="57785" indent="133985" algn="just">
                        <a:lnSpc>
                          <a:spcPct val="142900"/>
                        </a:lnSpc>
                      </a:pPr>
                      <a:r>
                        <a:rPr sz="1000" spc="-50" dirty="0">
                          <a:latin typeface="ＭＳ ゴシック"/>
                          <a:cs typeface="ＭＳ ゴシック"/>
                        </a:rPr>
                        <a:t>なお、質問に対しては十分検討した上で回答する必要があるが、民間</a:t>
                      </a:r>
                      <a:r>
                        <a:rPr sz="1000" spc="-40" dirty="0">
                          <a:latin typeface="ＭＳ ゴシック"/>
                          <a:cs typeface="ＭＳ ゴシック"/>
                        </a:rPr>
                        <a:t>事業者が応募に当たって必要とする回答については、民間事業者の応募</a:t>
                      </a:r>
                      <a:r>
                        <a:rPr sz="1000" spc="-20" dirty="0">
                          <a:latin typeface="ＭＳ ゴシック"/>
                          <a:cs typeface="ＭＳ ゴシック"/>
                        </a:rPr>
                        <a:t>の検討に間に合うように回答する必要がある。</a:t>
                      </a:r>
                      <a:endParaRPr sz="1000">
                        <a:latin typeface="ＭＳ ゴシック"/>
                        <a:cs typeface="ＭＳ ゴシック"/>
                      </a:endParaRPr>
                    </a:p>
                    <a:p>
                      <a:pPr marL="203835" algn="just">
                        <a:lnSpc>
                          <a:spcPct val="100000"/>
                        </a:lnSpc>
                        <a:spcBef>
                          <a:spcPts val="540"/>
                        </a:spcBef>
                      </a:pPr>
                      <a:r>
                        <a:rPr sz="1000" dirty="0">
                          <a:latin typeface="ＭＳ ゴシック"/>
                          <a:cs typeface="ＭＳ ゴシック"/>
                        </a:rPr>
                        <a:t>（9）～（16）</a:t>
                      </a:r>
                      <a:r>
                        <a:rPr sz="1000" spc="484"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9850">
                        <a:lnSpc>
                          <a:spcPct val="100000"/>
                        </a:lnSpc>
                        <a:spcBef>
                          <a:spcPts val="540"/>
                        </a:spcBef>
                      </a:pPr>
                      <a:r>
                        <a:rPr sz="1000" u="sng"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地域企業参画に対する評価等</a:t>
                      </a:r>
                      <a:r>
                        <a:rPr sz="1000" u="sng" spc="-50" dirty="0">
                          <a:uFill>
                            <a:solidFill>
                              <a:srgbClr val="000000"/>
                            </a:solidFill>
                          </a:uFill>
                          <a:latin typeface="ＭＳ ゴシック"/>
                          <a:cs typeface="ＭＳ ゴシック"/>
                        </a:rPr>
                        <a:t>）</a:t>
                      </a:r>
                      <a:endParaRPr sz="1000">
                        <a:latin typeface="ＭＳ ゴシック"/>
                        <a:cs typeface="ＭＳ ゴシック"/>
                      </a:endParaRPr>
                    </a:p>
                    <a:p>
                      <a:pPr marL="336550" marR="57785" indent="-132715" algn="just">
                        <a:lnSpc>
                          <a:spcPts val="1800"/>
                        </a:lnSpc>
                        <a:spcBef>
                          <a:spcPts val="150"/>
                        </a:spcBef>
                      </a:pPr>
                      <a:r>
                        <a:rPr sz="1000" u="sng" dirty="0">
                          <a:uFill>
                            <a:solidFill>
                              <a:srgbClr val="000000"/>
                            </a:solidFill>
                          </a:uFill>
                          <a:latin typeface="ＭＳ ゴシック"/>
                          <a:cs typeface="ＭＳ ゴシック"/>
                        </a:rPr>
                        <a:t>（17）</a:t>
                      </a:r>
                      <a:r>
                        <a:rPr sz="1000" spc="390" dirty="0">
                          <a:latin typeface="ＭＳ ゴシック"/>
                          <a:cs typeface="ＭＳ ゴシック"/>
                        </a:rPr>
                        <a:t> </a:t>
                      </a:r>
                      <a:r>
                        <a:rPr sz="1000" u="sng" spc="-40" dirty="0">
                          <a:uFill>
                            <a:solidFill>
                              <a:srgbClr val="000000"/>
                            </a:solidFill>
                          </a:uFill>
                          <a:latin typeface="ＭＳ ゴシック"/>
                          <a:cs typeface="ＭＳ ゴシック"/>
                        </a:rPr>
                        <a:t>地域活性化の視点を踏まえ、透明性、公平性及び競争性の確保を</a:t>
                      </a:r>
                      <a:r>
                        <a:rPr sz="1000" u="sng" spc="500" dirty="0">
                          <a:uFill>
                            <a:solidFill>
                              <a:srgbClr val="000000"/>
                            </a:solidFill>
                          </a:uFill>
                          <a:latin typeface="ＭＳ ゴシック"/>
                          <a:cs typeface="ＭＳ ゴシック"/>
                        </a:rPr>
                        <a:t> </a:t>
                      </a:r>
                      <a:r>
                        <a:rPr sz="1000" u="sng" spc="-50" dirty="0">
                          <a:uFill>
                            <a:solidFill>
                              <a:srgbClr val="000000"/>
                            </a:solidFill>
                          </a:uFill>
                          <a:latin typeface="ＭＳ ゴシック"/>
                          <a:cs typeface="ＭＳ ゴシック"/>
                        </a:rPr>
                        <a:t>前提として、落札時の評価において、地域内に拠点がある企業の参画の</a:t>
                      </a:r>
                      <a:r>
                        <a:rPr sz="1000" u="sng" spc="-40" dirty="0">
                          <a:uFill>
                            <a:solidFill>
                              <a:srgbClr val="000000"/>
                            </a:solidFill>
                          </a:uFill>
                          <a:latin typeface="ＭＳ ゴシック"/>
                          <a:cs typeface="ＭＳ ゴシック"/>
                        </a:rPr>
                        <a:t>有無又は当該企業への一定金額以上の業務の発注や、地域経済への貢献</a:t>
                      </a:r>
                      <a:r>
                        <a:rPr sz="1000" u="sng" spc="-5" dirty="0">
                          <a:uFill>
                            <a:solidFill>
                              <a:srgbClr val="000000"/>
                            </a:solidFill>
                          </a:uFill>
                          <a:latin typeface="ＭＳ ゴシック"/>
                          <a:cs typeface="ＭＳ ゴシック"/>
                        </a:rPr>
                        <a:t>について具体的に示していること等を取り入れるといった工夫も想定</a:t>
                      </a:r>
                      <a:r>
                        <a:rPr sz="1000" u="sng" spc="-20" dirty="0">
                          <a:uFill>
                            <a:solidFill>
                              <a:srgbClr val="000000"/>
                            </a:solidFill>
                          </a:uFill>
                          <a:latin typeface="ＭＳ ゴシック"/>
                          <a:cs typeface="ＭＳ ゴシック"/>
                        </a:rPr>
                        <a:t>される。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501240">
                <a:tc>
                  <a:txBody>
                    <a:bodyPr/>
                    <a:lstStyle/>
                    <a:p>
                      <a:pPr marL="69850">
                        <a:lnSpc>
                          <a:spcPct val="100000"/>
                        </a:lnSpc>
                        <a:spcBef>
                          <a:spcPts val="254"/>
                        </a:spcBef>
                      </a:pPr>
                      <a:r>
                        <a:rPr sz="1000" spc="-20" dirty="0">
                          <a:latin typeface="ＭＳ ゴシック"/>
                          <a:cs typeface="ＭＳ ゴシック"/>
                        </a:rPr>
                        <a:t>ステップ６．事業の実施、監視等</a:t>
                      </a:r>
                      <a:endParaRPr sz="1000">
                        <a:latin typeface="ＭＳ ゴシック"/>
                        <a:cs typeface="ＭＳ ゴシック"/>
                      </a:endParaRPr>
                    </a:p>
                    <a:p>
                      <a:pPr marL="203835">
                        <a:lnSpc>
                          <a:spcPct val="100000"/>
                        </a:lnSpc>
                        <a:spcBef>
                          <a:spcPts val="540"/>
                        </a:spcBef>
                        <a:tabLst>
                          <a:tab pos="671830" algn="l"/>
                        </a:tabLst>
                      </a:pPr>
                      <a:r>
                        <a:rPr sz="1000" spc="-25" dirty="0">
                          <a:latin typeface="ＭＳ ゴシック"/>
                          <a:cs typeface="ＭＳ ゴシック"/>
                        </a:rPr>
                        <a:t>（1）</a:t>
                      </a:r>
                      <a:r>
                        <a:rPr sz="1000" dirty="0">
                          <a:latin typeface="ＭＳ ゴシック"/>
                          <a:cs typeface="ＭＳ ゴシック"/>
                        </a:rPr>
                        <a:t>	</a:t>
                      </a:r>
                      <a:r>
                        <a:rPr sz="1000" spc="-25" dirty="0">
                          <a:latin typeface="ＭＳ ゴシック"/>
                          <a:cs typeface="ＭＳ ゴシック"/>
                        </a:rPr>
                        <a:t>[略]</a:t>
                      </a:r>
                      <a:endParaRPr sz="1000">
                        <a:latin typeface="ＭＳ ゴシック"/>
                        <a:cs typeface="ＭＳ ゴシック"/>
                      </a:endParaRPr>
                    </a:p>
                    <a:p>
                      <a:pPr marL="336550" marR="55880" indent="-132715">
                        <a:lnSpc>
                          <a:spcPct val="142900"/>
                        </a:lnSpc>
                        <a:tabLst>
                          <a:tab pos="673100" algn="l"/>
                        </a:tabLst>
                      </a:pPr>
                      <a:r>
                        <a:rPr sz="1000" spc="-25" dirty="0">
                          <a:latin typeface="ＭＳ ゴシック"/>
                          <a:cs typeface="ＭＳ ゴシック"/>
                        </a:rPr>
                        <a:t>（2）</a:t>
                      </a:r>
                      <a:r>
                        <a:rPr sz="1000" dirty="0">
                          <a:latin typeface="ＭＳ ゴシック"/>
                          <a:cs typeface="ＭＳ ゴシック"/>
                        </a:rPr>
                        <a:t>	</a:t>
                      </a:r>
                      <a:r>
                        <a:rPr sz="1000" spc="-20" dirty="0">
                          <a:latin typeface="ＭＳ ゴシック"/>
                          <a:cs typeface="ＭＳ ゴシック"/>
                        </a:rPr>
                        <a:t>管理者等は、事業契約等に定める範囲内で次のような事業の監視</a:t>
                      </a:r>
                      <a:r>
                        <a:rPr sz="1000" spc="-15" dirty="0">
                          <a:latin typeface="ＭＳ ゴシック"/>
                          <a:cs typeface="ＭＳ ゴシック"/>
                        </a:rPr>
                        <a:t>等を行う。</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20"/>
                        </a:spcBef>
                      </a:pPr>
                      <a:endParaRPr sz="800">
                        <a:latin typeface="Times New Roman"/>
                        <a:cs typeface="Times New Roman"/>
                      </a:endParaRPr>
                    </a:p>
                    <a:p>
                      <a:pPr marR="3004820" algn="ctr">
                        <a:lnSpc>
                          <a:spcPct val="100000"/>
                        </a:lnSpc>
                        <a:tabLst>
                          <a:tab pos="534670" algn="l"/>
                        </a:tabLst>
                      </a:pPr>
                      <a:r>
                        <a:rPr sz="1000" dirty="0">
                          <a:latin typeface="ＭＳ ゴシック"/>
                          <a:cs typeface="ＭＳ ゴシック"/>
                        </a:rPr>
                        <a:t>ア～</a:t>
                      </a:r>
                      <a:r>
                        <a:rPr sz="1000" spc="-50" dirty="0">
                          <a:latin typeface="ＭＳ ゴシック"/>
                          <a:cs typeface="ＭＳ ゴシック"/>
                        </a:rPr>
                        <a:t>エ</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R="3002915" algn="ctr">
                        <a:lnSpc>
                          <a:spcPct val="100000"/>
                        </a:lnSpc>
                        <a:spcBef>
                          <a:spcPts val="540"/>
                        </a:spcBef>
                        <a:tabLst>
                          <a:tab pos="801370" algn="l"/>
                        </a:tabLst>
                      </a:pPr>
                      <a:r>
                        <a:rPr sz="1000" dirty="0">
                          <a:latin typeface="ＭＳ ゴシック"/>
                          <a:cs typeface="ＭＳ ゴシック"/>
                        </a:rPr>
                        <a:t>（3</a:t>
                      </a:r>
                      <a:r>
                        <a:rPr sz="1000" spc="-530" dirty="0">
                          <a:latin typeface="ＭＳ ゴシック"/>
                          <a:cs typeface="ＭＳ ゴシック"/>
                        </a:rPr>
                        <a:t>）</a:t>
                      </a:r>
                      <a:r>
                        <a:rPr sz="1000" spc="-540" dirty="0">
                          <a:latin typeface="ＭＳ ゴシック"/>
                          <a:cs typeface="ＭＳ ゴシック"/>
                        </a:rPr>
                        <a:t>・</a:t>
                      </a:r>
                      <a:r>
                        <a:rPr sz="1000" spc="-25" dirty="0">
                          <a:latin typeface="ＭＳ ゴシック"/>
                          <a:cs typeface="ＭＳ ゴシック"/>
                        </a:rPr>
                        <a:t>（4）</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0485">
                        <a:lnSpc>
                          <a:spcPct val="100000"/>
                        </a:lnSpc>
                        <a:spcBef>
                          <a:spcPts val="260"/>
                        </a:spcBef>
                      </a:pPr>
                      <a:r>
                        <a:rPr sz="1000" spc="-20" dirty="0">
                          <a:latin typeface="ＭＳ ゴシック"/>
                          <a:cs typeface="ＭＳ ゴシック"/>
                        </a:rPr>
                        <a:t>ステップ６．事業の実施、監視等</a:t>
                      </a:r>
                      <a:endParaRPr sz="1000">
                        <a:latin typeface="ＭＳ ゴシック"/>
                        <a:cs typeface="ＭＳ ゴシック"/>
                      </a:endParaRPr>
                    </a:p>
                    <a:p>
                      <a:pPr marL="204470" algn="just">
                        <a:lnSpc>
                          <a:spcPct val="100000"/>
                        </a:lnSpc>
                        <a:spcBef>
                          <a:spcPts val="540"/>
                        </a:spcBef>
                      </a:pPr>
                      <a:r>
                        <a:rPr sz="1000" dirty="0">
                          <a:latin typeface="ＭＳ ゴシック"/>
                          <a:cs typeface="ＭＳ ゴシック"/>
                        </a:rPr>
                        <a:t>（1）</a:t>
                      </a:r>
                      <a:r>
                        <a:rPr sz="1000" spc="-20" dirty="0">
                          <a:latin typeface="ＭＳ ゴシック"/>
                          <a:cs typeface="ＭＳ ゴシック"/>
                        </a:rPr>
                        <a:t>  [略]</a:t>
                      </a:r>
                      <a:endParaRPr sz="1000">
                        <a:latin typeface="ＭＳ ゴシック"/>
                        <a:cs typeface="ＭＳ ゴシック"/>
                      </a:endParaRPr>
                    </a:p>
                    <a:p>
                      <a:pPr marL="336550" marR="57150" indent="-132080" algn="just">
                        <a:lnSpc>
                          <a:spcPct val="142600"/>
                        </a:lnSpc>
                        <a:spcBef>
                          <a:spcPts val="5"/>
                        </a:spcBef>
                      </a:pPr>
                      <a:r>
                        <a:rPr sz="1000" dirty="0">
                          <a:latin typeface="ＭＳ ゴシック"/>
                          <a:cs typeface="ＭＳ ゴシック"/>
                        </a:rPr>
                        <a:t>（2）</a:t>
                      </a:r>
                      <a:r>
                        <a:rPr sz="1000" spc="-20" dirty="0">
                          <a:latin typeface="ＭＳ ゴシック"/>
                          <a:cs typeface="ＭＳ ゴシック"/>
                        </a:rPr>
                        <a:t> 管理者等は、事業契約等に定める範囲内で次のような事業の監視</a:t>
                      </a:r>
                      <a:r>
                        <a:rPr sz="1000" spc="-5" dirty="0">
                          <a:latin typeface="ＭＳ ゴシック"/>
                          <a:cs typeface="ＭＳ ゴシック"/>
                        </a:rPr>
                        <a:t>等を行う</a:t>
                      </a:r>
                      <a:r>
                        <a:rPr sz="1000" u="sng" spc="-50" dirty="0">
                          <a:uFill>
                            <a:solidFill>
                              <a:srgbClr val="000000"/>
                            </a:solidFill>
                          </a:uFill>
                          <a:latin typeface="ＭＳ ゴシック"/>
                          <a:cs typeface="ＭＳ ゴシック"/>
                        </a:rPr>
                        <a:t>。また、それらに関する文書等、管理者等が当該事業の実施に</a:t>
                      </a:r>
                      <a:r>
                        <a:rPr sz="1000" u="sng" spc="500" dirty="0">
                          <a:uFill>
                            <a:solidFill>
                              <a:srgbClr val="000000"/>
                            </a:solidFill>
                          </a:uFill>
                          <a:latin typeface="ＭＳ ゴシック"/>
                          <a:cs typeface="ＭＳ ゴシック"/>
                        </a:rPr>
                        <a:t> </a:t>
                      </a:r>
                      <a:r>
                        <a:rPr sz="1000" u="sng" spc="-40" dirty="0">
                          <a:uFill>
                            <a:solidFill>
                              <a:srgbClr val="000000"/>
                            </a:solidFill>
                          </a:uFill>
                          <a:latin typeface="ＭＳ ゴシック"/>
                          <a:cs typeface="ＭＳ ゴシック"/>
                        </a:rPr>
                        <a:t>関して国民への説明責任を果たすために必要な文書や、施設の修繕履歴</a:t>
                      </a:r>
                      <a:endParaRPr sz="1000">
                        <a:latin typeface="ＭＳ ゴシック"/>
                        <a:cs typeface="ＭＳ ゴシック"/>
                      </a:endParaRPr>
                    </a:p>
                    <a:p>
                      <a:pPr marL="336550" marR="57785" algn="just">
                        <a:lnSpc>
                          <a:spcPct val="142900"/>
                        </a:lnSpc>
                      </a:pPr>
                      <a:r>
                        <a:rPr sz="1000" u="sng" dirty="0">
                          <a:uFill>
                            <a:solidFill>
                              <a:srgbClr val="000000"/>
                            </a:solidFill>
                          </a:uFill>
                          <a:latin typeface="ＭＳ ゴシック"/>
                          <a:cs typeface="ＭＳ ゴシック"/>
                        </a:rPr>
                        <a:t>（</a:t>
                      </a:r>
                      <a:r>
                        <a:rPr sz="1000" u="sng" spc="-40" dirty="0">
                          <a:uFill>
                            <a:solidFill>
                              <a:srgbClr val="000000"/>
                            </a:solidFill>
                          </a:uFill>
                          <a:latin typeface="ＭＳ ゴシック"/>
                          <a:cs typeface="ＭＳ ゴシック"/>
                        </a:rPr>
                        <a:t>時期・価格・設備の品番及び使用方法</a:t>
                      </a:r>
                      <a:r>
                        <a:rPr sz="1000" u="sng" spc="-100" dirty="0">
                          <a:uFill>
                            <a:solidFill>
                              <a:srgbClr val="000000"/>
                            </a:solidFill>
                          </a:uFill>
                          <a:latin typeface="ＭＳ ゴシック"/>
                          <a:cs typeface="ＭＳ ゴシック"/>
                        </a:rPr>
                        <a:t>）</a:t>
                      </a:r>
                      <a:r>
                        <a:rPr sz="1000" u="sng" spc="-35" dirty="0">
                          <a:uFill>
                            <a:solidFill>
                              <a:srgbClr val="000000"/>
                            </a:solidFill>
                          </a:uFill>
                          <a:latin typeface="ＭＳ ゴシック"/>
                          <a:cs typeface="ＭＳ ゴシック"/>
                        </a:rPr>
                        <a:t>等、当該事業終了後に適切に</a:t>
                      </a:r>
                      <a:r>
                        <a:rPr sz="1000" u="sng" spc="500" dirty="0">
                          <a:uFill>
                            <a:solidFill>
                              <a:srgbClr val="000000"/>
                            </a:solidFill>
                          </a:uFill>
                          <a:latin typeface="ＭＳ ゴシック"/>
                          <a:cs typeface="ＭＳ ゴシック"/>
                        </a:rPr>
                        <a:t> </a:t>
                      </a:r>
                      <a:r>
                        <a:rPr sz="1000" u="sng" spc="-40" dirty="0">
                          <a:uFill>
                            <a:solidFill>
                              <a:srgbClr val="000000"/>
                            </a:solidFill>
                          </a:uFill>
                          <a:latin typeface="ＭＳ ゴシック"/>
                          <a:cs typeface="ＭＳ ゴシック"/>
                        </a:rPr>
                        <a:t>次期事業に引き継ぐために必要な文書については、選定事業者から適切</a:t>
                      </a:r>
                      <a:r>
                        <a:rPr sz="1000" u="sng" spc="-45" dirty="0">
                          <a:uFill>
                            <a:solidFill>
                              <a:srgbClr val="000000"/>
                            </a:solidFill>
                          </a:uFill>
                          <a:latin typeface="ＭＳ ゴシック"/>
                          <a:cs typeface="ＭＳ ゴシック"/>
                        </a:rPr>
                        <a:t>に取得し、行政文書として適切に管理することが必要である</a:t>
                      </a:r>
                      <a:r>
                        <a:rPr sz="1000" u="sng" dirty="0">
                          <a:uFill>
                            <a:solidFill>
                              <a:srgbClr val="000000"/>
                            </a:solidFill>
                          </a:uFill>
                          <a:latin typeface="ＭＳ ゴシック"/>
                          <a:cs typeface="ＭＳ ゴシック"/>
                        </a:rPr>
                        <a:t>（</a:t>
                      </a:r>
                      <a:r>
                        <a:rPr sz="1000" u="sng" spc="-25" dirty="0">
                          <a:uFill>
                            <a:solidFill>
                              <a:srgbClr val="000000"/>
                            </a:solidFill>
                          </a:uFill>
                          <a:latin typeface="ＭＳ ゴシック"/>
                          <a:cs typeface="ＭＳ ゴシック"/>
                        </a:rPr>
                        <a:t>行政文書</a:t>
                      </a:r>
                      <a:r>
                        <a:rPr sz="1000" u="sng" spc="-30" dirty="0">
                          <a:uFill>
                            <a:solidFill>
                              <a:srgbClr val="000000"/>
                            </a:solidFill>
                          </a:uFill>
                          <a:latin typeface="ＭＳ ゴシック"/>
                          <a:cs typeface="ＭＳ ゴシック"/>
                        </a:rPr>
                        <a:t>の管理に関するガイドライン</a:t>
                      </a:r>
                      <a:r>
                        <a:rPr sz="1000" u="sng" spc="-15" dirty="0">
                          <a:uFill>
                            <a:solidFill>
                              <a:srgbClr val="000000"/>
                            </a:solidFill>
                          </a:uFill>
                          <a:latin typeface="ＭＳ ゴシック"/>
                          <a:cs typeface="ＭＳ ゴシック"/>
                        </a:rPr>
                        <a:t>（令和４年２月７日内閣総理大臣決定</a:t>
                      </a:r>
                      <a:r>
                        <a:rPr sz="1000" u="sng" spc="-204" dirty="0">
                          <a:uFill>
                            <a:solidFill>
                              <a:srgbClr val="000000"/>
                            </a:solidFill>
                          </a:uFill>
                          <a:latin typeface="ＭＳ ゴシック"/>
                          <a:cs typeface="ＭＳ ゴシック"/>
                        </a:rPr>
                        <a:t>）</a:t>
                      </a:r>
                      <a:r>
                        <a:rPr sz="1000" u="sng" spc="-50" dirty="0">
                          <a:uFill>
                            <a:solidFill>
                              <a:srgbClr val="000000"/>
                            </a:solidFill>
                          </a:uFill>
                          <a:latin typeface="ＭＳ ゴシック"/>
                          <a:cs typeface="ＭＳ ゴシック"/>
                        </a:rPr>
                        <a:t>第</a:t>
                      </a:r>
                      <a:r>
                        <a:rPr sz="1000" spc="-50" dirty="0">
                          <a:latin typeface="ＭＳ ゴシック"/>
                          <a:cs typeface="ＭＳ ゴシック"/>
                        </a:rPr>
                        <a:t> </a:t>
                      </a:r>
                      <a:r>
                        <a:rPr sz="1000" u="sng" spc="-15" dirty="0">
                          <a:uFill>
                            <a:solidFill>
                              <a:srgbClr val="000000"/>
                            </a:solidFill>
                          </a:uFill>
                          <a:latin typeface="ＭＳ ゴシック"/>
                          <a:cs typeface="ＭＳ ゴシック"/>
                        </a:rPr>
                        <a:t>３留意事項⑧参照</a:t>
                      </a:r>
                      <a:r>
                        <a:rPr sz="1000" u="sng" spc="-540" dirty="0">
                          <a:uFill>
                            <a:solidFill>
                              <a:srgbClr val="000000"/>
                            </a:solidFill>
                          </a:uFill>
                          <a:latin typeface="ＭＳ ゴシック"/>
                          <a:cs typeface="ＭＳ ゴシック"/>
                        </a:rPr>
                        <a:t>）</a:t>
                      </a:r>
                      <a:r>
                        <a:rPr sz="1000" spc="-50" dirty="0">
                          <a:latin typeface="ＭＳ ゴシック"/>
                          <a:cs typeface="ＭＳ ゴシック"/>
                        </a:rPr>
                        <a:t>。</a:t>
                      </a:r>
                      <a:endParaRPr sz="1000">
                        <a:latin typeface="ＭＳ ゴシック"/>
                        <a:cs typeface="ＭＳ ゴシック"/>
                      </a:endParaRPr>
                    </a:p>
                    <a:p>
                      <a:pPr marR="3006725" algn="ctr">
                        <a:lnSpc>
                          <a:spcPct val="100000"/>
                        </a:lnSpc>
                        <a:spcBef>
                          <a:spcPts val="540"/>
                        </a:spcBef>
                        <a:tabLst>
                          <a:tab pos="534670" algn="l"/>
                        </a:tabLst>
                      </a:pPr>
                      <a:r>
                        <a:rPr sz="1000" dirty="0">
                          <a:latin typeface="ＭＳ ゴシック"/>
                          <a:cs typeface="ＭＳ ゴシック"/>
                        </a:rPr>
                        <a:t>ア～</a:t>
                      </a:r>
                      <a:r>
                        <a:rPr sz="1000" spc="-50" dirty="0">
                          <a:latin typeface="ＭＳ ゴシック"/>
                          <a:cs typeface="ＭＳ ゴシック"/>
                        </a:rPr>
                        <a:t>エ</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R="3004820" algn="ctr">
                        <a:lnSpc>
                          <a:spcPct val="100000"/>
                        </a:lnSpc>
                        <a:spcBef>
                          <a:spcPts val="540"/>
                        </a:spcBef>
                        <a:tabLst>
                          <a:tab pos="801370" algn="l"/>
                        </a:tabLst>
                      </a:pPr>
                      <a:r>
                        <a:rPr sz="1000" dirty="0">
                          <a:latin typeface="ＭＳ ゴシック"/>
                          <a:cs typeface="ＭＳ ゴシック"/>
                        </a:rPr>
                        <a:t>（3</a:t>
                      </a:r>
                      <a:r>
                        <a:rPr sz="1000" spc="-530" dirty="0">
                          <a:latin typeface="ＭＳ ゴシック"/>
                          <a:cs typeface="ＭＳ ゴシック"/>
                        </a:rPr>
                        <a:t>）</a:t>
                      </a:r>
                      <a:r>
                        <a:rPr sz="1000" spc="-540" dirty="0">
                          <a:latin typeface="ＭＳ ゴシック"/>
                          <a:cs typeface="ＭＳ ゴシック"/>
                        </a:rPr>
                        <a:t>・</a:t>
                      </a:r>
                      <a:r>
                        <a:rPr sz="1000" spc="-25" dirty="0">
                          <a:latin typeface="ＭＳ ゴシック"/>
                          <a:cs typeface="ＭＳ ゴシック"/>
                        </a:rPr>
                        <a:t>（4）</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9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2</a:t>
            </a:r>
          </a:p>
        </p:txBody>
      </p:sp>
      <p:graphicFrame>
        <p:nvGraphicFramePr>
          <p:cNvPr id="2" name="object 2"/>
          <p:cNvGraphicFramePr>
            <a:graphicFrameLocks noGrp="1"/>
          </p:cNvGraphicFramePr>
          <p:nvPr/>
        </p:nvGraphicFramePr>
        <p:xfrm>
          <a:off x="1899894" y="692353"/>
          <a:ext cx="8383920" cy="5995607"/>
        </p:xfrm>
        <a:graphic>
          <a:graphicData uri="http://schemas.openxmlformats.org/drawingml/2006/table">
            <a:tbl>
              <a:tblPr firstRow="1" bandRow="1">
                <a:tableStyleId>{2D5ABB26-0587-4C30-8999-92F81FD0307C}</a:tableStyleId>
              </a:tblPr>
              <a:tblGrid>
                <a:gridCol w="4191384">
                  <a:extLst>
                    <a:ext uri="{9D8B030D-6E8A-4147-A177-3AD203B41FA5}">
                      <a16:colId xmlns:a16="http://schemas.microsoft.com/office/drawing/2014/main" val="20000"/>
                    </a:ext>
                  </a:extLst>
                </a:gridCol>
                <a:gridCol w="4192536">
                  <a:extLst>
                    <a:ext uri="{9D8B030D-6E8A-4147-A177-3AD203B41FA5}">
                      <a16:colId xmlns:a16="http://schemas.microsoft.com/office/drawing/2014/main" val="20001"/>
                    </a:ext>
                  </a:extLst>
                </a:gridCol>
              </a:tblGrid>
              <a:tr h="2907308">
                <a:tc>
                  <a:txBody>
                    <a:bodyPr/>
                    <a:lstStyle/>
                    <a:p>
                      <a:pPr marL="336550">
                        <a:lnSpc>
                          <a:spcPct val="100000"/>
                        </a:lnSpc>
                        <a:spcBef>
                          <a:spcPts val="254"/>
                        </a:spcBef>
                      </a:pPr>
                      <a:r>
                        <a:rPr sz="1000" spc="-20" dirty="0">
                          <a:latin typeface="ＭＳ ゴシック"/>
                          <a:cs typeface="ＭＳ ゴシック"/>
                        </a:rPr>
                        <a:t>ある。</a:t>
                      </a:r>
                      <a:endParaRPr sz="1000">
                        <a:latin typeface="ＭＳ ゴシック"/>
                        <a:cs typeface="ＭＳ ゴシック"/>
                      </a:endParaRPr>
                    </a:p>
                    <a:p>
                      <a:pPr marL="336550" marR="55880" indent="133985">
                        <a:lnSpc>
                          <a:spcPct val="142900"/>
                        </a:lnSpc>
                      </a:pPr>
                      <a:r>
                        <a:rPr sz="1000" spc="-50" dirty="0">
                          <a:latin typeface="ＭＳ ゴシック"/>
                          <a:cs typeface="ＭＳ ゴシック"/>
                        </a:rPr>
                        <a:t>また、管理者等と応募者の間で考え方の齟齬を来さないように、可能</a:t>
                      </a:r>
                      <a:r>
                        <a:rPr sz="1000" spc="-20" dirty="0">
                          <a:latin typeface="ＭＳ ゴシック"/>
                          <a:cs typeface="ＭＳ ゴシック"/>
                        </a:rPr>
                        <a:t>な限り複数回、質問・回答の機会を設けることが望ましい。</a:t>
                      </a:r>
                      <a:endParaRPr sz="1000">
                        <a:latin typeface="ＭＳ ゴシック"/>
                        <a:cs typeface="ＭＳ ゴシック"/>
                      </a:endParaRPr>
                    </a:p>
                    <a:p>
                      <a:pPr marL="336550" marR="55880" indent="133985" algn="just">
                        <a:lnSpc>
                          <a:spcPct val="142900"/>
                        </a:lnSpc>
                      </a:pPr>
                      <a:r>
                        <a:rPr sz="1000" spc="-50" dirty="0">
                          <a:latin typeface="ＭＳ ゴシック"/>
                          <a:cs typeface="ＭＳ ゴシック"/>
                        </a:rPr>
                        <a:t>なお、質問に対しては十分検討した上で回答する必要があるが、民間</a:t>
                      </a:r>
                      <a:r>
                        <a:rPr sz="1000" spc="-40" dirty="0">
                          <a:latin typeface="ＭＳ ゴシック"/>
                          <a:cs typeface="ＭＳ ゴシック"/>
                        </a:rPr>
                        <a:t>事業者が応募に当たって必要とする回答については、民間事業者の応募</a:t>
                      </a:r>
                      <a:r>
                        <a:rPr sz="1000" spc="-20" dirty="0">
                          <a:latin typeface="ＭＳ ゴシック"/>
                          <a:cs typeface="ＭＳ ゴシック"/>
                        </a:rPr>
                        <a:t>の検討に間に合うように回答する必要がある。</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spcBef>
                          <a:spcPts val="40"/>
                        </a:spcBef>
                      </a:pPr>
                      <a:endParaRPr sz="900">
                        <a:latin typeface="Times New Roman"/>
                        <a:cs typeface="Times New Roman"/>
                      </a:endParaRPr>
                    </a:p>
                    <a:p>
                      <a:pPr marL="203835">
                        <a:lnSpc>
                          <a:spcPct val="100000"/>
                        </a:lnSpc>
                        <a:tabLst>
                          <a:tab pos="1205230" algn="l"/>
                        </a:tabLst>
                      </a:pPr>
                      <a:r>
                        <a:rPr sz="1000" spc="-10" dirty="0">
                          <a:latin typeface="ＭＳ ゴシック"/>
                          <a:cs typeface="ＭＳ ゴシック"/>
                        </a:rPr>
                        <a:t>（9）～（16）</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9850">
                        <a:lnSpc>
                          <a:spcPct val="100000"/>
                        </a:lnSpc>
                        <a:spcBef>
                          <a:spcPts val="540"/>
                        </a:spcBef>
                      </a:pPr>
                      <a:r>
                        <a:rPr sz="1000" dirty="0">
                          <a:latin typeface="ＭＳ ゴシック"/>
                          <a:cs typeface="ＭＳ ゴシック"/>
                        </a:rPr>
                        <a:t>［</a:t>
                      </a:r>
                      <a:r>
                        <a:rPr sz="1000" spc="-10" dirty="0">
                          <a:latin typeface="ＭＳ ゴシック"/>
                          <a:cs typeface="ＭＳ ゴシック"/>
                        </a:rPr>
                        <a:t>新設</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36550">
                        <a:lnSpc>
                          <a:spcPct val="100000"/>
                        </a:lnSpc>
                        <a:spcBef>
                          <a:spcPts val="254"/>
                        </a:spcBef>
                      </a:pPr>
                      <a:r>
                        <a:rPr sz="1000" spc="-50" dirty="0">
                          <a:latin typeface="ＭＳ ゴシック"/>
                          <a:cs typeface="ＭＳ ゴシック"/>
                        </a:rPr>
                        <a:t>公表することにより、応募者の権利、競争上の地位その他正当な利益を</a:t>
                      </a:r>
                      <a:endParaRPr sz="1000">
                        <a:latin typeface="ＭＳ ゴシック"/>
                        <a:cs typeface="ＭＳ ゴシック"/>
                      </a:endParaRPr>
                    </a:p>
                    <a:p>
                      <a:pPr marL="336550">
                        <a:lnSpc>
                          <a:spcPct val="100000"/>
                        </a:lnSpc>
                        <a:spcBef>
                          <a:spcPts val="540"/>
                        </a:spcBef>
                      </a:pPr>
                      <a:r>
                        <a:rPr sz="1000" spc="-20" dirty="0">
                          <a:latin typeface="ＭＳ ゴシック"/>
                          <a:cs typeface="ＭＳ ゴシック"/>
                        </a:rPr>
                        <a:t>害するおそれがあるものは公表しないといった配慮が必要である。</a:t>
                      </a:r>
                      <a:endParaRPr sz="1000">
                        <a:latin typeface="ＭＳ ゴシック"/>
                        <a:cs typeface="ＭＳ ゴシック"/>
                      </a:endParaRPr>
                    </a:p>
                    <a:p>
                      <a:pPr marL="336550" marR="57785" indent="133985">
                        <a:lnSpc>
                          <a:spcPct val="142900"/>
                        </a:lnSpc>
                      </a:pPr>
                      <a:r>
                        <a:rPr sz="1000" spc="-50" dirty="0">
                          <a:latin typeface="ＭＳ ゴシック"/>
                          <a:cs typeface="ＭＳ ゴシック"/>
                        </a:rPr>
                        <a:t>また、管理者等と応募者の間で考え方の齟齬を来さないように、可能</a:t>
                      </a:r>
                      <a:r>
                        <a:rPr sz="1000" spc="-20" dirty="0">
                          <a:latin typeface="ＭＳ ゴシック"/>
                          <a:cs typeface="ＭＳ ゴシック"/>
                        </a:rPr>
                        <a:t>な限り複数回、質問・回答の機会を設けることが望ましい。</a:t>
                      </a:r>
                      <a:endParaRPr sz="1000">
                        <a:latin typeface="ＭＳ ゴシック"/>
                        <a:cs typeface="ＭＳ ゴシック"/>
                      </a:endParaRPr>
                    </a:p>
                    <a:p>
                      <a:pPr marL="336550" marR="57785" indent="133985" algn="just">
                        <a:lnSpc>
                          <a:spcPct val="142900"/>
                        </a:lnSpc>
                      </a:pPr>
                      <a:r>
                        <a:rPr sz="1000" spc="-50" dirty="0">
                          <a:latin typeface="ＭＳ ゴシック"/>
                          <a:cs typeface="ＭＳ ゴシック"/>
                        </a:rPr>
                        <a:t>なお、質問に対しては十分検討した上で回答する必要があるが、民間</a:t>
                      </a:r>
                      <a:r>
                        <a:rPr sz="1000" spc="-40" dirty="0">
                          <a:latin typeface="ＭＳ ゴシック"/>
                          <a:cs typeface="ＭＳ ゴシック"/>
                        </a:rPr>
                        <a:t>事業者が応募に当たって必要とする回答については、民間事業者の応募</a:t>
                      </a:r>
                      <a:r>
                        <a:rPr sz="1000" spc="-20" dirty="0">
                          <a:latin typeface="ＭＳ ゴシック"/>
                          <a:cs typeface="ＭＳ ゴシック"/>
                        </a:rPr>
                        <a:t>の検討に間に合うように回答する必要がある。</a:t>
                      </a:r>
                      <a:endParaRPr sz="1000">
                        <a:latin typeface="ＭＳ ゴシック"/>
                        <a:cs typeface="ＭＳ ゴシック"/>
                      </a:endParaRPr>
                    </a:p>
                    <a:p>
                      <a:pPr marL="203835" algn="just">
                        <a:lnSpc>
                          <a:spcPct val="100000"/>
                        </a:lnSpc>
                        <a:spcBef>
                          <a:spcPts val="540"/>
                        </a:spcBef>
                      </a:pPr>
                      <a:r>
                        <a:rPr sz="1000" dirty="0">
                          <a:latin typeface="ＭＳ ゴシック"/>
                          <a:cs typeface="ＭＳ ゴシック"/>
                        </a:rPr>
                        <a:t>（9）～（16）</a:t>
                      </a:r>
                      <a:r>
                        <a:rPr sz="1000" spc="484"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9850">
                        <a:lnSpc>
                          <a:spcPct val="100000"/>
                        </a:lnSpc>
                        <a:spcBef>
                          <a:spcPts val="540"/>
                        </a:spcBef>
                      </a:pPr>
                      <a:r>
                        <a:rPr sz="1000" u="sng"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地域企業参画に対する評価等</a:t>
                      </a:r>
                      <a:r>
                        <a:rPr sz="1000" u="sng" spc="-50" dirty="0">
                          <a:uFill>
                            <a:solidFill>
                              <a:srgbClr val="000000"/>
                            </a:solidFill>
                          </a:uFill>
                          <a:latin typeface="ＭＳ ゴシック"/>
                          <a:cs typeface="ＭＳ ゴシック"/>
                        </a:rPr>
                        <a:t>）</a:t>
                      </a:r>
                      <a:endParaRPr sz="1000">
                        <a:latin typeface="ＭＳ ゴシック"/>
                        <a:cs typeface="ＭＳ ゴシック"/>
                      </a:endParaRPr>
                    </a:p>
                    <a:p>
                      <a:pPr marL="336550" marR="57785" indent="-132715" algn="just">
                        <a:lnSpc>
                          <a:spcPts val="1800"/>
                        </a:lnSpc>
                        <a:spcBef>
                          <a:spcPts val="150"/>
                        </a:spcBef>
                      </a:pPr>
                      <a:r>
                        <a:rPr sz="1000" u="sng" dirty="0">
                          <a:uFill>
                            <a:solidFill>
                              <a:srgbClr val="000000"/>
                            </a:solidFill>
                          </a:uFill>
                          <a:latin typeface="ＭＳ ゴシック"/>
                          <a:cs typeface="ＭＳ ゴシック"/>
                        </a:rPr>
                        <a:t>（17）</a:t>
                      </a:r>
                      <a:r>
                        <a:rPr sz="1000" spc="390" dirty="0">
                          <a:latin typeface="ＭＳ ゴシック"/>
                          <a:cs typeface="ＭＳ ゴシック"/>
                        </a:rPr>
                        <a:t> </a:t>
                      </a:r>
                      <a:r>
                        <a:rPr sz="1000" u="sng" spc="-40" dirty="0">
                          <a:uFill>
                            <a:solidFill>
                              <a:srgbClr val="000000"/>
                            </a:solidFill>
                          </a:uFill>
                          <a:latin typeface="ＭＳ ゴシック"/>
                          <a:cs typeface="ＭＳ ゴシック"/>
                        </a:rPr>
                        <a:t>地域活性化の視点を踏まえ、透明性、公平性及び競争性の確保を</a:t>
                      </a:r>
                      <a:r>
                        <a:rPr sz="1000" u="sng" spc="500" dirty="0">
                          <a:uFill>
                            <a:solidFill>
                              <a:srgbClr val="000000"/>
                            </a:solidFill>
                          </a:uFill>
                          <a:latin typeface="ＭＳ ゴシック"/>
                          <a:cs typeface="ＭＳ ゴシック"/>
                        </a:rPr>
                        <a:t> </a:t>
                      </a:r>
                      <a:r>
                        <a:rPr sz="1000" u="sng" spc="-50" dirty="0">
                          <a:uFill>
                            <a:solidFill>
                              <a:srgbClr val="000000"/>
                            </a:solidFill>
                          </a:uFill>
                          <a:latin typeface="ＭＳ ゴシック"/>
                          <a:cs typeface="ＭＳ ゴシック"/>
                        </a:rPr>
                        <a:t>前提として、落札時の評価において、地域内に拠点がある企業の参画の</a:t>
                      </a:r>
                      <a:r>
                        <a:rPr sz="1000" u="sng" spc="-40" dirty="0">
                          <a:uFill>
                            <a:solidFill>
                              <a:srgbClr val="000000"/>
                            </a:solidFill>
                          </a:uFill>
                          <a:latin typeface="ＭＳ ゴシック"/>
                          <a:cs typeface="ＭＳ ゴシック"/>
                        </a:rPr>
                        <a:t>有無又は当該企業への一定金額以上の業務の発注や、地域経済への貢献</a:t>
                      </a:r>
                      <a:r>
                        <a:rPr sz="1000" u="sng" spc="-5" dirty="0">
                          <a:uFill>
                            <a:solidFill>
                              <a:srgbClr val="000000"/>
                            </a:solidFill>
                          </a:uFill>
                          <a:latin typeface="ＭＳ ゴシック"/>
                          <a:cs typeface="ＭＳ ゴシック"/>
                        </a:rPr>
                        <a:t>について具体的に示していること等を取り入れるといった工夫も想定</a:t>
                      </a:r>
                      <a:r>
                        <a:rPr sz="1000" u="sng" spc="-20" dirty="0">
                          <a:uFill>
                            <a:solidFill>
                              <a:srgbClr val="000000"/>
                            </a:solidFill>
                          </a:uFill>
                          <a:latin typeface="ＭＳ ゴシック"/>
                          <a:cs typeface="ＭＳ ゴシック"/>
                        </a:rPr>
                        <a:t>される。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501240">
                <a:tc>
                  <a:txBody>
                    <a:bodyPr/>
                    <a:lstStyle/>
                    <a:p>
                      <a:pPr marL="69850">
                        <a:lnSpc>
                          <a:spcPct val="100000"/>
                        </a:lnSpc>
                        <a:spcBef>
                          <a:spcPts val="254"/>
                        </a:spcBef>
                      </a:pPr>
                      <a:r>
                        <a:rPr sz="1000" spc="-20" dirty="0">
                          <a:latin typeface="ＭＳ ゴシック"/>
                          <a:cs typeface="ＭＳ ゴシック"/>
                        </a:rPr>
                        <a:t>ステップ６．事業の実施、監視等</a:t>
                      </a:r>
                      <a:endParaRPr sz="1000">
                        <a:latin typeface="ＭＳ ゴシック"/>
                        <a:cs typeface="ＭＳ ゴシック"/>
                      </a:endParaRPr>
                    </a:p>
                    <a:p>
                      <a:pPr marL="203835">
                        <a:lnSpc>
                          <a:spcPct val="100000"/>
                        </a:lnSpc>
                        <a:spcBef>
                          <a:spcPts val="540"/>
                        </a:spcBef>
                        <a:tabLst>
                          <a:tab pos="671830" algn="l"/>
                        </a:tabLst>
                      </a:pPr>
                      <a:r>
                        <a:rPr sz="1000" spc="-25" dirty="0">
                          <a:latin typeface="ＭＳ ゴシック"/>
                          <a:cs typeface="ＭＳ ゴシック"/>
                        </a:rPr>
                        <a:t>（1）</a:t>
                      </a:r>
                      <a:r>
                        <a:rPr sz="1000" dirty="0">
                          <a:latin typeface="ＭＳ ゴシック"/>
                          <a:cs typeface="ＭＳ ゴシック"/>
                        </a:rPr>
                        <a:t>	</a:t>
                      </a:r>
                      <a:r>
                        <a:rPr sz="1000" spc="-25" dirty="0">
                          <a:latin typeface="ＭＳ ゴシック"/>
                          <a:cs typeface="ＭＳ ゴシック"/>
                        </a:rPr>
                        <a:t>[略]</a:t>
                      </a:r>
                      <a:endParaRPr sz="1000">
                        <a:latin typeface="ＭＳ ゴシック"/>
                        <a:cs typeface="ＭＳ ゴシック"/>
                      </a:endParaRPr>
                    </a:p>
                    <a:p>
                      <a:pPr marL="336550" marR="55880" indent="-132715">
                        <a:lnSpc>
                          <a:spcPct val="142900"/>
                        </a:lnSpc>
                        <a:tabLst>
                          <a:tab pos="673100" algn="l"/>
                        </a:tabLst>
                      </a:pPr>
                      <a:r>
                        <a:rPr sz="1000" spc="-25" dirty="0">
                          <a:latin typeface="ＭＳ ゴシック"/>
                          <a:cs typeface="ＭＳ ゴシック"/>
                        </a:rPr>
                        <a:t>（2）</a:t>
                      </a:r>
                      <a:r>
                        <a:rPr sz="1000" dirty="0">
                          <a:latin typeface="ＭＳ ゴシック"/>
                          <a:cs typeface="ＭＳ ゴシック"/>
                        </a:rPr>
                        <a:t>	</a:t>
                      </a:r>
                      <a:r>
                        <a:rPr sz="1000" spc="-20" dirty="0">
                          <a:latin typeface="ＭＳ ゴシック"/>
                          <a:cs typeface="ＭＳ ゴシック"/>
                        </a:rPr>
                        <a:t>管理者等は、事業契約等に定める範囲内で次のような事業の監視</a:t>
                      </a:r>
                      <a:r>
                        <a:rPr sz="1000" spc="-15" dirty="0">
                          <a:latin typeface="ＭＳ ゴシック"/>
                          <a:cs typeface="ＭＳ ゴシック"/>
                        </a:rPr>
                        <a:t>等を行う。</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20"/>
                        </a:spcBef>
                      </a:pPr>
                      <a:endParaRPr sz="800">
                        <a:latin typeface="Times New Roman"/>
                        <a:cs typeface="Times New Roman"/>
                      </a:endParaRPr>
                    </a:p>
                    <a:p>
                      <a:pPr marR="3004820" algn="ctr">
                        <a:lnSpc>
                          <a:spcPct val="100000"/>
                        </a:lnSpc>
                        <a:tabLst>
                          <a:tab pos="534670" algn="l"/>
                        </a:tabLst>
                      </a:pPr>
                      <a:r>
                        <a:rPr sz="1000" dirty="0">
                          <a:latin typeface="ＭＳ ゴシック"/>
                          <a:cs typeface="ＭＳ ゴシック"/>
                        </a:rPr>
                        <a:t>ア～</a:t>
                      </a:r>
                      <a:r>
                        <a:rPr sz="1000" spc="-50" dirty="0">
                          <a:latin typeface="ＭＳ ゴシック"/>
                          <a:cs typeface="ＭＳ ゴシック"/>
                        </a:rPr>
                        <a:t>エ</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R="3002915" algn="ctr">
                        <a:lnSpc>
                          <a:spcPct val="100000"/>
                        </a:lnSpc>
                        <a:spcBef>
                          <a:spcPts val="540"/>
                        </a:spcBef>
                        <a:tabLst>
                          <a:tab pos="801370" algn="l"/>
                        </a:tabLst>
                      </a:pPr>
                      <a:r>
                        <a:rPr sz="1000" dirty="0">
                          <a:latin typeface="ＭＳ ゴシック"/>
                          <a:cs typeface="ＭＳ ゴシック"/>
                        </a:rPr>
                        <a:t>（3</a:t>
                      </a:r>
                      <a:r>
                        <a:rPr sz="1000" spc="-530" dirty="0">
                          <a:latin typeface="ＭＳ ゴシック"/>
                          <a:cs typeface="ＭＳ ゴシック"/>
                        </a:rPr>
                        <a:t>）</a:t>
                      </a:r>
                      <a:r>
                        <a:rPr sz="1000" spc="-540" dirty="0">
                          <a:latin typeface="ＭＳ ゴシック"/>
                          <a:cs typeface="ＭＳ ゴシック"/>
                        </a:rPr>
                        <a:t>・</a:t>
                      </a:r>
                      <a:r>
                        <a:rPr sz="1000" spc="-25" dirty="0">
                          <a:latin typeface="ＭＳ ゴシック"/>
                          <a:cs typeface="ＭＳ ゴシック"/>
                        </a:rPr>
                        <a:t>（4）</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0485">
                        <a:lnSpc>
                          <a:spcPct val="100000"/>
                        </a:lnSpc>
                        <a:spcBef>
                          <a:spcPts val="260"/>
                        </a:spcBef>
                      </a:pPr>
                      <a:r>
                        <a:rPr sz="1000" spc="-20" dirty="0">
                          <a:latin typeface="ＭＳ ゴシック"/>
                          <a:cs typeface="ＭＳ ゴシック"/>
                        </a:rPr>
                        <a:t>ステップ６．事業の実施、監視等</a:t>
                      </a:r>
                      <a:endParaRPr sz="1000">
                        <a:latin typeface="ＭＳ ゴシック"/>
                        <a:cs typeface="ＭＳ ゴシック"/>
                      </a:endParaRPr>
                    </a:p>
                    <a:p>
                      <a:pPr marL="204470" algn="just">
                        <a:lnSpc>
                          <a:spcPct val="100000"/>
                        </a:lnSpc>
                        <a:spcBef>
                          <a:spcPts val="540"/>
                        </a:spcBef>
                      </a:pPr>
                      <a:r>
                        <a:rPr sz="1000" dirty="0">
                          <a:latin typeface="ＭＳ ゴシック"/>
                          <a:cs typeface="ＭＳ ゴシック"/>
                        </a:rPr>
                        <a:t>（1）</a:t>
                      </a:r>
                      <a:r>
                        <a:rPr sz="1000" spc="-20" dirty="0">
                          <a:latin typeface="ＭＳ ゴシック"/>
                          <a:cs typeface="ＭＳ ゴシック"/>
                        </a:rPr>
                        <a:t>  [略]</a:t>
                      </a:r>
                      <a:endParaRPr sz="1000">
                        <a:latin typeface="ＭＳ ゴシック"/>
                        <a:cs typeface="ＭＳ ゴシック"/>
                      </a:endParaRPr>
                    </a:p>
                    <a:p>
                      <a:pPr marL="336550" marR="57150" indent="-132080" algn="just">
                        <a:lnSpc>
                          <a:spcPct val="142600"/>
                        </a:lnSpc>
                        <a:spcBef>
                          <a:spcPts val="5"/>
                        </a:spcBef>
                      </a:pPr>
                      <a:r>
                        <a:rPr sz="1000" dirty="0">
                          <a:latin typeface="ＭＳ ゴシック"/>
                          <a:cs typeface="ＭＳ ゴシック"/>
                        </a:rPr>
                        <a:t>（2）</a:t>
                      </a:r>
                      <a:r>
                        <a:rPr sz="1000" spc="-20" dirty="0">
                          <a:latin typeface="ＭＳ ゴシック"/>
                          <a:cs typeface="ＭＳ ゴシック"/>
                        </a:rPr>
                        <a:t> 管理者等は、事業契約等に定める範囲内で次のような事業の監視</a:t>
                      </a:r>
                      <a:r>
                        <a:rPr sz="1000" spc="-5" dirty="0">
                          <a:latin typeface="ＭＳ ゴシック"/>
                          <a:cs typeface="ＭＳ ゴシック"/>
                        </a:rPr>
                        <a:t>等を行う</a:t>
                      </a:r>
                      <a:r>
                        <a:rPr sz="1000" u="sng" spc="-50" dirty="0">
                          <a:uFill>
                            <a:solidFill>
                              <a:srgbClr val="000000"/>
                            </a:solidFill>
                          </a:uFill>
                          <a:latin typeface="ＭＳ ゴシック"/>
                          <a:cs typeface="ＭＳ ゴシック"/>
                        </a:rPr>
                        <a:t>。また、それらに関する文書等、管理者等が当該事業の実施に</a:t>
                      </a:r>
                      <a:r>
                        <a:rPr sz="1000" u="sng" spc="500" dirty="0">
                          <a:uFill>
                            <a:solidFill>
                              <a:srgbClr val="000000"/>
                            </a:solidFill>
                          </a:uFill>
                          <a:latin typeface="ＭＳ ゴシック"/>
                          <a:cs typeface="ＭＳ ゴシック"/>
                        </a:rPr>
                        <a:t> </a:t>
                      </a:r>
                      <a:r>
                        <a:rPr sz="1000" u="sng" spc="-40" dirty="0">
                          <a:uFill>
                            <a:solidFill>
                              <a:srgbClr val="000000"/>
                            </a:solidFill>
                          </a:uFill>
                          <a:latin typeface="ＭＳ ゴシック"/>
                          <a:cs typeface="ＭＳ ゴシック"/>
                        </a:rPr>
                        <a:t>関して国民への説明責任を果たすために必要な文書や、施設の修繕履歴</a:t>
                      </a:r>
                      <a:endParaRPr sz="1000">
                        <a:latin typeface="ＭＳ ゴシック"/>
                        <a:cs typeface="ＭＳ ゴシック"/>
                      </a:endParaRPr>
                    </a:p>
                    <a:p>
                      <a:pPr marL="336550" marR="57785" algn="just">
                        <a:lnSpc>
                          <a:spcPct val="142900"/>
                        </a:lnSpc>
                      </a:pPr>
                      <a:r>
                        <a:rPr sz="1000" u="sng" dirty="0">
                          <a:uFill>
                            <a:solidFill>
                              <a:srgbClr val="000000"/>
                            </a:solidFill>
                          </a:uFill>
                          <a:latin typeface="ＭＳ ゴシック"/>
                          <a:cs typeface="ＭＳ ゴシック"/>
                        </a:rPr>
                        <a:t>（</a:t>
                      </a:r>
                      <a:r>
                        <a:rPr sz="1000" u="sng" spc="-40" dirty="0">
                          <a:uFill>
                            <a:solidFill>
                              <a:srgbClr val="000000"/>
                            </a:solidFill>
                          </a:uFill>
                          <a:latin typeface="ＭＳ ゴシック"/>
                          <a:cs typeface="ＭＳ ゴシック"/>
                        </a:rPr>
                        <a:t>時期・価格・設備の品番及び使用方法</a:t>
                      </a:r>
                      <a:r>
                        <a:rPr sz="1000" u="sng" spc="-100" dirty="0">
                          <a:uFill>
                            <a:solidFill>
                              <a:srgbClr val="000000"/>
                            </a:solidFill>
                          </a:uFill>
                          <a:latin typeface="ＭＳ ゴシック"/>
                          <a:cs typeface="ＭＳ ゴシック"/>
                        </a:rPr>
                        <a:t>）</a:t>
                      </a:r>
                      <a:r>
                        <a:rPr sz="1000" u="sng" spc="-35" dirty="0">
                          <a:uFill>
                            <a:solidFill>
                              <a:srgbClr val="000000"/>
                            </a:solidFill>
                          </a:uFill>
                          <a:latin typeface="ＭＳ ゴシック"/>
                          <a:cs typeface="ＭＳ ゴシック"/>
                        </a:rPr>
                        <a:t>等、当該事業終了後に適切に</a:t>
                      </a:r>
                      <a:r>
                        <a:rPr sz="1000" u="sng" spc="500" dirty="0">
                          <a:uFill>
                            <a:solidFill>
                              <a:srgbClr val="000000"/>
                            </a:solidFill>
                          </a:uFill>
                          <a:latin typeface="ＭＳ ゴシック"/>
                          <a:cs typeface="ＭＳ ゴシック"/>
                        </a:rPr>
                        <a:t> </a:t>
                      </a:r>
                      <a:r>
                        <a:rPr sz="1000" u="sng" spc="-40" dirty="0">
                          <a:uFill>
                            <a:solidFill>
                              <a:srgbClr val="000000"/>
                            </a:solidFill>
                          </a:uFill>
                          <a:latin typeface="ＭＳ ゴシック"/>
                          <a:cs typeface="ＭＳ ゴシック"/>
                        </a:rPr>
                        <a:t>次期事業に引き継ぐために必要な文書については、選定事業者から適切</a:t>
                      </a:r>
                      <a:r>
                        <a:rPr sz="1000" u="sng" spc="-45" dirty="0">
                          <a:uFill>
                            <a:solidFill>
                              <a:srgbClr val="000000"/>
                            </a:solidFill>
                          </a:uFill>
                          <a:latin typeface="ＭＳ ゴシック"/>
                          <a:cs typeface="ＭＳ ゴシック"/>
                        </a:rPr>
                        <a:t>に取得し、行政文書として適切に管理することが必要である</a:t>
                      </a:r>
                      <a:r>
                        <a:rPr sz="1000" u="sng" dirty="0">
                          <a:uFill>
                            <a:solidFill>
                              <a:srgbClr val="000000"/>
                            </a:solidFill>
                          </a:uFill>
                          <a:latin typeface="ＭＳ ゴシック"/>
                          <a:cs typeface="ＭＳ ゴシック"/>
                        </a:rPr>
                        <a:t>（</a:t>
                      </a:r>
                      <a:r>
                        <a:rPr sz="1000" u="sng" spc="-25" dirty="0">
                          <a:uFill>
                            <a:solidFill>
                              <a:srgbClr val="000000"/>
                            </a:solidFill>
                          </a:uFill>
                          <a:latin typeface="ＭＳ ゴシック"/>
                          <a:cs typeface="ＭＳ ゴシック"/>
                        </a:rPr>
                        <a:t>行政文書</a:t>
                      </a:r>
                      <a:r>
                        <a:rPr sz="1000" u="sng" spc="-30" dirty="0">
                          <a:uFill>
                            <a:solidFill>
                              <a:srgbClr val="000000"/>
                            </a:solidFill>
                          </a:uFill>
                          <a:latin typeface="ＭＳ ゴシック"/>
                          <a:cs typeface="ＭＳ ゴシック"/>
                        </a:rPr>
                        <a:t>の管理に関するガイドライン</a:t>
                      </a:r>
                      <a:r>
                        <a:rPr sz="1000" u="sng" spc="-15" dirty="0">
                          <a:uFill>
                            <a:solidFill>
                              <a:srgbClr val="000000"/>
                            </a:solidFill>
                          </a:uFill>
                          <a:latin typeface="ＭＳ ゴシック"/>
                          <a:cs typeface="ＭＳ ゴシック"/>
                        </a:rPr>
                        <a:t>（令和４年２月７日内閣総理大臣決定</a:t>
                      </a:r>
                      <a:r>
                        <a:rPr sz="1000" u="sng" spc="-204" dirty="0">
                          <a:uFill>
                            <a:solidFill>
                              <a:srgbClr val="000000"/>
                            </a:solidFill>
                          </a:uFill>
                          <a:latin typeface="ＭＳ ゴシック"/>
                          <a:cs typeface="ＭＳ ゴシック"/>
                        </a:rPr>
                        <a:t>）</a:t>
                      </a:r>
                      <a:r>
                        <a:rPr sz="1000" u="sng" spc="-50" dirty="0">
                          <a:uFill>
                            <a:solidFill>
                              <a:srgbClr val="000000"/>
                            </a:solidFill>
                          </a:uFill>
                          <a:latin typeface="ＭＳ ゴシック"/>
                          <a:cs typeface="ＭＳ ゴシック"/>
                        </a:rPr>
                        <a:t>第</a:t>
                      </a:r>
                      <a:r>
                        <a:rPr sz="1000" spc="-50" dirty="0">
                          <a:latin typeface="ＭＳ ゴシック"/>
                          <a:cs typeface="ＭＳ ゴシック"/>
                        </a:rPr>
                        <a:t> </a:t>
                      </a:r>
                      <a:r>
                        <a:rPr sz="1000" u="sng" spc="-15" dirty="0">
                          <a:uFill>
                            <a:solidFill>
                              <a:srgbClr val="000000"/>
                            </a:solidFill>
                          </a:uFill>
                          <a:latin typeface="ＭＳ ゴシック"/>
                          <a:cs typeface="ＭＳ ゴシック"/>
                        </a:rPr>
                        <a:t>３留意事項⑧参照</a:t>
                      </a:r>
                      <a:r>
                        <a:rPr sz="1000" u="sng" spc="-540" dirty="0">
                          <a:uFill>
                            <a:solidFill>
                              <a:srgbClr val="000000"/>
                            </a:solidFill>
                          </a:uFill>
                          <a:latin typeface="ＭＳ ゴシック"/>
                          <a:cs typeface="ＭＳ ゴシック"/>
                        </a:rPr>
                        <a:t>）</a:t>
                      </a:r>
                      <a:r>
                        <a:rPr sz="1000" spc="-50" dirty="0">
                          <a:latin typeface="ＭＳ ゴシック"/>
                          <a:cs typeface="ＭＳ ゴシック"/>
                        </a:rPr>
                        <a:t>。</a:t>
                      </a:r>
                      <a:endParaRPr sz="1000">
                        <a:latin typeface="ＭＳ ゴシック"/>
                        <a:cs typeface="ＭＳ ゴシック"/>
                      </a:endParaRPr>
                    </a:p>
                    <a:p>
                      <a:pPr marR="3006725" algn="ctr">
                        <a:lnSpc>
                          <a:spcPct val="100000"/>
                        </a:lnSpc>
                        <a:spcBef>
                          <a:spcPts val="540"/>
                        </a:spcBef>
                        <a:tabLst>
                          <a:tab pos="534670" algn="l"/>
                        </a:tabLst>
                      </a:pPr>
                      <a:r>
                        <a:rPr sz="1000" dirty="0">
                          <a:latin typeface="ＭＳ ゴシック"/>
                          <a:cs typeface="ＭＳ ゴシック"/>
                        </a:rPr>
                        <a:t>ア～</a:t>
                      </a:r>
                      <a:r>
                        <a:rPr sz="1000" spc="-50" dirty="0">
                          <a:latin typeface="ＭＳ ゴシック"/>
                          <a:cs typeface="ＭＳ ゴシック"/>
                        </a:rPr>
                        <a:t>エ</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R="3004820" algn="ctr">
                        <a:lnSpc>
                          <a:spcPct val="100000"/>
                        </a:lnSpc>
                        <a:spcBef>
                          <a:spcPts val="540"/>
                        </a:spcBef>
                        <a:tabLst>
                          <a:tab pos="801370" algn="l"/>
                        </a:tabLst>
                      </a:pPr>
                      <a:r>
                        <a:rPr sz="1000" dirty="0">
                          <a:latin typeface="ＭＳ ゴシック"/>
                          <a:cs typeface="ＭＳ ゴシック"/>
                        </a:rPr>
                        <a:t>（3</a:t>
                      </a:r>
                      <a:r>
                        <a:rPr sz="1000" spc="-530" dirty="0">
                          <a:latin typeface="ＭＳ ゴシック"/>
                          <a:cs typeface="ＭＳ ゴシック"/>
                        </a:rPr>
                        <a:t>）</a:t>
                      </a:r>
                      <a:r>
                        <a:rPr sz="1000" spc="-540" dirty="0">
                          <a:latin typeface="ＭＳ ゴシック"/>
                          <a:cs typeface="ＭＳ ゴシック"/>
                        </a:rPr>
                        <a:t>・</a:t>
                      </a:r>
                      <a:r>
                        <a:rPr sz="1000" spc="-25" dirty="0">
                          <a:latin typeface="ＭＳ ゴシック"/>
                          <a:cs typeface="ＭＳ ゴシック"/>
                        </a:rPr>
                        <a:t>（4）</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9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3</a:t>
            </a:r>
          </a:p>
        </p:txBody>
      </p:sp>
      <p:graphicFrame>
        <p:nvGraphicFramePr>
          <p:cNvPr id="2" name="object 2"/>
          <p:cNvGraphicFramePr>
            <a:graphicFrameLocks noGrp="1"/>
          </p:cNvGraphicFramePr>
          <p:nvPr>
            <p:extLst>
              <p:ext uri="{D42A27DB-BD31-4B8C-83A1-F6EECF244321}">
                <p14:modId xmlns:p14="http://schemas.microsoft.com/office/powerpoint/2010/main" val="3930443942"/>
              </p:ext>
            </p:extLst>
          </p:nvPr>
        </p:nvGraphicFramePr>
        <p:xfrm>
          <a:off x="1899894" y="692352"/>
          <a:ext cx="9194826" cy="1578407"/>
        </p:xfrm>
        <a:graphic>
          <a:graphicData uri="http://schemas.openxmlformats.org/drawingml/2006/table">
            <a:tbl>
              <a:tblPr firstRow="1" bandRow="1">
                <a:tableStyleId>{2D5ABB26-0587-4C30-8999-92F81FD0307C}</a:tableStyleId>
              </a:tblPr>
              <a:tblGrid>
                <a:gridCol w="4596781">
                  <a:extLst>
                    <a:ext uri="{9D8B030D-6E8A-4147-A177-3AD203B41FA5}">
                      <a16:colId xmlns:a16="http://schemas.microsoft.com/office/drawing/2014/main" val="20000"/>
                    </a:ext>
                  </a:extLst>
                </a:gridCol>
                <a:gridCol w="4598045">
                  <a:extLst>
                    <a:ext uri="{9D8B030D-6E8A-4147-A177-3AD203B41FA5}">
                      <a16:colId xmlns:a16="http://schemas.microsoft.com/office/drawing/2014/main" val="20001"/>
                    </a:ext>
                  </a:extLst>
                </a:gridCol>
              </a:tblGrid>
              <a:tr h="1578407">
                <a:tc>
                  <a:txBody>
                    <a:bodyPr/>
                    <a:lstStyle/>
                    <a:p>
                      <a:pPr marL="203835">
                        <a:lnSpc>
                          <a:spcPct val="100000"/>
                        </a:lnSpc>
                        <a:spcBef>
                          <a:spcPts val="254"/>
                        </a:spcBef>
                        <a:tabLst>
                          <a:tab pos="471805" algn="l"/>
                        </a:tabLst>
                      </a:pPr>
                      <a:r>
                        <a:rPr sz="1000" spc="-50" dirty="0">
                          <a:latin typeface="ＭＳ ゴシック"/>
                          <a:cs typeface="ＭＳ ゴシック"/>
                        </a:rPr>
                        <a:t>附</a:t>
                      </a:r>
                      <a:r>
                        <a:rPr sz="1000" dirty="0">
                          <a:latin typeface="ＭＳ ゴシック"/>
                          <a:cs typeface="ＭＳ ゴシック"/>
                        </a:rPr>
                        <a:t>	</a:t>
                      </a:r>
                      <a:r>
                        <a:rPr sz="1000" spc="-50" dirty="0">
                          <a:latin typeface="ＭＳ ゴシック"/>
                          <a:cs typeface="ＭＳ ゴシック"/>
                        </a:rPr>
                        <a:t>則</a:t>
                      </a:r>
                      <a:endParaRPr sz="1000" dirty="0">
                        <a:latin typeface="ＭＳ ゴシック"/>
                        <a:cs typeface="ＭＳ ゴシック"/>
                      </a:endParaRPr>
                    </a:p>
                    <a:p>
                      <a:pPr marL="203835">
                        <a:lnSpc>
                          <a:spcPct val="100000"/>
                        </a:lnSpc>
                        <a:spcBef>
                          <a:spcPts val="540"/>
                        </a:spcBef>
                      </a:pPr>
                      <a:r>
                        <a:rPr sz="1000" spc="-15" dirty="0">
                          <a:latin typeface="ＭＳ ゴシック"/>
                          <a:cs typeface="ＭＳ ゴシック"/>
                        </a:rPr>
                        <a:t>本ガイドラインは、</a:t>
                      </a:r>
                      <a:r>
                        <a:rPr sz="1000" u="sng" spc="-55" dirty="0">
                          <a:uFill>
                            <a:solidFill>
                              <a:srgbClr val="000000"/>
                            </a:solidFill>
                          </a:uFill>
                          <a:latin typeface="ＭＳ ゴシック"/>
                          <a:cs typeface="ＭＳ ゴシック"/>
                        </a:rPr>
                        <a:t>令和３年６月 </a:t>
                      </a:r>
                      <a:r>
                        <a:rPr sz="1000" u="sng" spc="-10" dirty="0">
                          <a:uFill>
                            <a:solidFill>
                              <a:srgbClr val="000000"/>
                            </a:solidFill>
                          </a:uFill>
                          <a:latin typeface="ＭＳ ゴシック"/>
                          <a:cs typeface="ＭＳ ゴシック"/>
                        </a:rPr>
                        <a:t>18</a:t>
                      </a:r>
                      <a:r>
                        <a:rPr sz="1000" u="sng" spc="-140" dirty="0">
                          <a:uFill>
                            <a:solidFill>
                              <a:srgbClr val="000000"/>
                            </a:solidFill>
                          </a:uFill>
                          <a:latin typeface="ＭＳ ゴシック"/>
                          <a:cs typeface="ＭＳ ゴシック"/>
                        </a:rPr>
                        <a:t> 日</a:t>
                      </a:r>
                      <a:r>
                        <a:rPr sz="1000" spc="-20" dirty="0">
                          <a:latin typeface="ＭＳ ゴシック"/>
                          <a:cs typeface="ＭＳ ゴシック"/>
                        </a:rPr>
                        <a:t>から施行する。</a:t>
                      </a:r>
                      <a:endParaRPr sz="1000" dirty="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3835">
                        <a:lnSpc>
                          <a:spcPct val="100000"/>
                        </a:lnSpc>
                        <a:spcBef>
                          <a:spcPts val="254"/>
                        </a:spcBef>
                        <a:tabLst>
                          <a:tab pos="471805" algn="l"/>
                        </a:tabLst>
                      </a:pPr>
                      <a:r>
                        <a:rPr sz="1000" spc="-50" dirty="0">
                          <a:latin typeface="ＭＳ ゴシック"/>
                          <a:cs typeface="ＭＳ ゴシック"/>
                        </a:rPr>
                        <a:t>附</a:t>
                      </a:r>
                      <a:r>
                        <a:rPr sz="1000" dirty="0">
                          <a:latin typeface="ＭＳ ゴシック"/>
                          <a:cs typeface="ＭＳ ゴシック"/>
                        </a:rPr>
                        <a:t>	</a:t>
                      </a:r>
                      <a:r>
                        <a:rPr sz="1000" spc="-50" dirty="0">
                          <a:latin typeface="ＭＳ ゴシック"/>
                          <a:cs typeface="ＭＳ ゴシック"/>
                        </a:rPr>
                        <a:t>則</a:t>
                      </a:r>
                      <a:endParaRPr sz="1000" dirty="0">
                        <a:latin typeface="ＭＳ ゴシック"/>
                        <a:cs typeface="ＭＳ ゴシック"/>
                      </a:endParaRPr>
                    </a:p>
                    <a:p>
                      <a:pPr marL="203835">
                        <a:lnSpc>
                          <a:spcPct val="100000"/>
                        </a:lnSpc>
                        <a:spcBef>
                          <a:spcPts val="540"/>
                        </a:spcBef>
                      </a:pPr>
                      <a:r>
                        <a:rPr sz="1000" spc="-15" dirty="0">
                          <a:latin typeface="ＭＳ ゴシック"/>
                          <a:cs typeface="ＭＳ ゴシック"/>
                        </a:rPr>
                        <a:t>本ガイドラインは、</a:t>
                      </a:r>
                      <a:r>
                        <a:rPr sz="1000" u="sng" spc="-15" dirty="0">
                          <a:uFill>
                            <a:solidFill>
                              <a:srgbClr val="000000"/>
                            </a:solidFill>
                          </a:uFill>
                          <a:latin typeface="ＭＳ ゴシック"/>
                          <a:cs typeface="ＭＳ ゴシック"/>
                        </a:rPr>
                        <a:t>令和５年６月２日</a:t>
                      </a:r>
                      <a:r>
                        <a:rPr sz="1000" spc="-20" dirty="0">
                          <a:latin typeface="ＭＳ ゴシック"/>
                          <a:cs typeface="ＭＳ ゴシック"/>
                        </a:rPr>
                        <a:t>から施行する。</a:t>
                      </a:r>
                      <a:endParaRPr sz="1000" dirty="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4</a:t>
            </a:r>
          </a:p>
        </p:txBody>
      </p:sp>
      <p:sp>
        <p:nvSpPr>
          <p:cNvPr id="2" name="object 2"/>
          <p:cNvSpPr txBox="1"/>
          <p:nvPr/>
        </p:nvSpPr>
        <p:spPr>
          <a:xfrm>
            <a:off x="3449998" y="637957"/>
            <a:ext cx="6852817" cy="439732"/>
          </a:xfrm>
          <a:prstGeom prst="rect">
            <a:avLst/>
          </a:prstGeom>
        </p:spPr>
        <p:txBody>
          <a:bodyPr vert="horz" wrap="square" lIns="0" tIns="58733" rIns="0" bIns="0" rtlCol="0">
            <a:spAutoFit/>
          </a:bodyPr>
          <a:lstStyle/>
          <a:p>
            <a:pPr marL="11516">
              <a:spcBef>
                <a:spcPts val="462"/>
              </a:spcBef>
            </a:pPr>
            <a:r>
              <a:rPr sz="1270" b="1" dirty="0">
                <a:latin typeface="ＭＳ ゴシック"/>
                <a:cs typeface="ＭＳ ゴシック"/>
              </a:rPr>
              <a:t>ＶＦＭ（Value</a:t>
            </a:r>
            <a:r>
              <a:rPr sz="1270" b="1" spc="27" dirty="0">
                <a:latin typeface="ＭＳ ゴシック"/>
                <a:cs typeface="ＭＳ ゴシック"/>
              </a:rPr>
              <a:t> </a:t>
            </a:r>
            <a:r>
              <a:rPr sz="1270" b="1" dirty="0">
                <a:latin typeface="ＭＳ ゴシック"/>
                <a:cs typeface="ＭＳ ゴシック"/>
              </a:rPr>
              <a:t>For</a:t>
            </a:r>
            <a:r>
              <a:rPr sz="1270" b="1" spc="18" dirty="0">
                <a:latin typeface="ＭＳ ゴシック"/>
                <a:cs typeface="ＭＳ ゴシック"/>
              </a:rPr>
              <a:t> </a:t>
            </a:r>
            <a:r>
              <a:rPr sz="1270" b="1" spc="-9" dirty="0">
                <a:latin typeface="ＭＳ ゴシック"/>
                <a:cs typeface="ＭＳ ゴシック"/>
              </a:rPr>
              <a:t>Money）</a:t>
            </a:r>
            <a:r>
              <a:rPr sz="1270" b="1" spc="-18" dirty="0">
                <a:latin typeface="ＭＳ ゴシック"/>
                <a:cs typeface="ＭＳ ゴシック"/>
              </a:rPr>
              <a:t>に関するガイドライン改正（案</a:t>
            </a:r>
            <a:r>
              <a:rPr sz="1270" b="1" spc="-9" dirty="0">
                <a:latin typeface="ＭＳ ゴシック"/>
                <a:cs typeface="ＭＳ ゴシック"/>
              </a:rPr>
              <a:t>）</a:t>
            </a:r>
            <a:r>
              <a:rPr sz="1270" b="1" spc="-27" dirty="0">
                <a:latin typeface="ＭＳ ゴシック"/>
                <a:cs typeface="ＭＳ ゴシック"/>
              </a:rPr>
              <a:t>新旧対照表</a:t>
            </a:r>
            <a:endParaRPr sz="1270">
              <a:latin typeface="ＭＳ ゴシック"/>
              <a:cs typeface="ＭＳ ゴシック"/>
            </a:endParaRPr>
          </a:p>
          <a:p>
            <a:pPr marR="4607" algn="r">
              <a:spcBef>
                <a:spcPts val="286"/>
              </a:spcBef>
            </a:pPr>
            <a:r>
              <a:rPr sz="952" dirty="0">
                <a:latin typeface="ＭＳ ゴシック"/>
                <a:cs typeface="ＭＳ ゴシック"/>
              </a:rPr>
              <a:t>（</a:t>
            </a:r>
            <a:r>
              <a:rPr sz="952" spc="-14" dirty="0">
                <a:latin typeface="ＭＳ ゴシック"/>
                <a:cs typeface="ＭＳ ゴシック"/>
              </a:rPr>
              <a:t>傍線部分は改正部分</a:t>
            </a:r>
            <a:r>
              <a:rPr sz="952" spc="-45" dirty="0">
                <a:latin typeface="ＭＳ ゴシック"/>
                <a:cs typeface="ＭＳ ゴシック"/>
              </a:rPr>
              <a:t>）</a:t>
            </a:r>
            <a:endParaRPr sz="952">
              <a:latin typeface="ＭＳ ゴシック"/>
              <a:cs typeface="ＭＳ ゴシック"/>
            </a:endParaRPr>
          </a:p>
        </p:txBody>
      </p:sp>
      <p:graphicFrame>
        <p:nvGraphicFramePr>
          <p:cNvPr id="3" name="object 3"/>
          <p:cNvGraphicFramePr>
            <a:graphicFrameLocks noGrp="1"/>
          </p:cNvGraphicFramePr>
          <p:nvPr/>
        </p:nvGraphicFramePr>
        <p:xfrm>
          <a:off x="1815594" y="1106942"/>
          <a:ext cx="8481232" cy="5734115"/>
        </p:xfrm>
        <a:graphic>
          <a:graphicData uri="http://schemas.openxmlformats.org/drawingml/2006/table">
            <a:tbl>
              <a:tblPr firstRow="1" bandRow="1">
                <a:tableStyleId>{2D5ABB26-0587-4C30-8999-92F81FD0307C}</a:tableStyleId>
              </a:tblPr>
              <a:tblGrid>
                <a:gridCol w="4246662">
                  <a:extLst>
                    <a:ext uri="{9D8B030D-6E8A-4147-A177-3AD203B41FA5}">
                      <a16:colId xmlns:a16="http://schemas.microsoft.com/office/drawing/2014/main" val="20000"/>
                    </a:ext>
                  </a:extLst>
                </a:gridCol>
                <a:gridCol w="4234570">
                  <a:extLst>
                    <a:ext uri="{9D8B030D-6E8A-4147-A177-3AD203B41FA5}">
                      <a16:colId xmlns:a16="http://schemas.microsoft.com/office/drawing/2014/main" val="20001"/>
                    </a:ext>
                  </a:extLst>
                </a:gridCol>
              </a:tblGrid>
              <a:tr h="212477">
                <a:tc>
                  <a:txBody>
                    <a:bodyPr/>
                    <a:lstStyle/>
                    <a:p>
                      <a:pPr marL="1270" algn="ctr">
                        <a:lnSpc>
                          <a:spcPct val="100000"/>
                        </a:lnSpc>
                        <a:spcBef>
                          <a:spcPts val="254"/>
                        </a:spcBef>
                      </a:pPr>
                      <a:r>
                        <a:rPr sz="1000" spc="-20" dirty="0">
                          <a:latin typeface="ＭＳ ゴシック"/>
                          <a:cs typeface="ＭＳ ゴシック"/>
                        </a:rPr>
                        <a:t>改正前</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254"/>
                        </a:spcBef>
                      </a:pPr>
                      <a:r>
                        <a:rPr sz="1000" spc="-20" dirty="0">
                          <a:latin typeface="ＭＳ ゴシック"/>
                          <a:cs typeface="ＭＳ ゴシック"/>
                        </a:rPr>
                        <a:t>改正後</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943782">
                <a:tc>
                  <a:txBody>
                    <a:bodyPr/>
                    <a:lstStyle/>
                    <a:p>
                      <a:pPr marL="67945">
                        <a:lnSpc>
                          <a:spcPct val="100000"/>
                        </a:lnSpc>
                        <a:spcBef>
                          <a:spcPts val="254"/>
                        </a:spcBef>
                        <a:tabLst>
                          <a:tab pos="336550" algn="l"/>
                        </a:tabLst>
                      </a:pPr>
                      <a:r>
                        <a:rPr sz="1000" b="1" spc="-50" dirty="0">
                          <a:latin typeface="ＭＳ ゴシック"/>
                          <a:cs typeface="ＭＳ ゴシック"/>
                        </a:rPr>
                        <a:t>一</a:t>
                      </a:r>
                      <a:r>
                        <a:rPr sz="1000" b="1" dirty="0">
                          <a:latin typeface="ＭＳ ゴシック"/>
                          <a:cs typeface="ＭＳ ゴシック"/>
                        </a:rPr>
                        <a:t>	ＶＦＭ評価の</a:t>
                      </a:r>
                      <a:r>
                        <a:rPr sz="1000" b="1" spc="-15" dirty="0">
                          <a:latin typeface="ＭＳ ゴシック"/>
                          <a:cs typeface="ＭＳ ゴシック"/>
                        </a:rPr>
                        <a:t>基</a:t>
                      </a:r>
                      <a:r>
                        <a:rPr sz="1000" b="1" dirty="0">
                          <a:latin typeface="ＭＳ ゴシック"/>
                          <a:cs typeface="ＭＳ ゴシック"/>
                        </a:rPr>
                        <a:t>本</a:t>
                      </a:r>
                      <a:r>
                        <a:rPr sz="1000" b="1" spc="-15" dirty="0">
                          <a:latin typeface="ＭＳ ゴシック"/>
                          <a:cs typeface="ＭＳ ゴシック"/>
                        </a:rPr>
                        <a:t>的</a:t>
                      </a:r>
                      <a:r>
                        <a:rPr sz="1000" b="1" dirty="0">
                          <a:latin typeface="ＭＳ ゴシック"/>
                          <a:cs typeface="ＭＳ ゴシック"/>
                        </a:rPr>
                        <a:t>な考え</a:t>
                      </a:r>
                      <a:r>
                        <a:rPr sz="1000" b="1" spc="-50" dirty="0">
                          <a:latin typeface="ＭＳ ゴシック"/>
                          <a:cs typeface="ＭＳ ゴシック"/>
                        </a:rPr>
                        <a:t>方</a:t>
                      </a:r>
                      <a:endParaRPr sz="1000" dirty="0">
                        <a:latin typeface="ＭＳ ゴシック"/>
                        <a:cs typeface="ＭＳ ゴシック"/>
                      </a:endParaRPr>
                    </a:p>
                    <a:p>
                      <a:pPr marL="67945">
                        <a:lnSpc>
                          <a:spcPct val="100000"/>
                        </a:lnSpc>
                        <a:spcBef>
                          <a:spcPts val="540"/>
                        </a:spcBef>
                        <a:tabLst>
                          <a:tab pos="336550" algn="l"/>
                        </a:tabLst>
                      </a:pPr>
                      <a:r>
                        <a:rPr sz="1000" b="1" spc="-50" dirty="0">
                          <a:latin typeface="ＭＳ ゴシック"/>
                          <a:cs typeface="ＭＳ ゴシック"/>
                        </a:rPr>
                        <a:t>２</a:t>
                      </a:r>
                      <a:r>
                        <a:rPr sz="1000" b="1" dirty="0">
                          <a:latin typeface="ＭＳ ゴシック"/>
                          <a:cs typeface="ＭＳ ゴシック"/>
                        </a:rPr>
                        <a:t>	</a:t>
                      </a:r>
                      <a:r>
                        <a:rPr sz="1000" b="1" spc="-15" dirty="0">
                          <a:latin typeface="ＭＳ ゴシック"/>
                          <a:cs typeface="ＭＳ ゴシック"/>
                        </a:rPr>
                        <a:t>ＰＦＩ事業の類型とＶＦＭ評価</a:t>
                      </a:r>
                      <a:endParaRPr sz="1000" dirty="0">
                        <a:latin typeface="ＭＳ ゴシック"/>
                        <a:cs typeface="ＭＳ ゴシック"/>
                      </a:endParaRPr>
                    </a:p>
                    <a:p>
                      <a:pPr marL="67945">
                        <a:lnSpc>
                          <a:spcPct val="100000"/>
                        </a:lnSpc>
                        <a:spcBef>
                          <a:spcPts val="540"/>
                        </a:spcBef>
                        <a:tabLst>
                          <a:tab pos="735965" algn="l"/>
                        </a:tabLst>
                      </a:pPr>
                      <a:r>
                        <a:rPr sz="1000" spc="-10" dirty="0">
                          <a:latin typeface="ＭＳ ゴシック"/>
                          <a:cs typeface="ＭＳ ゴシック"/>
                        </a:rPr>
                        <a:t>(1)～(2)</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dirty="0">
                        <a:latin typeface="ＭＳ ゴシック"/>
                        <a:cs typeface="ＭＳ ゴシック"/>
                      </a:endParaRPr>
                    </a:p>
                    <a:p>
                      <a:pPr marL="202565" marR="2540" indent="-133985">
                        <a:lnSpc>
                          <a:spcPct val="142800"/>
                        </a:lnSpc>
                        <a:spcBef>
                          <a:spcPts val="5"/>
                        </a:spcBef>
                        <a:tabLst>
                          <a:tab pos="401955" algn="l"/>
                        </a:tabLst>
                      </a:pPr>
                      <a:r>
                        <a:rPr sz="1000" spc="-25" dirty="0">
                          <a:latin typeface="ＭＳ ゴシック"/>
                          <a:cs typeface="ＭＳ ゴシック"/>
                        </a:rPr>
                        <a:t>(3)</a:t>
                      </a:r>
                      <a:r>
                        <a:rPr sz="1000" dirty="0">
                          <a:latin typeface="ＭＳ ゴシック"/>
                          <a:cs typeface="ＭＳ ゴシック"/>
                        </a:rPr>
                        <a:t>	</a:t>
                      </a:r>
                      <a:r>
                        <a:rPr sz="1000" spc="-55" dirty="0">
                          <a:latin typeface="ＭＳ ゴシック"/>
                          <a:cs typeface="ＭＳ ゴシック"/>
                        </a:rPr>
                        <a:t>なお、ＰＦＩ事業の事業費を利用者から徴収する料金及び公共部門の支</a:t>
                      </a:r>
                      <a:r>
                        <a:rPr sz="1000" spc="-15" dirty="0">
                          <a:latin typeface="ＭＳ ゴシック"/>
                          <a:cs typeface="ＭＳ ゴシック"/>
                        </a:rPr>
                        <a:t>出の双方によって賄う事業</a:t>
                      </a:r>
                      <a:r>
                        <a:rPr sz="1000" dirty="0">
                          <a:latin typeface="ＭＳ ゴシック"/>
                          <a:cs typeface="ＭＳ ゴシック"/>
                        </a:rPr>
                        <a:t>（</a:t>
                      </a:r>
                      <a:r>
                        <a:rPr sz="1000" spc="-45" dirty="0">
                          <a:latin typeface="ＭＳ ゴシック"/>
                          <a:cs typeface="ＭＳ ゴシック"/>
                        </a:rPr>
                        <a:t>いわゆる「ジョイント・ベンチャー型」</a:t>
                      </a:r>
                      <a:r>
                        <a:rPr sz="1000" dirty="0">
                          <a:latin typeface="ＭＳ ゴシック"/>
                          <a:cs typeface="ＭＳ ゴシック"/>
                        </a:rPr>
                        <a:t>）</a:t>
                      </a:r>
                      <a:r>
                        <a:rPr sz="1000" spc="-35" dirty="0">
                          <a:latin typeface="ＭＳ ゴシック"/>
                          <a:cs typeface="ＭＳ ゴシック"/>
                        </a:rPr>
                        <a:t>や、</a:t>
                      </a:r>
                      <a:r>
                        <a:rPr sz="1000" spc="-60" dirty="0">
                          <a:latin typeface="ＭＳ ゴシック"/>
                          <a:cs typeface="ＭＳ ゴシック"/>
                        </a:rPr>
                        <a:t>利用者から徴収する料金ですべて賄い、公共部門の支出が生じない事業</a:t>
                      </a:r>
                      <a:r>
                        <a:rPr sz="1000" dirty="0">
                          <a:latin typeface="ＭＳ ゴシック"/>
                          <a:cs typeface="ＭＳ ゴシック"/>
                        </a:rPr>
                        <a:t>（</a:t>
                      </a:r>
                      <a:r>
                        <a:rPr sz="1000" spc="-50" dirty="0">
                          <a:latin typeface="ＭＳ ゴシック"/>
                          <a:cs typeface="ＭＳ ゴシック"/>
                        </a:rPr>
                        <a:t>い</a:t>
                      </a:r>
                      <a:r>
                        <a:rPr sz="1000" spc="-85" dirty="0">
                          <a:latin typeface="ＭＳ ゴシック"/>
                          <a:cs typeface="ＭＳ ゴシック"/>
                        </a:rPr>
                        <a:t>わゆる「独立採算型」</a:t>
                      </a:r>
                      <a:r>
                        <a:rPr sz="1000" spc="-160" dirty="0">
                          <a:latin typeface="ＭＳ ゴシック"/>
                          <a:cs typeface="ＭＳ ゴシック"/>
                        </a:rPr>
                        <a:t>）</a:t>
                      </a:r>
                      <a:r>
                        <a:rPr sz="1000" spc="-45" dirty="0">
                          <a:latin typeface="ＭＳ ゴシック"/>
                          <a:cs typeface="ＭＳ ゴシック"/>
                        </a:rPr>
                        <a:t>についても、ＰＦＩ事業として実施することにより</a:t>
                      </a:r>
                      <a:r>
                        <a:rPr sz="1000" spc="-20" dirty="0">
                          <a:latin typeface="ＭＳ ゴシック"/>
                          <a:cs typeface="ＭＳ ゴシック"/>
                        </a:rPr>
                        <a:t>効率的かつ効果的に実施できるかという評価を行うものとする。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175">
                        <a:lnSpc>
                          <a:spcPct val="100000"/>
                        </a:lnSpc>
                        <a:spcBef>
                          <a:spcPts val="254"/>
                        </a:spcBef>
                        <a:tabLst>
                          <a:tab pos="336550" algn="l"/>
                        </a:tabLst>
                      </a:pPr>
                      <a:r>
                        <a:rPr sz="1000" b="1" spc="-50" dirty="0">
                          <a:latin typeface="ＭＳ ゴシック"/>
                          <a:cs typeface="ＭＳ ゴシック"/>
                        </a:rPr>
                        <a:t>一</a:t>
                      </a:r>
                      <a:r>
                        <a:rPr sz="1000" b="1" dirty="0">
                          <a:latin typeface="ＭＳ ゴシック"/>
                          <a:cs typeface="ＭＳ ゴシック"/>
                        </a:rPr>
                        <a:t>	ＶＦＭ評価の</a:t>
                      </a:r>
                      <a:r>
                        <a:rPr sz="1000" b="1" spc="-15" dirty="0">
                          <a:latin typeface="ＭＳ ゴシック"/>
                          <a:cs typeface="ＭＳ ゴシック"/>
                        </a:rPr>
                        <a:t>基</a:t>
                      </a:r>
                      <a:r>
                        <a:rPr sz="1000" b="1" dirty="0">
                          <a:latin typeface="ＭＳ ゴシック"/>
                          <a:cs typeface="ＭＳ ゴシック"/>
                        </a:rPr>
                        <a:t>本</a:t>
                      </a:r>
                      <a:r>
                        <a:rPr sz="1000" b="1" spc="-15" dirty="0">
                          <a:latin typeface="ＭＳ ゴシック"/>
                          <a:cs typeface="ＭＳ ゴシック"/>
                        </a:rPr>
                        <a:t>的</a:t>
                      </a:r>
                      <a:r>
                        <a:rPr sz="1000" b="1" dirty="0">
                          <a:latin typeface="ＭＳ ゴシック"/>
                          <a:cs typeface="ＭＳ ゴシック"/>
                        </a:rPr>
                        <a:t>な考え</a:t>
                      </a:r>
                      <a:r>
                        <a:rPr sz="1000" b="1" spc="-50" dirty="0">
                          <a:latin typeface="ＭＳ ゴシック"/>
                          <a:cs typeface="ＭＳ ゴシック"/>
                        </a:rPr>
                        <a:t>方</a:t>
                      </a:r>
                      <a:endParaRPr sz="1000">
                        <a:latin typeface="ＭＳ ゴシック"/>
                        <a:cs typeface="ＭＳ ゴシック"/>
                      </a:endParaRPr>
                    </a:p>
                    <a:p>
                      <a:pPr marL="67945" marR="3175">
                        <a:lnSpc>
                          <a:spcPct val="100000"/>
                        </a:lnSpc>
                        <a:spcBef>
                          <a:spcPts val="540"/>
                        </a:spcBef>
                        <a:tabLst>
                          <a:tab pos="336550" algn="l"/>
                        </a:tabLst>
                      </a:pPr>
                      <a:r>
                        <a:rPr sz="1000" b="1" spc="-50" dirty="0">
                          <a:latin typeface="ＭＳ ゴシック"/>
                          <a:cs typeface="ＭＳ ゴシック"/>
                        </a:rPr>
                        <a:t>２</a:t>
                      </a:r>
                      <a:r>
                        <a:rPr sz="1000" b="1" dirty="0">
                          <a:latin typeface="ＭＳ ゴシック"/>
                          <a:cs typeface="ＭＳ ゴシック"/>
                        </a:rPr>
                        <a:t>	</a:t>
                      </a:r>
                      <a:r>
                        <a:rPr sz="1000" b="1" spc="-15" dirty="0">
                          <a:latin typeface="ＭＳ ゴシック"/>
                          <a:cs typeface="ＭＳ ゴシック"/>
                        </a:rPr>
                        <a:t>ＰＦＩ事業の類型とＶＦＭ評価</a:t>
                      </a:r>
                      <a:endParaRPr sz="1000">
                        <a:latin typeface="ＭＳ ゴシック"/>
                        <a:cs typeface="ＭＳ ゴシック"/>
                      </a:endParaRPr>
                    </a:p>
                    <a:p>
                      <a:pPr marL="67945" marR="3175">
                        <a:lnSpc>
                          <a:spcPct val="100000"/>
                        </a:lnSpc>
                        <a:spcBef>
                          <a:spcPts val="540"/>
                        </a:spcBef>
                        <a:tabLst>
                          <a:tab pos="735965" algn="l"/>
                        </a:tabLst>
                      </a:pPr>
                      <a:r>
                        <a:rPr sz="1000" spc="-10" dirty="0">
                          <a:latin typeface="ＭＳ ゴシック"/>
                          <a:cs typeface="ＭＳ ゴシック"/>
                        </a:rPr>
                        <a:t>(1)～(2)</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202565" indent="-133985">
                        <a:lnSpc>
                          <a:spcPct val="142800"/>
                        </a:lnSpc>
                        <a:spcBef>
                          <a:spcPts val="5"/>
                        </a:spcBef>
                        <a:tabLst>
                          <a:tab pos="406400" algn="l"/>
                        </a:tabLst>
                      </a:pPr>
                      <a:r>
                        <a:rPr sz="1000" dirty="0">
                          <a:latin typeface="ＭＳ ゴシック"/>
                          <a:cs typeface="ＭＳ ゴシック"/>
                        </a:rPr>
                        <a:t>(3)	</a:t>
                      </a:r>
                      <a:r>
                        <a:rPr sz="1000" spc="-5" dirty="0">
                          <a:latin typeface="ＭＳ ゴシック"/>
                          <a:cs typeface="ＭＳ ゴシック"/>
                        </a:rPr>
                        <a:t>なお、ＰＦＩ事業の事業費を利用者から徴収する料金及び公共部門の</a:t>
                      </a:r>
                      <a:r>
                        <a:rPr sz="1000" spc="-40" dirty="0">
                          <a:latin typeface="ＭＳ ゴシック"/>
                          <a:cs typeface="ＭＳ ゴシック"/>
                        </a:rPr>
                        <a:t>支出の双方によって賄う事業</a:t>
                      </a:r>
                      <a:r>
                        <a:rPr sz="1000" spc="-15" dirty="0">
                          <a:latin typeface="ＭＳ ゴシック"/>
                          <a:cs typeface="ＭＳ ゴシック"/>
                        </a:rPr>
                        <a:t>（</a:t>
                      </a:r>
                      <a:r>
                        <a:rPr sz="1000" spc="-95" dirty="0">
                          <a:latin typeface="ＭＳ ゴシック"/>
                          <a:cs typeface="ＭＳ ゴシック"/>
                        </a:rPr>
                        <a:t>いわゆる「ジョイント・ベンチャー型」</a:t>
                      </a:r>
                      <a:r>
                        <a:rPr sz="1000" spc="-290" dirty="0">
                          <a:latin typeface="ＭＳ ゴシック"/>
                          <a:cs typeface="ＭＳ ゴシック"/>
                        </a:rPr>
                        <a:t>）</a:t>
                      </a:r>
                      <a:r>
                        <a:rPr sz="1000" spc="-15" dirty="0">
                          <a:latin typeface="ＭＳ ゴシック"/>
                          <a:cs typeface="ＭＳ ゴシック"/>
                        </a:rPr>
                        <a:t>や、</a:t>
                      </a:r>
                      <a:r>
                        <a:rPr sz="1000" spc="20" dirty="0">
                          <a:latin typeface="ＭＳ ゴシック"/>
                          <a:cs typeface="ＭＳ ゴシック"/>
                        </a:rPr>
                        <a:t>利用者から徴収する料金ですべて賄い、公共部門の支出が生じない事業</a:t>
                      </a:r>
                      <a:endParaRPr sz="1000">
                        <a:latin typeface="ＭＳ ゴシック"/>
                        <a:cs typeface="ＭＳ ゴシック"/>
                      </a:endParaRPr>
                    </a:p>
                    <a:p>
                      <a:pPr marL="202565" marR="68580">
                        <a:lnSpc>
                          <a:spcPct val="142900"/>
                        </a:lnSpc>
                      </a:pPr>
                      <a:r>
                        <a:rPr sz="1000" dirty="0">
                          <a:latin typeface="ＭＳ ゴシック"/>
                          <a:cs typeface="ＭＳ ゴシック"/>
                        </a:rPr>
                        <a:t>（</a:t>
                      </a:r>
                      <a:r>
                        <a:rPr sz="1000" spc="-90" dirty="0">
                          <a:latin typeface="ＭＳ ゴシック"/>
                          <a:cs typeface="ＭＳ ゴシック"/>
                        </a:rPr>
                        <a:t>いわゆる「独立採算型」</a:t>
                      </a:r>
                      <a:r>
                        <a:rPr sz="1000" spc="-204" dirty="0">
                          <a:latin typeface="ＭＳ ゴシック"/>
                          <a:cs typeface="ＭＳ ゴシック"/>
                        </a:rPr>
                        <a:t>）</a:t>
                      </a:r>
                      <a:r>
                        <a:rPr sz="1000" spc="-50" dirty="0">
                          <a:latin typeface="ＭＳ ゴシック"/>
                          <a:cs typeface="ＭＳ ゴシック"/>
                        </a:rPr>
                        <a:t>についても、ＰＦＩ事業として実施することに</a:t>
                      </a:r>
                      <a:r>
                        <a:rPr sz="1000" spc="-15" dirty="0">
                          <a:latin typeface="ＭＳ ゴシック"/>
                          <a:cs typeface="ＭＳ ゴシック"/>
                        </a:rPr>
                        <a:t>より効率的かつ効果的に実施できるかという評価を行うものとする</a:t>
                      </a:r>
                      <a:r>
                        <a:rPr sz="1000" u="sng" spc="-50" dirty="0">
                          <a:uFill>
                            <a:solidFill>
                              <a:srgbClr val="000000"/>
                            </a:solidFill>
                          </a:uFill>
                          <a:latin typeface="ＭＳ ゴシック"/>
                          <a:cs typeface="ＭＳ ゴシック"/>
                        </a:rPr>
                        <a:t>。</a:t>
                      </a:r>
                      <a:endParaRPr sz="1000">
                        <a:latin typeface="ＭＳ ゴシック"/>
                        <a:cs typeface="ＭＳ ゴシック"/>
                      </a:endParaRPr>
                    </a:p>
                    <a:p>
                      <a:pPr marL="202565" marR="66675" indent="132080" algn="just">
                        <a:lnSpc>
                          <a:spcPct val="142900"/>
                        </a:lnSpc>
                      </a:pPr>
                      <a:r>
                        <a:rPr sz="1000" u="sng" spc="-55" dirty="0">
                          <a:uFill>
                            <a:solidFill>
                              <a:srgbClr val="000000"/>
                            </a:solidFill>
                          </a:uFill>
                          <a:latin typeface="ＭＳ ゴシック"/>
                          <a:cs typeface="ＭＳ ゴシック"/>
                        </a:rPr>
                        <a:t>具体的には、「公共施設等運営権及び公共施設等運営事業に関するガイ</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ドライン ８ ＶＦＭの評価」所載の手法によって評価を行うことが望ましい。</a:t>
                      </a:r>
                      <a:endParaRPr sz="1000">
                        <a:latin typeface="ＭＳ ゴシック"/>
                        <a:cs typeface="ＭＳ ゴシック"/>
                      </a:endParaRPr>
                    </a:p>
                    <a:p>
                      <a:pPr marL="202565" marR="67310" indent="132080" algn="just">
                        <a:lnSpc>
                          <a:spcPct val="142900"/>
                        </a:lnSpc>
                      </a:pPr>
                      <a:r>
                        <a:rPr sz="1000" u="sng" spc="-30" dirty="0">
                          <a:uFill>
                            <a:solidFill>
                              <a:srgbClr val="000000"/>
                            </a:solidFill>
                          </a:uFill>
                          <a:latin typeface="ＭＳ ゴシック"/>
                          <a:cs typeface="ＭＳ ゴシック"/>
                        </a:rPr>
                        <a:t>ただし、ジョイント・ベンチャー型の事業については、事業費を利用者</a:t>
                      </a:r>
                      <a:r>
                        <a:rPr sz="1000" u="sng" spc="500" dirty="0">
                          <a:uFill>
                            <a:solidFill>
                              <a:srgbClr val="000000"/>
                            </a:solidFill>
                          </a:uFill>
                          <a:latin typeface="ＭＳ ゴシック"/>
                          <a:cs typeface="ＭＳ ゴシック"/>
                        </a:rPr>
                        <a:t> </a:t>
                      </a:r>
                      <a:r>
                        <a:rPr sz="1000" u="sng" spc="-25" dirty="0">
                          <a:uFill>
                            <a:solidFill>
                              <a:srgbClr val="000000"/>
                            </a:solidFill>
                          </a:uFill>
                          <a:latin typeface="ＭＳ ゴシック"/>
                          <a:cs typeface="ＭＳ ゴシック"/>
                        </a:rPr>
                        <a:t>から徴収する料金によって賄う部分の比率等を勘案して、サービス購入型</a:t>
                      </a:r>
                      <a:r>
                        <a:rPr sz="1000" u="sng" spc="-20" dirty="0">
                          <a:uFill>
                            <a:solidFill>
                              <a:srgbClr val="000000"/>
                            </a:solidFill>
                          </a:uFill>
                          <a:latin typeface="ＭＳ ゴシック"/>
                          <a:cs typeface="ＭＳ ゴシック"/>
                        </a:rPr>
                        <a:t>と同様の手法によってＶＦＭ評価を行っても差し支えない。</a:t>
                      </a:r>
                      <a:endParaRPr sz="1000">
                        <a:latin typeface="ＭＳ ゴシック"/>
                        <a:cs typeface="ＭＳ ゴシック"/>
                      </a:endParaRPr>
                    </a:p>
                    <a:p>
                      <a:pPr marL="202565" indent="132080">
                        <a:lnSpc>
                          <a:spcPct val="142900"/>
                        </a:lnSpc>
                      </a:pPr>
                      <a:r>
                        <a:rPr sz="1000" u="sng" spc="-85" dirty="0">
                          <a:uFill>
                            <a:solidFill>
                              <a:srgbClr val="000000"/>
                            </a:solidFill>
                          </a:uFill>
                          <a:latin typeface="ＭＳ ゴシック"/>
                          <a:cs typeface="ＭＳ ゴシック"/>
                        </a:rPr>
                        <a:t>ここでは、実施方針等において、公共部門の支出以外に、付帯的施設</a:t>
                      </a:r>
                      <a:r>
                        <a:rPr sz="1000" u="sng" spc="-15" dirty="0">
                          <a:uFill>
                            <a:solidFill>
                              <a:srgbClr val="000000"/>
                            </a:solidFill>
                          </a:uFill>
                          <a:latin typeface="ＭＳ ゴシック"/>
                          <a:cs typeface="ＭＳ ゴシック"/>
                        </a:rPr>
                        <a:t>（</a:t>
                      </a:r>
                      <a:r>
                        <a:rPr sz="1000" u="sng" spc="-50" dirty="0">
                          <a:uFill>
                            <a:solidFill>
                              <a:srgbClr val="000000"/>
                            </a:solidFill>
                          </a:uFill>
                          <a:latin typeface="ＭＳ ゴシック"/>
                          <a:cs typeface="ＭＳ ゴシック"/>
                        </a:rPr>
                        <a:t>事</a:t>
                      </a:r>
                      <a:r>
                        <a:rPr sz="1000" u="sng" spc="500" dirty="0">
                          <a:uFill>
                            <a:solidFill>
                              <a:srgbClr val="000000"/>
                            </a:solidFill>
                          </a:uFill>
                          <a:latin typeface="ＭＳ ゴシック"/>
                          <a:cs typeface="ＭＳ ゴシック"/>
                        </a:rPr>
                        <a:t>                      </a:t>
                      </a:r>
                      <a:r>
                        <a:rPr sz="1000" u="sng" dirty="0">
                          <a:uFill>
                            <a:solidFill>
                              <a:srgbClr val="000000"/>
                            </a:solidFill>
                          </a:uFill>
                          <a:latin typeface="ＭＳ ゴシック"/>
                          <a:cs typeface="ＭＳ ゴシック"/>
                        </a:rPr>
                        <a:t>業</a:t>
                      </a:r>
                      <a:r>
                        <a:rPr sz="1000" u="sng" spc="-50"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のみに民間収益事業が位置づけられている場合は</a:t>
                      </a:r>
                      <a:r>
                        <a:rPr sz="1000" u="sng" spc="-80" dirty="0">
                          <a:uFill>
                            <a:solidFill>
                              <a:srgbClr val="000000"/>
                            </a:solidFill>
                          </a:uFill>
                          <a:latin typeface="ＭＳ ゴシック"/>
                          <a:cs typeface="ＭＳ ゴシック"/>
                        </a:rPr>
                        <a:t>、「サービス購入型」</a:t>
                      </a:r>
                      <a:r>
                        <a:rPr sz="1000" u="sng" spc="-20" dirty="0">
                          <a:uFill>
                            <a:solidFill>
                              <a:srgbClr val="000000"/>
                            </a:solidFill>
                          </a:uFill>
                          <a:latin typeface="ＭＳ ゴシック"/>
                          <a:cs typeface="ＭＳ ゴシック"/>
                        </a:rPr>
                        <a:t>として扱い、付帯的施設</a:t>
                      </a:r>
                      <a:r>
                        <a:rPr sz="1000" u="sng"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事業</a:t>
                      </a:r>
                      <a:r>
                        <a:rPr sz="1000" u="sng" spc="-30" dirty="0">
                          <a:uFill>
                            <a:solidFill>
                              <a:srgbClr val="000000"/>
                            </a:solidFill>
                          </a:uFill>
                          <a:latin typeface="ＭＳ ゴシック"/>
                          <a:cs typeface="ＭＳ ゴシック"/>
                        </a:rPr>
                        <a:t>）</a:t>
                      </a:r>
                      <a:r>
                        <a:rPr sz="1000" u="sng" spc="-20" dirty="0">
                          <a:uFill>
                            <a:solidFill>
                              <a:srgbClr val="000000"/>
                            </a:solidFill>
                          </a:uFill>
                          <a:latin typeface="ＭＳ ゴシック"/>
                          <a:cs typeface="ＭＳ ゴシック"/>
                        </a:rPr>
                        <a:t>以外に利用者からの料金徴収等と公共部</a:t>
                      </a:r>
                      <a:r>
                        <a:rPr sz="1000" u="sng" spc="-35" dirty="0">
                          <a:uFill>
                            <a:solidFill>
                              <a:srgbClr val="000000"/>
                            </a:solidFill>
                          </a:uFill>
                          <a:latin typeface="ＭＳ ゴシック"/>
                          <a:cs typeface="ＭＳ ゴシック"/>
                        </a:rPr>
                        <a:t>門の支出が併存する場合は「ジョイント・ベンチャー型」として扱って差</a:t>
                      </a:r>
                      <a:r>
                        <a:rPr sz="1000" u="sng" spc="-20" dirty="0">
                          <a:uFill>
                            <a:solidFill>
                              <a:srgbClr val="000000"/>
                            </a:solidFill>
                          </a:uFill>
                          <a:latin typeface="ＭＳ ゴシック"/>
                          <a:cs typeface="ＭＳ ゴシック"/>
                        </a:rPr>
                        <a:t>し支えない。</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836088">
                <a:tc>
                  <a:txBody>
                    <a:bodyPr/>
                    <a:lstStyle/>
                    <a:p>
                      <a:pPr marL="67945">
                        <a:lnSpc>
                          <a:spcPct val="100000"/>
                        </a:lnSpc>
                        <a:spcBef>
                          <a:spcPts val="254"/>
                        </a:spcBef>
                        <a:tabLst>
                          <a:tab pos="336550" algn="l"/>
                        </a:tabLst>
                      </a:pPr>
                      <a:r>
                        <a:rPr sz="1000" b="1" spc="-50" dirty="0">
                          <a:latin typeface="ＭＳ ゴシック"/>
                          <a:cs typeface="ＭＳ ゴシック"/>
                        </a:rPr>
                        <a:t>３</a:t>
                      </a:r>
                      <a:r>
                        <a:rPr sz="1000" b="1" dirty="0">
                          <a:latin typeface="ＭＳ ゴシック"/>
                          <a:cs typeface="ＭＳ ゴシック"/>
                        </a:rPr>
                        <a:t>	</a:t>
                      </a:r>
                      <a:r>
                        <a:rPr sz="1000" b="1" spc="-15" dirty="0">
                          <a:latin typeface="ＭＳ ゴシック"/>
                          <a:cs typeface="ＭＳ ゴシック"/>
                        </a:rPr>
                        <a:t>ＶＦＭ評価を行う時点等</a:t>
                      </a:r>
                      <a:endParaRPr sz="1000">
                        <a:latin typeface="ＭＳ ゴシック"/>
                        <a:cs typeface="ＭＳ ゴシック"/>
                      </a:endParaRPr>
                    </a:p>
                    <a:p>
                      <a:pPr marL="67945">
                        <a:lnSpc>
                          <a:spcPct val="100000"/>
                        </a:lnSpc>
                        <a:spcBef>
                          <a:spcPts val="540"/>
                        </a:spcBef>
                        <a:tabLst>
                          <a:tab pos="735965" algn="l"/>
                        </a:tabLst>
                      </a:pPr>
                      <a:r>
                        <a:rPr sz="1000" spc="-10" dirty="0">
                          <a:latin typeface="ＭＳ ゴシック"/>
                          <a:cs typeface="ＭＳ ゴシック"/>
                        </a:rPr>
                        <a:t>(1)～(2)</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202565" marR="59055" indent="-133985">
                        <a:lnSpc>
                          <a:spcPct val="142800"/>
                        </a:lnSpc>
                        <a:spcBef>
                          <a:spcPts val="5"/>
                        </a:spcBef>
                        <a:tabLst>
                          <a:tab pos="401955" algn="l"/>
                        </a:tabLst>
                      </a:pPr>
                      <a:r>
                        <a:rPr sz="1000" spc="-25" dirty="0">
                          <a:latin typeface="ＭＳ ゴシック"/>
                          <a:cs typeface="ＭＳ ゴシック"/>
                        </a:rPr>
                        <a:t>(3)</a:t>
                      </a:r>
                      <a:r>
                        <a:rPr sz="1000" dirty="0">
                          <a:latin typeface="ＭＳ ゴシック"/>
                          <a:cs typeface="ＭＳ ゴシック"/>
                        </a:rPr>
                        <a:t>	</a:t>
                      </a:r>
                      <a:r>
                        <a:rPr sz="1000" spc="-60" dirty="0">
                          <a:latin typeface="ＭＳ ゴシック"/>
                          <a:cs typeface="ＭＳ ゴシック"/>
                        </a:rPr>
                        <a:t>また、事業者選定時点においても、選定する民間事業者の事業計画につ</a:t>
                      </a:r>
                      <a:r>
                        <a:rPr sz="1000" spc="-20" dirty="0">
                          <a:latin typeface="ＭＳ ゴシック"/>
                          <a:cs typeface="ＭＳ ゴシック"/>
                        </a:rPr>
                        <a:t>いてＶＦＭがあることを確認すると共に、前提条件等のレビューを通じ、</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175">
                        <a:lnSpc>
                          <a:spcPct val="100000"/>
                        </a:lnSpc>
                        <a:spcBef>
                          <a:spcPts val="254"/>
                        </a:spcBef>
                        <a:tabLst>
                          <a:tab pos="336550" algn="l"/>
                        </a:tabLst>
                      </a:pPr>
                      <a:r>
                        <a:rPr sz="1000" b="1" spc="-50" dirty="0">
                          <a:latin typeface="ＭＳ ゴシック"/>
                          <a:cs typeface="ＭＳ ゴシック"/>
                        </a:rPr>
                        <a:t>３</a:t>
                      </a:r>
                      <a:r>
                        <a:rPr sz="1000" b="1" dirty="0">
                          <a:latin typeface="ＭＳ ゴシック"/>
                          <a:cs typeface="ＭＳ ゴシック"/>
                        </a:rPr>
                        <a:t>	</a:t>
                      </a:r>
                      <a:r>
                        <a:rPr sz="1000" b="1" spc="-15" dirty="0">
                          <a:latin typeface="ＭＳ ゴシック"/>
                          <a:cs typeface="ＭＳ ゴシック"/>
                        </a:rPr>
                        <a:t>ＶＦＭ評価を行う時点等</a:t>
                      </a:r>
                      <a:endParaRPr sz="1000" dirty="0">
                        <a:latin typeface="ＭＳ ゴシック"/>
                        <a:cs typeface="ＭＳ ゴシック"/>
                      </a:endParaRPr>
                    </a:p>
                    <a:p>
                      <a:pPr marL="67945" marR="3175">
                        <a:lnSpc>
                          <a:spcPct val="100000"/>
                        </a:lnSpc>
                        <a:spcBef>
                          <a:spcPts val="540"/>
                        </a:spcBef>
                        <a:tabLst>
                          <a:tab pos="735965" algn="l"/>
                        </a:tabLst>
                      </a:pPr>
                      <a:r>
                        <a:rPr sz="1000" spc="-10" dirty="0">
                          <a:latin typeface="ＭＳ ゴシック"/>
                          <a:cs typeface="ＭＳ ゴシック"/>
                        </a:rPr>
                        <a:t>(1)～(2)</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dirty="0">
                        <a:latin typeface="ＭＳ ゴシック"/>
                        <a:cs typeface="ＭＳ ゴシック"/>
                      </a:endParaRPr>
                    </a:p>
                    <a:p>
                      <a:pPr marL="202565" marR="56515" indent="-134620">
                        <a:lnSpc>
                          <a:spcPct val="142900"/>
                        </a:lnSpc>
                        <a:tabLst>
                          <a:tab pos="401955" algn="l"/>
                        </a:tabLst>
                      </a:pPr>
                      <a:r>
                        <a:rPr sz="1000" spc="-25" dirty="0">
                          <a:latin typeface="ＭＳ ゴシック"/>
                          <a:cs typeface="ＭＳ ゴシック"/>
                        </a:rPr>
                        <a:t>(3)</a:t>
                      </a:r>
                      <a:r>
                        <a:rPr sz="1000" dirty="0">
                          <a:latin typeface="ＭＳ ゴシック"/>
                          <a:cs typeface="ＭＳ ゴシック"/>
                        </a:rPr>
                        <a:t>	</a:t>
                      </a:r>
                      <a:r>
                        <a:rPr sz="1000" spc="-70" dirty="0">
                          <a:latin typeface="ＭＳ ゴシック"/>
                          <a:cs typeface="ＭＳ ゴシック"/>
                        </a:rPr>
                        <a:t>また、事業者選定時点においても、選定する民間事業者の事業計画につ</a:t>
                      </a:r>
                      <a:r>
                        <a:rPr sz="1000" spc="-20" dirty="0">
                          <a:latin typeface="ＭＳ ゴシック"/>
                          <a:cs typeface="ＭＳ ゴシック"/>
                        </a:rPr>
                        <a:t>いてＶＦＭがあることを確認すると共に、前提条件等のレビューを通じ、</a:t>
                      </a:r>
                      <a:endParaRPr sz="1000" dirty="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5</a:t>
            </a:r>
          </a:p>
        </p:txBody>
      </p:sp>
      <p:graphicFrame>
        <p:nvGraphicFramePr>
          <p:cNvPr id="2" name="object 2"/>
          <p:cNvGraphicFramePr>
            <a:graphicFrameLocks noGrp="1"/>
          </p:cNvGraphicFramePr>
          <p:nvPr/>
        </p:nvGraphicFramePr>
        <p:xfrm>
          <a:off x="1815594" y="692353"/>
          <a:ext cx="8481232" cy="6103332"/>
        </p:xfrm>
        <a:graphic>
          <a:graphicData uri="http://schemas.openxmlformats.org/drawingml/2006/table">
            <a:tbl>
              <a:tblPr firstRow="1" bandRow="1">
                <a:tableStyleId>{2D5ABB26-0587-4C30-8999-92F81FD0307C}</a:tableStyleId>
              </a:tblPr>
              <a:tblGrid>
                <a:gridCol w="4246662">
                  <a:extLst>
                    <a:ext uri="{9D8B030D-6E8A-4147-A177-3AD203B41FA5}">
                      <a16:colId xmlns:a16="http://schemas.microsoft.com/office/drawing/2014/main" val="20000"/>
                    </a:ext>
                  </a:extLst>
                </a:gridCol>
                <a:gridCol w="4234570">
                  <a:extLst>
                    <a:ext uri="{9D8B030D-6E8A-4147-A177-3AD203B41FA5}">
                      <a16:colId xmlns:a16="http://schemas.microsoft.com/office/drawing/2014/main" val="20001"/>
                    </a:ext>
                  </a:extLst>
                </a:gridCol>
              </a:tblGrid>
              <a:tr h="1041656">
                <a:tc>
                  <a:txBody>
                    <a:bodyPr/>
                    <a:lstStyle/>
                    <a:p>
                      <a:pPr marL="202565">
                        <a:lnSpc>
                          <a:spcPct val="100000"/>
                        </a:lnSpc>
                        <a:spcBef>
                          <a:spcPts val="254"/>
                        </a:spcBef>
                      </a:pPr>
                      <a:r>
                        <a:rPr sz="1000" spc="-20" dirty="0">
                          <a:latin typeface="ＭＳ ゴシック"/>
                          <a:cs typeface="ＭＳ ゴシック"/>
                        </a:rPr>
                        <a:t>考え方の適切さを検証することが適当である。この場合、ＰＳＣについて</a:t>
                      </a:r>
                      <a:endParaRPr sz="1000">
                        <a:latin typeface="ＭＳ ゴシック"/>
                        <a:cs typeface="ＭＳ ゴシック"/>
                      </a:endParaRPr>
                    </a:p>
                    <a:p>
                      <a:pPr marL="202565">
                        <a:lnSpc>
                          <a:spcPct val="100000"/>
                        </a:lnSpc>
                        <a:spcBef>
                          <a:spcPts val="540"/>
                        </a:spcBef>
                      </a:pPr>
                      <a:r>
                        <a:rPr sz="1000" spc="-20" dirty="0">
                          <a:latin typeface="ＭＳ ゴシック"/>
                          <a:cs typeface="ＭＳ ゴシック"/>
                        </a:rPr>
                        <a:t>は、原則として、特定事業の選定において算定したものを使用する。</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67945">
                        <a:lnSpc>
                          <a:spcPct val="100000"/>
                        </a:lnSpc>
                        <a:spcBef>
                          <a:spcPts val="695"/>
                        </a:spcBef>
                        <a:tabLst>
                          <a:tab pos="735965" algn="l"/>
                        </a:tabLst>
                      </a:pPr>
                      <a:r>
                        <a:rPr sz="1000" spc="-10" dirty="0">
                          <a:latin typeface="ＭＳ ゴシック"/>
                          <a:cs typeface="ＭＳ ゴシック"/>
                        </a:rPr>
                        <a:t>(4)～(5)</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2565" marR="3175">
                        <a:lnSpc>
                          <a:spcPct val="100000"/>
                        </a:lnSpc>
                        <a:spcBef>
                          <a:spcPts val="260"/>
                        </a:spcBef>
                      </a:pPr>
                      <a:r>
                        <a:rPr sz="1000" spc="-30" dirty="0">
                          <a:latin typeface="ＭＳ ゴシック"/>
                          <a:cs typeface="ＭＳ ゴシック"/>
                        </a:rPr>
                        <a:t>考え方の適切さを検証することが適当である。この場合、ＰＳＣについて</a:t>
                      </a:r>
                      <a:endParaRPr sz="1000">
                        <a:latin typeface="ＭＳ ゴシック"/>
                        <a:cs typeface="ＭＳ ゴシック"/>
                      </a:endParaRPr>
                    </a:p>
                    <a:p>
                      <a:pPr marL="202565" marR="66675" algn="just">
                        <a:lnSpc>
                          <a:spcPct val="142800"/>
                        </a:lnSpc>
                      </a:pPr>
                      <a:r>
                        <a:rPr sz="1000" spc="-20" dirty="0">
                          <a:latin typeface="ＭＳ ゴシック"/>
                          <a:cs typeface="ＭＳ ゴシック"/>
                        </a:rPr>
                        <a:t>は、原則として、特定事業の選定において算定したものを使用する</a:t>
                      </a:r>
                      <a:r>
                        <a:rPr sz="1000" u="sng" spc="-30" dirty="0">
                          <a:uFill>
                            <a:solidFill>
                              <a:srgbClr val="000000"/>
                            </a:solidFill>
                          </a:uFill>
                          <a:latin typeface="ＭＳ ゴシック"/>
                          <a:cs typeface="ＭＳ ゴシック"/>
                        </a:rPr>
                        <a:t>。ただ</a:t>
                      </a:r>
                      <a:r>
                        <a:rPr sz="1000" u="sng" spc="500" dirty="0">
                          <a:uFill>
                            <a:solidFill>
                              <a:srgbClr val="000000"/>
                            </a:solidFill>
                          </a:uFill>
                          <a:latin typeface="ＭＳ ゴシック"/>
                          <a:cs typeface="ＭＳ ゴシック"/>
                        </a:rPr>
                        <a:t> </a:t>
                      </a:r>
                      <a:r>
                        <a:rPr sz="1000" u="sng" spc="-55" dirty="0">
                          <a:uFill>
                            <a:solidFill>
                              <a:srgbClr val="000000"/>
                            </a:solidFill>
                          </a:uFill>
                          <a:latin typeface="ＭＳ ゴシック"/>
                          <a:cs typeface="ＭＳ ゴシック"/>
                        </a:rPr>
                        <a:t>し、実施方針変更、二２(</a:t>
                      </a:r>
                      <a:r>
                        <a:rPr sz="1000" u="sng" spc="-10" dirty="0">
                          <a:uFill>
                            <a:solidFill>
                              <a:srgbClr val="000000"/>
                            </a:solidFill>
                          </a:uFill>
                          <a:latin typeface="ＭＳ ゴシック"/>
                          <a:cs typeface="ＭＳ ゴシック"/>
                        </a:rPr>
                        <a:t>1</a:t>
                      </a:r>
                      <a:r>
                        <a:rPr sz="1000" u="sng" spc="-35" dirty="0">
                          <a:uFill>
                            <a:solidFill>
                              <a:srgbClr val="000000"/>
                            </a:solidFill>
                          </a:uFill>
                          <a:latin typeface="ＭＳ ゴシック"/>
                          <a:cs typeface="ＭＳ ゴシック"/>
                        </a:rPr>
                        <a:t>)ただし書きの場合等に際して、特定事業の選定</a:t>
                      </a:r>
                      <a:r>
                        <a:rPr sz="1000" u="sng" spc="-15" dirty="0">
                          <a:uFill>
                            <a:solidFill>
                              <a:srgbClr val="000000"/>
                            </a:solidFill>
                          </a:uFill>
                          <a:latin typeface="ＭＳ ゴシック"/>
                          <a:cs typeface="ＭＳ ゴシック"/>
                        </a:rPr>
                        <a:t>において算定したものから変更することが想定される</a:t>
                      </a:r>
                      <a:r>
                        <a:rPr sz="1000" spc="-50" dirty="0">
                          <a:latin typeface="ＭＳ ゴシック"/>
                          <a:cs typeface="ＭＳ ゴシック"/>
                        </a:rPr>
                        <a:t>。</a:t>
                      </a:r>
                      <a:endParaRPr sz="1000">
                        <a:latin typeface="ＭＳ ゴシック"/>
                        <a:cs typeface="ＭＳ ゴシック"/>
                      </a:endParaRPr>
                    </a:p>
                    <a:p>
                      <a:pPr marL="67945" marR="3175" algn="just">
                        <a:lnSpc>
                          <a:spcPct val="100000"/>
                        </a:lnSpc>
                        <a:spcBef>
                          <a:spcPts val="540"/>
                        </a:spcBef>
                      </a:pPr>
                      <a:r>
                        <a:rPr sz="1000" dirty="0">
                          <a:latin typeface="ＭＳ ゴシック"/>
                          <a:cs typeface="ＭＳ ゴシック"/>
                        </a:rPr>
                        <a:t>(4)～(5)</a:t>
                      </a:r>
                      <a:r>
                        <a:rPr sz="1000" spc="500" dirty="0">
                          <a:latin typeface="ＭＳ ゴシック"/>
                          <a:cs typeface="ＭＳ ゴシック"/>
                        </a:rPr>
                        <a:t> </a:t>
                      </a:r>
                      <a:r>
                        <a:rPr sz="1000" dirty="0">
                          <a:latin typeface="ＭＳ ゴシック"/>
                          <a:cs typeface="ＭＳ ゴシック"/>
                        </a:rPr>
                        <a:t>［</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9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78129">
                <a:tc>
                  <a:txBody>
                    <a:bodyPr/>
                    <a:lstStyle/>
                    <a:p>
                      <a:pPr marL="67945" algn="just">
                        <a:lnSpc>
                          <a:spcPct val="100000"/>
                        </a:lnSpc>
                        <a:spcBef>
                          <a:spcPts val="254"/>
                        </a:spcBef>
                      </a:pPr>
                      <a:r>
                        <a:rPr sz="1000" b="1" spc="-10" dirty="0">
                          <a:latin typeface="ＭＳ ゴシック"/>
                          <a:cs typeface="ＭＳ ゴシック"/>
                        </a:rPr>
                        <a:t>二  ＰＳＣの算定</a:t>
                      </a:r>
                      <a:endParaRPr sz="1000">
                        <a:latin typeface="ＭＳ ゴシック"/>
                        <a:cs typeface="ＭＳ ゴシック"/>
                      </a:endParaRPr>
                    </a:p>
                    <a:p>
                      <a:pPr marL="67945" algn="just">
                        <a:lnSpc>
                          <a:spcPct val="100000"/>
                        </a:lnSpc>
                        <a:spcBef>
                          <a:spcPts val="540"/>
                        </a:spcBef>
                      </a:pPr>
                      <a:r>
                        <a:rPr sz="1000" b="1" spc="-15" dirty="0">
                          <a:latin typeface="ＭＳ ゴシック"/>
                          <a:cs typeface="ＭＳ ゴシック"/>
                        </a:rPr>
                        <a:t>２  算定方法</a:t>
                      </a:r>
                      <a:endParaRPr sz="1000">
                        <a:latin typeface="ＭＳ ゴシック"/>
                        <a:cs typeface="ＭＳ ゴシック"/>
                      </a:endParaRPr>
                    </a:p>
                    <a:p>
                      <a:pPr marL="202565" marR="59055" indent="-134620" algn="just">
                        <a:lnSpc>
                          <a:spcPct val="142900"/>
                        </a:lnSpc>
                        <a:buAutoNum type="arabicParenBoth"/>
                        <a:tabLst>
                          <a:tab pos="202565" algn="l"/>
                          <a:tab pos="400685" algn="l"/>
                        </a:tabLst>
                      </a:pPr>
                      <a:r>
                        <a:rPr sz="1000" spc="-60" dirty="0">
                          <a:latin typeface="ＭＳ ゴシック"/>
                          <a:cs typeface="ＭＳ ゴシック"/>
                        </a:rPr>
                        <a:t>	設計、建設、維持管理、運営の各段階ごとに、上記１において想定した</a:t>
                      </a:r>
                      <a:r>
                        <a:rPr sz="1000" spc="-20" dirty="0">
                          <a:latin typeface="ＭＳ ゴシック"/>
                          <a:cs typeface="ＭＳ ゴシック"/>
                        </a:rPr>
                        <a:t>事業形態に基づき経費を積み上げる。この場合原則として発生主義に基づくものとする。</a:t>
                      </a:r>
                      <a:endParaRPr sz="1000">
                        <a:latin typeface="ＭＳ ゴシック"/>
                        <a:cs typeface="ＭＳ ゴシック"/>
                      </a:endParaRPr>
                    </a:p>
                    <a:p>
                      <a:pPr>
                        <a:lnSpc>
                          <a:spcPct val="100000"/>
                        </a:lnSpc>
                        <a:buFont typeface=""/>
                        <a:buAutoNum type="arabicParenBoth"/>
                      </a:pPr>
                      <a:endParaRPr sz="900">
                        <a:latin typeface="Times New Roman"/>
                        <a:cs typeface="Times New Roman"/>
                      </a:endParaRPr>
                    </a:p>
                    <a:p>
                      <a:pPr>
                        <a:lnSpc>
                          <a:spcPct val="100000"/>
                        </a:lnSpc>
                        <a:buFont typeface=""/>
                        <a:buAutoNum type="arabicParenBoth"/>
                      </a:pPr>
                      <a:endParaRPr sz="900">
                        <a:latin typeface="Times New Roman"/>
                        <a:cs typeface="Times New Roman"/>
                      </a:endParaRPr>
                    </a:p>
                    <a:p>
                      <a:pPr>
                        <a:lnSpc>
                          <a:spcPct val="100000"/>
                        </a:lnSpc>
                        <a:buFont typeface=""/>
                        <a:buAutoNum type="arabicParenBoth"/>
                      </a:pPr>
                      <a:endParaRPr sz="900">
                        <a:latin typeface="Times New Roman"/>
                        <a:cs typeface="Times New Roman"/>
                      </a:endParaRPr>
                    </a:p>
                    <a:p>
                      <a:pPr>
                        <a:lnSpc>
                          <a:spcPct val="100000"/>
                        </a:lnSpc>
                        <a:buFont typeface=""/>
                        <a:buAutoNum type="arabicParenBoth"/>
                      </a:pPr>
                      <a:endParaRPr sz="900">
                        <a:latin typeface="Times New Roman"/>
                        <a:cs typeface="Times New Roman"/>
                      </a:endParaRPr>
                    </a:p>
                    <a:p>
                      <a:pPr>
                        <a:lnSpc>
                          <a:spcPct val="100000"/>
                        </a:lnSpc>
                        <a:buFont typeface=""/>
                        <a:buAutoNum type="arabicParenBoth"/>
                      </a:pPr>
                      <a:endParaRPr sz="900">
                        <a:latin typeface="Times New Roman"/>
                        <a:cs typeface="Times New Roman"/>
                      </a:endParaRPr>
                    </a:p>
                    <a:p>
                      <a:pPr>
                        <a:lnSpc>
                          <a:spcPct val="100000"/>
                        </a:lnSpc>
                        <a:buFont typeface=""/>
                        <a:buAutoNum type="arabicParenBoth"/>
                      </a:pPr>
                      <a:endParaRPr sz="900">
                        <a:latin typeface="Times New Roman"/>
                        <a:cs typeface="Times New Roman"/>
                      </a:endParaRPr>
                    </a:p>
                    <a:p>
                      <a:pPr marL="268605" indent="-212725" algn="just">
                        <a:lnSpc>
                          <a:spcPct val="100000"/>
                        </a:lnSpc>
                        <a:spcBef>
                          <a:spcPts val="844"/>
                        </a:spcBef>
                        <a:buAutoNum type="arabicParenBoth"/>
                        <a:tabLst>
                          <a:tab pos="268605" algn="l"/>
                        </a:tabLst>
                      </a:pPr>
                      <a:r>
                        <a:rPr sz="1000" dirty="0">
                          <a:latin typeface="ＭＳ ゴシック"/>
                          <a:cs typeface="ＭＳ ゴシック"/>
                        </a:rPr>
                        <a:t>～(7)</a:t>
                      </a:r>
                      <a:r>
                        <a:rPr sz="1000" spc="500" dirty="0">
                          <a:latin typeface="ＭＳ ゴシック"/>
                          <a:cs typeface="ＭＳ ゴシック"/>
                        </a:rPr>
                        <a:t> </a:t>
                      </a:r>
                      <a:r>
                        <a:rPr sz="1000" dirty="0">
                          <a:latin typeface="ＭＳ ゴシック"/>
                          <a:cs typeface="ＭＳ ゴシック"/>
                        </a:rPr>
                        <a:t>［</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175" algn="just">
                        <a:lnSpc>
                          <a:spcPct val="100000"/>
                        </a:lnSpc>
                        <a:spcBef>
                          <a:spcPts val="254"/>
                        </a:spcBef>
                      </a:pPr>
                      <a:r>
                        <a:rPr sz="1000" b="1" spc="-10" dirty="0">
                          <a:latin typeface="ＭＳ ゴシック"/>
                          <a:cs typeface="ＭＳ ゴシック"/>
                        </a:rPr>
                        <a:t>二  ＰＳＣの算定</a:t>
                      </a:r>
                      <a:endParaRPr sz="1000">
                        <a:latin typeface="ＭＳ ゴシック"/>
                        <a:cs typeface="ＭＳ ゴシック"/>
                      </a:endParaRPr>
                    </a:p>
                    <a:p>
                      <a:pPr marL="67945" marR="3175" algn="just">
                        <a:lnSpc>
                          <a:spcPct val="100000"/>
                        </a:lnSpc>
                        <a:spcBef>
                          <a:spcPts val="540"/>
                        </a:spcBef>
                      </a:pPr>
                      <a:r>
                        <a:rPr sz="1000" b="1" spc="-15" dirty="0">
                          <a:latin typeface="ＭＳ ゴシック"/>
                          <a:cs typeface="ＭＳ ゴシック"/>
                        </a:rPr>
                        <a:t>２  算定方法</a:t>
                      </a:r>
                      <a:endParaRPr sz="1000">
                        <a:latin typeface="ＭＳ ゴシック"/>
                        <a:cs typeface="ＭＳ ゴシック"/>
                      </a:endParaRPr>
                    </a:p>
                    <a:p>
                      <a:pPr marL="202565" marR="56515" indent="-134620" algn="just">
                        <a:lnSpc>
                          <a:spcPct val="142900"/>
                        </a:lnSpc>
                        <a:buAutoNum type="arabicParenBoth"/>
                        <a:tabLst>
                          <a:tab pos="202565" algn="l"/>
                          <a:tab pos="400685" algn="l"/>
                        </a:tabLst>
                      </a:pPr>
                      <a:r>
                        <a:rPr sz="1000" spc="-65" dirty="0">
                          <a:latin typeface="ＭＳ ゴシック"/>
                          <a:cs typeface="ＭＳ ゴシック"/>
                        </a:rPr>
                        <a:t>	設計、建設、維持管理、運営の各段階ごとに、上記１において想定した</a:t>
                      </a:r>
                      <a:r>
                        <a:rPr sz="1000" spc="-25" dirty="0">
                          <a:latin typeface="ＭＳ ゴシック"/>
                          <a:cs typeface="ＭＳ ゴシック"/>
                        </a:rPr>
                        <a:t>事業形態に基づき経費を積み上げる。この場合原則として発生主義に基づ</a:t>
                      </a:r>
                      <a:r>
                        <a:rPr sz="1000" spc="-10" dirty="0">
                          <a:latin typeface="ＭＳ ゴシック"/>
                          <a:cs typeface="ＭＳ ゴシック"/>
                        </a:rPr>
                        <a:t>くものとする</a:t>
                      </a:r>
                      <a:r>
                        <a:rPr sz="1000" u="sng" spc="-20" dirty="0">
                          <a:uFill>
                            <a:solidFill>
                              <a:srgbClr val="000000"/>
                            </a:solidFill>
                          </a:uFill>
                          <a:latin typeface="ＭＳ ゴシック"/>
                          <a:cs typeface="ＭＳ ゴシック"/>
                        </a:rPr>
                        <a:t>。なお、公的財政負担の見込み額を適切に捉える観点から、</a:t>
                      </a:r>
                      <a:r>
                        <a:rPr sz="1000" u="sng" spc="500" dirty="0">
                          <a:uFill>
                            <a:solidFill>
                              <a:srgbClr val="000000"/>
                            </a:solidFill>
                          </a:uFill>
                          <a:latin typeface="ＭＳ ゴシック"/>
                          <a:cs typeface="ＭＳ ゴシック"/>
                        </a:rPr>
                        <a:t> </a:t>
                      </a:r>
                      <a:r>
                        <a:rPr sz="1000" u="sng" spc="-25" dirty="0">
                          <a:uFill>
                            <a:solidFill>
                              <a:srgbClr val="000000"/>
                            </a:solidFill>
                          </a:uFill>
                          <a:latin typeface="ＭＳ ゴシック"/>
                          <a:cs typeface="ＭＳ ゴシック"/>
                        </a:rPr>
                        <a:t>当該事業の上記各段階について、最近の類似事例</a:t>
                      </a:r>
                      <a:r>
                        <a:rPr sz="1000" u="sng"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従来方式</a:t>
                      </a:r>
                      <a:r>
                        <a:rPr sz="1000" u="sng" spc="-25" dirty="0">
                          <a:uFill>
                            <a:solidFill>
                              <a:srgbClr val="000000"/>
                            </a:solidFill>
                          </a:uFill>
                          <a:latin typeface="ＭＳ ゴシック"/>
                          <a:cs typeface="ＭＳ ゴシック"/>
                        </a:rPr>
                        <a:t>）の落札価格</a:t>
                      </a:r>
                      <a:r>
                        <a:rPr sz="1000" u="sng" spc="-30" dirty="0">
                          <a:uFill>
                            <a:solidFill>
                              <a:srgbClr val="000000"/>
                            </a:solidFill>
                          </a:uFill>
                          <a:latin typeface="ＭＳ ゴシック"/>
                          <a:cs typeface="ＭＳ ゴシック"/>
                        </a:rPr>
                        <a:t>等を基に算定することが想定される。ただし、特定事業選定時に基本設計</a:t>
                      </a:r>
                      <a:r>
                        <a:rPr sz="1000" u="sng" spc="-25" dirty="0">
                          <a:uFill>
                            <a:solidFill>
                              <a:srgbClr val="000000"/>
                            </a:solidFill>
                          </a:uFill>
                          <a:latin typeface="ＭＳ ゴシック"/>
                          <a:cs typeface="ＭＳ ゴシック"/>
                        </a:rPr>
                        <a:t>等に基づいて予算単価を積み上げた金額等を用いる場合には、事業者選定</a:t>
                      </a:r>
                      <a:r>
                        <a:rPr sz="1000" u="sng" spc="-15" dirty="0">
                          <a:uFill>
                            <a:solidFill>
                              <a:srgbClr val="000000"/>
                            </a:solidFill>
                          </a:uFill>
                          <a:latin typeface="ＭＳ ゴシック"/>
                          <a:cs typeface="ＭＳ ゴシック"/>
                        </a:rPr>
                        <a:t>時に上記の落札価格等を基に算定したものを用いることが求められる</a:t>
                      </a:r>
                      <a:r>
                        <a:rPr sz="1000" spc="-50" dirty="0">
                          <a:latin typeface="ＭＳ ゴシック"/>
                          <a:cs typeface="ＭＳ ゴシック"/>
                        </a:rPr>
                        <a:t>。</a:t>
                      </a:r>
                      <a:endParaRPr sz="1000">
                        <a:latin typeface="ＭＳ ゴシック"/>
                        <a:cs typeface="ＭＳ ゴシック"/>
                      </a:endParaRPr>
                    </a:p>
                    <a:p>
                      <a:pPr marL="268605" marR="3175" indent="-212725" algn="just">
                        <a:lnSpc>
                          <a:spcPct val="100000"/>
                        </a:lnSpc>
                        <a:spcBef>
                          <a:spcPts val="540"/>
                        </a:spcBef>
                        <a:buAutoNum type="arabicParenBoth"/>
                        <a:tabLst>
                          <a:tab pos="268605" algn="l"/>
                        </a:tabLst>
                      </a:pPr>
                      <a:r>
                        <a:rPr sz="1000" dirty="0">
                          <a:latin typeface="ＭＳ ゴシック"/>
                          <a:cs typeface="ＭＳ ゴシック"/>
                        </a:rPr>
                        <a:t>～(7)</a:t>
                      </a:r>
                      <a:r>
                        <a:rPr sz="1000" spc="500" dirty="0">
                          <a:latin typeface="ＭＳ ゴシック"/>
                          <a:cs typeface="ＭＳ ゴシック"/>
                        </a:rPr>
                        <a:t> </a:t>
                      </a:r>
                      <a:r>
                        <a:rPr sz="1000" dirty="0">
                          <a:latin typeface="ＭＳ ゴシック"/>
                          <a:cs typeface="ＭＳ ゴシック"/>
                        </a:rPr>
                        <a:t>［</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287152">
                <a:tc>
                  <a:txBody>
                    <a:bodyPr/>
                    <a:lstStyle/>
                    <a:p>
                      <a:pPr marL="67945">
                        <a:lnSpc>
                          <a:spcPct val="100000"/>
                        </a:lnSpc>
                        <a:spcBef>
                          <a:spcPts val="254"/>
                        </a:spcBef>
                        <a:tabLst>
                          <a:tab pos="336550" algn="l"/>
                        </a:tabLst>
                      </a:pPr>
                      <a:r>
                        <a:rPr sz="1000" b="1" spc="-50" dirty="0">
                          <a:latin typeface="ＭＳ ゴシック"/>
                          <a:cs typeface="ＭＳ ゴシック"/>
                        </a:rPr>
                        <a:t>四</a:t>
                      </a:r>
                      <a:r>
                        <a:rPr sz="1000" b="1" dirty="0">
                          <a:latin typeface="ＭＳ ゴシック"/>
                          <a:cs typeface="ＭＳ ゴシック"/>
                        </a:rPr>
                        <a:t>	ＶＦＭ評価に</a:t>
                      </a:r>
                      <a:r>
                        <a:rPr sz="1000" b="1" spc="-15" dirty="0">
                          <a:latin typeface="ＭＳ ゴシック"/>
                          <a:cs typeface="ＭＳ ゴシック"/>
                        </a:rPr>
                        <a:t>お</a:t>
                      </a:r>
                      <a:r>
                        <a:rPr sz="1000" b="1" dirty="0">
                          <a:latin typeface="ＭＳ ゴシック"/>
                          <a:cs typeface="ＭＳ ゴシック"/>
                        </a:rPr>
                        <a:t>け</a:t>
                      </a:r>
                      <a:r>
                        <a:rPr sz="1000" b="1" spc="-15" dirty="0">
                          <a:latin typeface="ＭＳ ゴシック"/>
                          <a:cs typeface="ＭＳ ゴシック"/>
                        </a:rPr>
                        <a:t>る</a:t>
                      </a:r>
                      <a:r>
                        <a:rPr sz="1000" b="1" dirty="0">
                          <a:latin typeface="ＭＳ ゴシック"/>
                          <a:cs typeface="ＭＳ ゴシック"/>
                        </a:rPr>
                        <a:t>留意事</a:t>
                      </a:r>
                      <a:r>
                        <a:rPr sz="1000" b="1" spc="-50" dirty="0">
                          <a:latin typeface="ＭＳ ゴシック"/>
                          <a:cs typeface="ＭＳ ゴシック"/>
                        </a:rPr>
                        <a:t>項</a:t>
                      </a:r>
                      <a:endParaRPr sz="1000">
                        <a:latin typeface="ＭＳ ゴシック"/>
                        <a:cs typeface="ＭＳ ゴシック"/>
                      </a:endParaRPr>
                    </a:p>
                    <a:p>
                      <a:pPr marL="67945">
                        <a:lnSpc>
                          <a:spcPct val="100000"/>
                        </a:lnSpc>
                        <a:spcBef>
                          <a:spcPts val="540"/>
                        </a:spcBef>
                        <a:tabLst>
                          <a:tab pos="336550" algn="l"/>
                        </a:tabLst>
                      </a:pPr>
                      <a:r>
                        <a:rPr sz="1000" b="1" spc="-50" dirty="0">
                          <a:latin typeface="ＭＳ ゴシック"/>
                          <a:cs typeface="ＭＳ ゴシック"/>
                        </a:rPr>
                        <a:t>１</a:t>
                      </a:r>
                      <a:r>
                        <a:rPr sz="1000" b="1" dirty="0">
                          <a:latin typeface="ＭＳ ゴシック"/>
                          <a:cs typeface="ＭＳ ゴシック"/>
                        </a:rPr>
                        <a:t>	</a:t>
                      </a:r>
                      <a:r>
                        <a:rPr sz="1000" b="1" spc="-10" dirty="0">
                          <a:latin typeface="ＭＳ ゴシック"/>
                          <a:cs typeface="ＭＳ ゴシック"/>
                        </a:rPr>
                        <a:t>リスクの定量化</a:t>
                      </a:r>
                      <a:endParaRPr sz="1000">
                        <a:latin typeface="ＭＳ ゴシック"/>
                        <a:cs typeface="ＭＳ ゴシック"/>
                      </a:endParaRPr>
                    </a:p>
                    <a:p>
                      <a:pPr marL="268605" indent="-200660">
                        <a:lnSpc>
                          <a:spcPct val="100000"/>
                        </a:lnSpc>
                        <a:spcBef>
                          <a:spcPts val="540"/>
                        </a:spcBef>
                        <a:buSzPct val="90476"/>
                        <a:buAutoNum type="arabicParenBoth"/>
                        <a:tabLst>
                          <a:tab pos="268605" algn="l"/>
                          <a:tab pos="802640" algn="l"/>
                        </a:tabLst>
                      </a:pPr>
                      <a:r>
                        <a:rPr sz="1000" spc="-10" dirty="0">
                          <a:latin typeface="ＭＳ ゴシック"/>
                          <a:cs typeface="ＭＳ ゴシック"/>
                        </a:rPr>
                        <a:t>～(11)</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7945">
                        <a:lnSpc>
                          <a:spcPct val="100000"/>
                        </a:lnSpc>
                        <a:spcBef>
                          <a:spcPts val="540"/>
                        </a:spcBef>
                      </a:pPr>
                      <a:r>
                        <a:rPr sz="1000" dirty="0">
                          <a:latin typeface="ＭＳ ゴシック"/>
                          <a:cs typeface="ＭＳ ゴシック"/>
                        </a:rPr>
                        <a:t>［</a:t>
                      </a:r>
                      <a:r>
                        <a:rPr sz="1000" spc="-10" dirty="0">
                          <a:latin typeface="ＭＳ ゴシック"/>
                          <a:cs typeface="ＭＳ ゴシック"/>
                        </a:rPr>
                        <a:t>新設</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175">
                        <a:lnSpc>
                          <a:spcPct val="100000"/>
                        </a:lnSpc>
                        <a:spcBef>
                          <a:spcPts val="254"/>
                        </a:spcBef>
                        <a:tabLst>
                          <a:tab pos="336550" algn="l"/>
                        </a:tabLst>
                      </a:pPr>
                      <a:r>
                        <a:rPr sz="1000" b="1" spc="-50" dirty="0">
                          <a:latin typeface="ＭＳ ゴシック"/>
                          <a:cs typeface="ＭＳ ゴシック"/>
                        </a:rPr>
                        <a:t>四</a:t>
                      </a:r>
                      <a:r>
                        <a:rPr sz="1000" b="1" dirty="0">
                          <a:latin typeface="ＭＳ ゴシック"/>
                          <a:cs typeface="ＭＳ ゴシック"/>
                        </a:rPr>
                        <a:t>	ＶＦＭ評価に</a:t>
                      </a:r>
                      <a:r>
                        <a:rPr sz="1000" b="1" spc="-15" dirty="0">
                          <a:latin typeface="ＭＳ ゴシック"/>
                          <a:cs typeface="ＭＳ ゴシック"/>
                        </a:rPr>
                        <a:t>お</a:t>
                      </a:r>
                      <a:r>
                        <a:rPr sz="1000" b="1" dirty="0">
                          <a:latin typeface="ＭＳ ゴシック"/>
                          <a:cs typeface="ＭＳ ゴシック"/>
                        </a:rPr>
                        <a:t>け</a:t>
                      </a:r>
                      <a:r>
                        <a:rPr sz="1000" b="1" spc="-15" dirty="0">
                          <a:latin typeface="ＭＳ ゴシック"/>
                          <a:cs typeface="ＭＳ ゴシック"/>
                        </a:rPr>
                        <a:t>る</a:t>
                      </a:r>
                      <a:r>
                        <a:rPr sz="1000" b="1" dirty="0">
                          <a:latin typeface="ＭＳ ゴシック"/>
                          <a:cs typeface="ＭＳ ゴシック"/>
                        </a:rPr>
                        <a:t>留意事</a:t>
                      </a:r>
                      <a:r>
                        <a:rPr sz="1000" b="1" spc="-50" dirty="0">
                          <a:latin typeface="ＭＳ ゴシック"/>
                          <a:cs typeface="ＭＳ ゴシック"/>
                        </a:rPr>
                        <a:t>項</a:t>
                      </a:r>
                      <a:endParaRPr sz="1000">
                        <a:latin typeface="ＭＳ ゴシック"/>
                        <a:cs typeface="ＭＳ ゴシック"/>
                      </a:endParaRPr>
                    </a:p>
                    <a:p>
                      <a:pPr marL="67945" marR="3175">
                        <a:lnSpc>
                          <a:spcPct val="100000"/>
                        </a:lnSpc>
                        <a:spcBef>
                          <a:spcPts val="540"/>
                        </a:spcBef>
                        <a:tabLst>
                          <a:tab pos="336550" algn="l"/>
                        </a:tabLst>
                      </a:pPr>
                      <a:r>
                        <a:rPr sz="1000" b="1" spc="-50" dirty="0">
                          <a:latin typeface="ＭＳ ゴシック"/>
                          <a:cs typeface="ＭＳ ゴシック"/>
                        </a:rPr>
                        <a:t>１</a:t>
                      </a:r>
                      <a:r>
                        <a:rPr sz="1000" b="1" dirty="0">
                          <a:latin typeface="ＭＳ ゴシック"/>
                          <a:cs typeface="ＭＳ ゴシック"/>
                        </a:rPr>
                        <a:t>	</a:t>
                      </a:r>
                      <a:r>
                        <a:rPr sz="1000" b="1" spc="-10" dirty="0">
                          <a:latin typeface="ＭＳ ゴシック"/>
                          <a:cs typeface="ＭＳ ゴシック"/>
                        </a:rPr>
                        <a:t>リスクの定量化</a:t>
                      </a:r>
                      <a:endParaRPr sz="1000">
                        <a:latin typeface="ＭＳ ゴシック"/>
                        <a:cs typeface="ＭＳ ゴシック"/>
                      </a:endParaRPr>
                    </a:p>
                    <a:p>
                      <a:pPr marL="268605" marR="3175" indent="-200660">
                        <a:lnSpc>
                          <a:spcPct val="100000"/>
                        </a:lnSpc>
                        <a:spcBef>
                          <a:spcPts val="540"/>
                        </a:spcBef>
                        <a:buSzPct val="90476"/>
                        <a:buAutoNum type="arabicParenBoth"/>
                        <a:tabLst>
                          <a:tab pos="268605" algn="l"/>
                          <a:tab pos="802640" algn="l"/>
                        </a:tabLst>
                      </a:pPr>
                      <a:r>
                        <a:rPr sz="1000" spc="-10" dirty="0">
                          <a:latin typeface="ＭＳ ゴシック"/>
                          <a:cs typeface="ＭＳ ゴシック"/>
                        </a:rPr>
                        <a:t>～(11)</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202565" indent="-134620">
                        <a:lnSpc>
                          <a:spcPct val="142900"/>
                        </a:lnSpc>
                        <a:tabLst>
                          <a:tab pos="598805" algn="l"/>
                        </a:tabLst>
                      </a:pPr>
                      <a:r>
                        <a:rPr sz="1000" u="sng" spc="-20" dirty="0">
                          <a:uFill>
                            <a:solidFill>
                              <a:srgbClr val="000000"/>
                            </a:solidFill>
                          </a:uFill>
                          <a:latin typeface="ＭＳ ゴシック"/>
                          <a:cs typeface="ＭＳ ゴシック"/>
                        </a:rPr>
                        <a:t>（12）</a:t>
                      </a:r>
                      <a:r>
                        <a:rPr sz="1000" dirty="0">
                          <a:latin typeface="ＭＳ ゴシック"/>
                          <a:cs typeface="ＭＳ ゴシック"/>
                        </a:rPr>
                        <a:t>	</a:t>
                      </a:r>
                      <a:r>
                        <a:rPr sz="1000" u="sng" spc="-25" dirty="0">
                          <a:uFill>
                            <a:solidFill>
                              <a:srgbClr val="000000"/>
                            </a:solidFill>
                          </a:uFill>
                          <a:latin typeface="ＭＳ ゴシック"/>
                          <a:cs typeface="ＭＳ ゴシック"/>
                        </a:rPr>
                        <a:t>なお、リスクの発生する確率の把握が困難であることや、保険によ</a:t>
                      </a:r>
                      <a:r>
                        <a:rPr sz="1000" u="sng" spc="500" dirty="0">
                          <a:uFill>
                            <a:solidFill>
                              <a:srgbClr val="000000"/>
                            </a:solidFill>
                          </a:uFill>
                          <a:latin typeface="ＭＳ ゴシック"/>
                          <a:cs typeface="ＭＳ ゴシック"/>
                        </a:rPr>
                        <a:t>                      </a:t>
                      </a:r>
                      <a:r>
                        <a:rPr sz="1000" u="sng" spc="-25" dirty="0">
                          <a:uFill>
                            <a:solidFill>
                              <a:srgbClr val="000000"/>
                            </a:solidFill>
                          </a:uFill>
                          <a:latin typeface="ＭＳ ゴシック"/>
                          <a:cs typeface="ＭＳ ゴシック"/>
                        </a:rPr>
                        <a:t>ってカバーできるリスクの範囲が限定的であることから、当該ＰＦＩ事業</a:t>
                      </a:r>
                      <a:r>
                        <a:rPr sz="1000" u="sng" spc="-40" dirty="0">
                          <a:uFill>
                            <a:solidFill>
                              <a:srgbClr val="000000"/>
                            </a:solidFill>
                          </a:uFill>
                          <a:latin typeface="ＭＳ ゴシック"/>
                          <a:cs typeface="ＭＳ ゴシック"/>
                        </a:rPr>
                        <a:t>のリスク全体の定量的な把握が困難となり、リスクの相当部分が、上記</a:t>
                      </a:r>
                      <a:r>
                        <a:rPr sz="1000" u="sng" spc="-25" dirty="0">
                          <a:uFill>
                            <a:solidFill>
                              <a:srgbClr val="000000"/>
                            </a:solidFill>
                          </a:uFill>
                          <a:latin typeface="ＭＳ ゴシック"/>
                          <a:cs typeface="ＭＳ ゴシック"/>
                        </a:rPr>
                        <a:t>(4)</a:t>
                      </a:r>
                      <a:r>
                        <a:rPr sz="1000" u="sng" spc="-20" dirty="0">
                          <a:uFill>
                            <a:solidFill>
                              <a:srgbClr val="000000"/>
                            </a:solidFill>
                          </a:uFill>
                          <a:latin typeface="ＭＳ ゴシック"/>
                          <a:cs typeface="ＭＳ ゴシック"/>
                        </a:rPr>
                        <a:t>で述べたように、ＰＳＣに算入されていない場合が想定される。この時、</a:t>
                      </a:r>
                      <a:r>
                        <a:rPr sz="1000" u="sng" spc="-25" dirty="0">
                          <a:uFill>
                            <a:solidFill>
                              <a:srgbClr val="000000"/>
                            </a:solidFill>
                          </a:uFill>
                          <a:latin typeface="ＭＳ ゴシック"/>
                          <a:cs typeface="ＭＳ ゴシック"/>
                        </a:rPr>
                        <a:t>事業契約で一定程度のリスク移転が想定され、リスク遮断のために設置さ</a:t>
                      </a:r>
                      <a:r>
                        <a:rPr sz="1000" u="sng" spc="-35" dirty="0">
                          <a:uFill>
                            <a:solidFill>
                              <a:srgbClr val="000000"/>
                            </a:solidFill>
                          </a:uFill>
                          <a:latin typeface="ＭＳ ゴシック"/>
                          <a:cs typeface="ＭＳ ゴシック"/>
                        </a:rPr>
                        <a:t>れる特定目的会社のリスク対応費用</a:t>
                      </a:r>
                      <a:r>
                        <a:rPr sz="1000" u="sng" spc="-15" dirty="0">
                          <a:uFill>
                            <a:solidFill>
                              <a:srgbClr val="000000"/>
                            </a:solidFill>
                          </a:uFill>
                          <a:latin typeface="ＭＳ ゴシック"/>
                          <a:cs typeface="ＭＳ ゴシック"/>
                        </a:rPr>
                        <a:t>（</a:t>
                      </a:r>
                      <a:r>
                        <a:rPr sz="1000" u="sng" spc="-50" dirty="0">
                          <a:uFill>
                            <a:solidFill>
                              <a:srgbClr val="000000"/>
                            </a:solidFill>
                          </a:uFill>
                          <a:latin typeface="ＭＳ ゴシック"/>
                          <a:cs typeface="ＭＳ ゴシック"/>
                        </a:rPr>
                        <a:t>当該特定目的会社の設立・運営費用、</a:t>
                      </a:r>
                      <a:r>
                        <a:rPr sz="1000" u="sng" spc="-15" dirty="0">
                          <a:uFill>
                            <a:solidFill>
                              <a:srgbClr val="000000"/>
                            </a:solidFill>
                          </a:uFill>
                          <a:latin typeface="ＭＳ ゴシック"/>
                          <a:cs typeface="ＭＳ ゴシック"/>
                        </a:rPr>
                        <a:t>当該特定目的会社がリスク対応として積む予備費等</a:t>
                      </a:r>
                      <a:r>
                        <a:rPr sz="1000" u="sng" spc="-100" dirty="0">
                          <a:uFill>
                            <a:solidFill>
                              <a:srgbClr val="000000"/>
                            </a:solidFill>
                          </a:uFill>
                          <a:latin typeface="ＭＳ ゴシック"/>
                          <a:cs typeface="ＭＳ ゴシック"/>
                        </a:rPr>
                        <a:t>）</a:t>
                      </a:r>
                      <a:r>
                        <a:rPr sz="1000" u="sng" spc="-20" dirty="0">
                          <a:uFill>
                            <a:solidFill>
                              <a:srgbClr val="000000"/>
                            </a:solidFill>
                          </a:uFill>
                          <a:latin typeface="ＭＳ ゴシック"/>
                          <a:cs typeface="ＭＳ ゴシック"/>
                        </a:rPr>
                        <a:t>が適切に積算されて</a:t>
                      </a:r>
                      <a:r>
                        <a:rPr sz="1000" u="sng" spc="-30" dirty="0">
                          <a:uFill>
                            <a:solidFill>
                              <a:srgbClr val="000000"/>
                            </a:solidFill>
                          </a:uFill>
                          <a:latin typeface="ＭＳ ゴシック"/>
                          <a:cs typeface="ＭＳ ゴシック"/>
                        </a:rPr>
                        <a:t>いる場合には、ＰＳＣに算入されていないリスクの見合いとして、以下の</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6</a:t>
            </a:r>
          </a:p>
        </p:txBody>
      </p:sp>
      <p:graphicFrame>
        <p:nvGraphicFramePr>
          <p:cNvPr id="2" name="object 2"/>
          <p:cNvGraphicFramePr>
            <a:graphicFrameLocks noGrp="1"/>
          </p:cNvGraphicFramePr>
          <p:nvPr/>
        </p:nvGraphicFramePr>
        <p:xfrm>
          <a:off x="1815594" y="692353"/>
          <a:ext cx="8489870" cy="6140953"/>
        </p:xfrm>
        <a:graphic>
          <a:graphicData uri="http://schemas.openxmlformats.org/drawingml/2006/table">
            <a:tbl>
              <a:tblPr firstRow="1" bandRow="1">
                <a:tableStyleId>{2D5ABB26-0587-4C30-8999-92F81FD0307C}</a:tableStyleId>
              </a:tblPr>
              <a:tblGrid>
                <a:gridCol w="4255300">
                  <a:extLst>
                    <a:ext uri="{9D8B030D-6E8A-4147-A177-3AD203B41FA5}">
                      <a16:colId xmlns:a16="http://schemas.microsoft.com/office/drawing/2014/main" val="20000"/>
                    </a:ext>
                  </a:extLst>
                </a:gridCol>
                <a:gridCol w="4234570">
                  <a:extLst>
                    <a:ext uri="{9D8B030D-6E8A-4147-A177-3AD203B41FA5}">
                      <a16:colId xmlns:a16="http://schemas.microsoft.com/office/drawing/2014/main" val="20001"/>
                    </a:ext>
                  </a:extLst>
                </a:gridCol>
              </a:tblGrid>
              <a:tr h="834361">
                <a:tc>
                  <a:txBody>
                    <a:bodyPr/>
                    <a:lstStyle/>
                    <a:p>
                      <a:pPr marR="3175">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2565" marR="3175">
                        <a:lnSpc>
                          <a:spcPct val="100000"/>
                        </a:lnSpc>
                        <a:spcBef>
                          <a:spcPts val="254"/>
                        </a:spcBef>
                      </a:pPr>
                      <a:r>
                        <a:rPr sz="1000" u="sng" spc="-25" dirty="0">
                          <a:uFill>
                            <a:solidFill>
                              <a:srgbClr val="000000"/>
                            </a:solidFill>
                          </a:uFill>
                          <a:latin typeface="ＭＳ ゴシック"/>
                          <a:cs typeface="ＭＳ ゴシック"/>
                        </a:rPr>
                        <a:t>費用を合わせて勘案してＰＳＣに積むことで、リスクの定量化を補完する</a:t>
                      </a:r>
                      <a:endParaRPr sz="1000">
                        <a:latin typeface="ＭＳ ゴシック"/>
                        <a:cs typeface="ＭＳ ゴシック"/>
                      </a:endParaRPr>
                    </a:p>
                    <a:p>
                      <a:pPr marL="202565" marR="3175">
                        <a:lnSpc>
                          <a:spcPct val="100000"/>
                        </a:lnSpc>
                        <a:spcBef>
                          <a:spcPts val="540"/>
                        </a:spcBef>
                      </a:pPr>
                      <a:r>
                        <a:rPr sz="1000" u="sng" spc="-20" dirty="0">
                          <a:uFill>
                            <a:solidFill>
                              <a:srgbClr val="000000"/>
                            </a:solidFill>
                          </a:uFill>
                          <a:latin typeface="ＭＳ ゴシック"/>
                          <a:cs typeface="ＭＳ ゴシック"/>
                        </a:rPr>
                        <a:t>ことが想定される。</a:t>
                      </a:r>
                      <a:endParaRPr sz="1000">
                        <a:latin typeface="ＭＳ ゴシック"/>
                        <a:cs typeface="ＭＳ ゴシック"/>
                      </a:endParaRPr>
                    </a:p>
                    <a:p>
                      <a:pPr marL="334645" marR="3175">
                        <a:lnSpc>
                          <a:spcPct val="100000"/>
                        </a:lnSpc>
                        <a:spcBef>
                          <a:spcPts val="540"/>
                        </a:spcBef>
                        <a:tabLst>
                          <a:tab pos="603250" algn="l"/>
                        </a:tabLst>
                      </a:pPr>
                      <a:r>
                        <a:rPr sz="1000" u="sng" spc="-50" dirty="0">
                          <a:uFill>
                            <a:solidFill>
                              <a:srgbClr val="000000"/>
                            </a:solidFill>
                          </a:uFill>
                          <a:latin typeface="ＭＳ ゴシック"/>
                          <a:cs typeface="ＭＳ ゴシック"/>
                        </a:rPr>
                        <a:t>①</a:t>
                      </a:r>
                      <a:r>
                        <a:rPr sz="1000" dirty="0">
                          <a:latin typeface="ＭＳ ゴシック"/>
                          <a:cs typeface="ＭＳ ゴシック"/>
                        </a:rPr>
                        <a:t>	</a:t>
                      </a:r>
                      <a:r>
                        <a:rPr sz="1000" u="sng" spc="-20" dirty="0">
                          <a:uFill>
                            <a:solidFill>
                              <a:srgbClr val="000000"/>
                            </a:solidFill>
                          </a:uFill>
                          <a:latin typeface="ＭＳ ゴシック"/>
                          <a:cs typeface="ＭＳ ゴシック"/>
                        </a:rPr>
                        <a:t>上記の特定目的会社のリスク対応費用</a:t>
                      </a:r>
                      <a:endParaRPr sz="1000">
                        <a:latin typeface="ＭＳ ゴシック"/>
                        <a:cs typeface="ＭＳ ゴシック"/>
                      </a:endParaRPr>
                    </a:p>
                    <a:p>
                      <a:pPr marL="334645" marR="3175">
                        <a:lnSpc>
                          <a:spcPct val="100000"/>
                        </a:lnSpc>
                        <a:spcBef>
                          <a:spcPts val="540"/>
                        </a:spcBef>
                        <a:tabLst>
                          <a:tab pos="603250" algn="l"/>
                        </a:tabLst>
                      </a:pPr>
                      <a:r>
                        <a:rPr sz="1000" u="sng" spc="-50" dirty="0">
                          <a:uFill>
                            <a:solidFill>
                              <a:srgbClr val="000000"/>
                            </a:solidFill>
                          </a:uFill>
                          <a:latin typeface="ＭＳ ゴシック"/>
                          <a:cs typeface="ＭＳ ゴシック"/>
                        </a:rPr>
                        <a:t>②</a:t>
                      </a:r>
                      <a:r>
                        <a:rPr sz="1000" dirty="0">
                          <a:latin typeface="ＭＳ ゴシック"/>
                          <a:cs typeface="ＭＳ ゴシック"/>
                        </a:rPr>
                        <a:t>	</a:t>
                      </a:r>
                      <a:r>
                        <a:rPr sz="1000" u="sng" spc="-20" dirty="0">
                          <a:uFill>
                            <a:solidFill>
                              <a:srgbClr val="000000"/>
                            </a:solidFill>
                          </a:uFill>
                          <a:latin typeface="ＭＳ ゴシック"/>
                          <a:cs typeface="ＭＳ ゴシック"/>
                        </a:rPr>
                        <a:t>官民の利払い費用の差</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565666">
                <a:tc>
                  <a:txBody>
                    <a:bodyPr/>
                    <a:lstStyle/>
                    <a:p>
                      <a:pPr marL="67945" marR="3175">
                        <a:lnSpc>
                          <a:spcPct val="100000"/>
                        </a:lnSpc>
                        <a:spcBef>
                          <a:spcPts val="254"/>
                        </a:spcBef>
                        <a:tabLst>
                          <a:tab pos="336550" algn="l"/>
                        </a:tabLst>
                      </a:pPr>
                      <a:r>
                        <a:rPr sz="1000" b="1" spc="-50" dirty="0">
                          <a:latin typeface="ＭＳ ゴシック"/>
                          <a:cs typeface="ＭＳ ゴシック"/>
                        </a:rPr>
                        <a:t>３</a:t>
                      </a:r>
                      <a:r>
                        <a:rPr sz="1000" b="1" dirty="0">
                          <a:latin typeface="ＭＳ ゴシック"/>
                          <a:cs typeface="ＭＳ ゴシック"/>
                        </a:rPr>
                        <a:t>	</a:t>
                      </a:r>
                      <a:r>
                        <a:rPr sz="1000" b="1" spc="-15" dirty="0">
                          <a:latin typeface="ＭＳ ゴシック"/>
                          <a:cs typeface="ＭＳ ゴシック"/>
                        </a:rPr>
                        <a:t>現在価値への換算</a:t>
                      </a:r>
                      <a:endParaRPr sz="1000">
                        <a:latin typeface="ＭＳ ゴシック"/>
                        <a:cs typeface="ＭＳ ゴシック"/>
                      </a:endParaRPr>
                    </a:p>
                    <a:p>
                      <a:pPr marL="401955" marR="3175" indent="-334010">
                        <a:lnSpc>
                          <a:spcPct val="100000"/>
                        </a:lnSpc>
                        <a:spcBef>
                          <a:spcPts val="540"/>
                        </a:spcBef>
                        <a:buAutoNum type="arabicParenBoth"/>
                        <a:tabLst>
                          <a:tab pos="401955" algn="l"/>
                        </a:tabLst>
                      </a:pPr>
                      <a:r>
                        <a:rPr sz="1000" dirty="0">
                          <a:latin typeface="ＭＳ ゴシック"/>
                          <a:cs typeface="ＭＳ ゴシック"/>
                        </a:rPr>
                        <a:t>［</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202565" indent="-134620">
                        <a:lnSpc>
                          <a:spcPct val="142800"/>
                        </a:lnSpc>
                        <a:spcBef>
                          <a:spcPts val="5"/>
                        </a:spcBef>
                        <a:buAutoNum type="arabicParenBoth"/>
                        <a:tabLst>
                          <a:tab pos="202565" algn="l"/>
                          <a:tab pos="401955" algn="l"/>
                        </a:tabLst>
                      </a:pPr>
                      <a:r>
                        <a:rPr sz="1000" u="sng" spc="-50" dirty="0">
                          <a:uFill>
                            <a:solidFill>
                              <a:srgbClr val="000000"/>
                            </a:solidFill>
                          </a:uFill>
                          <a:latin typeface="ＭＳ ゴシック"/>
                          <a:cs typeface="ＭＳ ゴシック"/>
                        </a:rPr>
                        <a:t>	割引率については、リスクフリーレートを用いることが適当である。例</a:t>
                      </a:r>
                      <a:r>
                        <a:rPr sz="1000" u="sng" spc="500" dirty="0">
                          <a:uFill>
                            <a:solidFill>
                              <a:srgbClr val="000000"/>
                            </a:solidFill>
                          </a:uFill>
                          <a:latin typeface="ＭＳ ゴシック"/>
                          <a:cs typeface="ＭＳ ゴシック"/>
                        </a:rPr>
                        <a:t>                      </a:t>
                      </a:r>
                      <a:r>
                        <a:rPr sz="1000" u="sng" spc="-60" dirty="0">
                          <a:uFill>
                            <a:solidFill>
                              <a:srgbClr val="000000"/>
                            </a:solidFill>
                          </a:uFill>
                          <a:latin typeface="ＭＳ ゴシック"/>
                          <a:cs typeface="ＭＳ ゴシック"/>
                        </a:rPr>
                        <a:t>えば、長期国債利回りの過去の平均や長期的見通し等を用いる方法がある。</a:t>
                      </a:r>
                      <a:r>
                        <a:rPr sz="1000" u="sng" spc="-40" dirty="0">
                          <a:uFill>
                            <a:solidFill>
                              <a:srgbClr val="000000"/>
                            </a:solidFill>
                          </a:uFill>
                          <a:latin typeface="ＭＳ ゴシック"/>
                          <a:cs typeface="ＭＳ ゴシック"/>
                        </a:rPr>
                        <a:t>なお、リスクフリーレートを用いる前提として、上記四 </a:t>
                      </a:r>
                      <a:r>
                        <a:rPr sz="1000" u="sng" dirty="0">
                          <a:uFill>
                            <a:solidFill>
                              <a:srgbClr val="000000"/>
                            </a:solidFill>
                          </a:uFill>
                          <a:latin typeface="ＭＳ ゴシック"/>
                          <a:cs typeface="ＭＳ ゴシック"/>
                        </a:rPr>
                        <a:t>1</a:t>
                      </a:r>
                      <a:r>
                        <a:rPr sz="1000" u="sng" spc="-20" dirty="0">
                          <a:uFill>
                            <a:solidFill>
                              <a:srgbClr val="000000"/>
                            </a:solidFill>
                          </a:uFill>
                          <a:latin typeface="ＭＳ ゴシック"/>
                          <a:cs typeface="ＭＳ ゴシック"/>
                        </a:rPr>
                        <a:t> においてリスクの調整が適正に行われていることが必要である。</a:t>
                      </a:r>
                      <a:endParaRPr sz="1000">
                        <a:latin typeface="ＭＳ ゴシック"/>
                        <a:cs typeface="ＭＳ ゴシック"/>
                      </a:endParaRPr>
                    </a:p>
                    <a:p>
                      <a:pPr marR="3175">
                        <a:lnSpc>
                          <a:spcPct val="100000"/>
                        </a:lnSpc>
                        <a:buFont typeface=""/>
                        <a:buAutoNum type="arabicParenBoth"/>
                      </a:pPr>
                      <a:endParaRPr sz="900">
                        <a:latin typeface="Times New Roman"/>
                        <a:cs typeface="Times New Roman"/>
                      </a:endParaRPr>
                    </a:p>
                    <a:p>
                      <a:pPr marR="3175">
                        <a:lnSpc>
                          <a:spcPct val="100000"/>
                        </a:lnSpc>
                        <a:buFont typeface=""/>
                        <a:buAutoNum type="arabicParenBoth"/>
                      </a:pPr>
                      <a:endParaRPr sz="900">
                        <a:latin typeface="Times New Roman"/>
                        <a:cs typeface="Times New Roman"/>
                      </a:endParaRPr>
                    </a:p>
                    <a:p>
                      <a:pPr marR="3175">
                        <a:lnSpc>
                          <a:spcPct val="100000"/>
                        </a:lnSpc>
                        <a:buFont typeface=""/>
                        <a:buAutoNum type="arabicParenBoth"/>
                      </a:pPr>
                      <a:endParaRPr sz="900">
                        <a:latin typeface="Times New Roman"/>
                        <a:cs typeface="Times New Roman"/>
                      </a:endParaRPr>
                    </a:p>
                    <a:p>
                      <a:pPr marR="3175">
                        <a:lnSpc>
                          <a:spcPct val="100000"/>
                        </a:lnSpc>
                        <a:buFont typeface=""/>
                        <a:buAutoNum type="arabicParenBoth"/>
                      </a:pPr>
                      <a:endParaRPr sz="900">
                        <a:latin typeface="Times New Roman"/>
                        <a:cs typeface="Times New Roman"/>
                      </a:endParaRPr>
                    </a:p>
                    <a:p>
                      <a:pPr marR="3175">
                        <a:lnSpc>
                          <a:spcPct val="100000"/>
                        </a:lnSpc>
                        <a:buFont typeface=""/>
                        <a:buAutoNum type="arabicParenBoth"/>
                      </a:pPr>
                      <a:endParaRPr sz="900">
                        <a:latin typeface="Times New Roman"/>
                        <a:cs typeface="Times New Roman"/>
                      </a:endParaRPr>
                    </a:p>
                    <a:p>
                      <a:pPr marR="3175">
                        <a:lnSpc>
                          <a:spcPct val="100000"/>
                        </a:lnSpc>
                        <a:buFont typeface=""/>
                        <a:buAutoNum type="arabicParenBoth"/>
                      </a:pPr>
                      <a:endParaRPr sz="900">
                        <a:latin typeface="Times New Roman"/>
                        <a:cs typeface="Times New Roman"/>
                      </a:endParaRPr>
                    </a:p>
                    <a:p>
                      <a:pPr marR="3175">
                        <a:lnSpc>
                          <a:spcPct val="100000"/>
                        </a:lnSpc>
                        <a:buFont typeface=""/>
                        <a:buAutoNum type="arabicParenBoth"/>
                      </a:pPr>
                      <a:endParaRPr sz="900">
                        <a:latin typeface="Times New Roman"/>
                        <a:cs typeface="Times New Roman"/>
                      </a:endParaRPr>
                    </a:p>
                    <a:p>
                      <a:pPr marR="3175">
                        <a:lnSpc>
                          <a:spcPct val="100000"/>
                        </a:lnSpc>
                        <a:spcBef>
                          <a:spcPts val="30"/>
                        </a:spcBef>
                        <a:buFont typeface=""/>
                        <a:buAutoNum type="arabicParenBoth"/>
                      </a:pPr>
                      <a:endParaRPr sz="700">
                        <a:latin typeface="Times New Roman"/>
                        <a:cs typeface="Times New Roman"/>
                      </a:endParaRPr>
                    </a:p>
                    <a:p>
                      <a:pPr marL="202565" marR="67310" indent="-134620" algn="just">
                        <a:lnSpc>
                          <a:spcPct val="142800"/>
                        </a:lnSpc>
                        <a:buAutoNum type="arabicParenBoth"/>
                        <a:tabLst>
                          <a:tab pos="202565" algn="l"/>
                          <a:tab pos="405130" algn="l"/>
                        </a:tabLst>
                      </a:pPr>
                      <a:r>
                        <a:rPr sz="1000" u="sng" spc="-5" dirty="0">
                          <a:uFill>
                            <a:solidFill>
                              <a:srgbClr val="000000"/>
                            </a:solidFill>
                          </a:uFill>
                          <a:latin typeface="ＭＳ ゴシック"/>
                          <a:cs typeface="ＭＳ ゴシック"/>
                        </a:rPr>
                        <a:t>	割引前の各年度の公的財政負担額が名目値で算定されている場合は名</a:t>
                      </a:r>
                      <a:r>
                        <a:rPr sz="1000" u="sng" spc="500" dirty="0">
                          <a:uFill>
                            <a:solidFill>
                              <a:srgbClr val="000000"/>
                            </a:solidFill>
                          </a:uFill>
                          <a:latin typeface="ＭＳ ゴシック"/>
                          <a:cs typeface="ＭＳ ゴシック"/>
                        </a:rPr>
                        <a:t> </a:t>
                      </a:r>
                      <a:r>
                        <a:rPr sz="1000" u="sng" spc="-50" dirty="0">
                          <a:uFill>
                            <a:solidFill>
                              <a:srgbClr val="000000"/>
                            </a:solidFill>
                          </a:uFill>
                          <a:latin typeface="ＭＳ ゴシック"/>
                          <a:cs typeface="ＭＳ ゴシック"/>
                        </a:rPr>
                        <a:t>目割引率を、実質値</a:t>
                      </a:r>
                      <a:r>
                        <a:rPr sz="1000" u="sng" dirty="0">
                          <a:uFill>
                            <a:solidFill>
                              <a:srgbClr val="000000"/>
                            </a:solidFill>
                          </a:uFill>
                          <a:latin typeface="ＭＳ ゴシック"/>
                          <a:cs typeface="ＭＳ ゴシック"/>
                        </a:rPr>
                        <a:t>（</a:t>
                      </a:r>
                      <a:r>
                        <a:rPr sz="1000" u="sng" spc="-40" dirty="0">
                          <a:uFill>
                            <a:solidFill>
                              <a:srgbClr val="000000"/>
                            </a:solidFill>
                          </a:uFill>
                          <a:latin typeface="ＭＳ ゴシック"/>
                          <a:cs typeface="ＭＳ ゴシック"/>
                        </a:rPr>
                        <a:t>名目値からインフレ分のみを除いたものをいう。</a:t>
                      </a:r>
                      <a:r>
                        <a:rPr sz="1000" u="sng" spc="-160" dirty="0">
                          <a:uFill>
                            <a:solidFill>
                              <a:srgbClr val="000000"/>
                            </a:solidFill>
                          </a:uFill>
                          <a:latin typeface="ＭＳ ゴシック"/>
                          <a:cs typeface="ＭＳ ゴシック"/>
                        </a:rPr>
                        <a:t>）</a:t>
                      </a:r>
                      <a:r>
                        <a:rPr sz="1000" u="sng" spc="-50" dirty="0">
                          <a:uFill>
                            <a:solidFill>
                              <a:srgbClr val="000000"/>
                            </a:solidFill>
                          </a:uFill>
                          <a:latin typeface="ＭＳ ゴシック"/>
                          <a:cs typeface="ＭＳ ゴシック"/>
                        </a:rPr>
                        <a:t>で</a:t>
                      </a:r>
                      <a:r>
                        <a:rPr sz="1000" u="sng" spc="-25" dirty="0">
                          <a:uFill>
                            <a:solidFill>
                              <a:srgbClr val="000000"/>
                            </a:solidFill>
                          </a:uFill>
                          <a:latin typeface="ＭＳ ゴシック"/>
                          <a:cs typeface="ＭＳ ゴシック"/>
                        </a:rPr>
                        <a:t>算定されているときは実質割引率を用いなければならない。また、ＰＳＣ</a:t>
                      </a:r>
                      <a:r>
                        <a:rPr sz="1000" u="sng" spc="-20" dirty="0">
                          <a:uFill>
                            <a:solidFill>
                              <a:srgbClr val="000000"/>
                            </a:solidFill>
                          </a:uFill>
                          <a:latin typeface="ＭＳ ゴシック"/>
                          <a:cs typeface="ＭＳ ゴシック"/>
                        </a:rPr>
                        <a:t>の割引率とＰＦＩ事業のＬＣＣの割引率については同一のものを用いなければならない。</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175">
                        <a:lnSpc>
                          <a:spcPct val="100000"/>
                        </a:lnSpc>
                        <a:spcBef>
                          <a:spcPts val="254"/>
                        </a:spcBef>
                        <a:tabLst>
                          <a:tab pos="336550" algn="l"/>
                        </a:tabLst>
                      </a:pPr>
                      <a:r>
                        <a:rPr sz="1000" b="1" spc="-50" dirty="0">
                          <a:latin typeface="ＭＳ ゴシック"/>
                          <a:cs typeface="ＭＳ ゴシック"/>
                        </a:rPr>
                        <a:t>３</a:t>
                      </a:r>
                      <a:r>
                        <a:rPr sz="1000" b="1" dirty="0">
                          <a:latin typeface="ＭＳ ゴシック"/>
                          <a:cs typeface="ＭＳ ゴシック"/>
                        </a:rPr>
                        <a:t>	</a:t>
                      </a:r>
                      <a:r>
                        <a:rPr sz="1000" b="1" spc="-15" dirty="0">
                          <a:latin typeface="ＭＳ ゴシック"/>
                          <a:cs typeface="ＭＳ ゴシック"/>
                        </a:rPr>
                        <a:t>現在価値への換算</a:t>
                      </a:r>
                      <a:endParaRPr sz="1000">
                        <a:latin typeface="ＭＳ ゴシック"/>
                        <a:cs typeface="ＭＳ ゴシック"/>
                      </a:endParaRPr>
                    </a:p>
                    <a:p>
                      <a:pPr marL="401955" marR="3175" indent="-334010">
                        <a:lnSpc>
                          <a:spcPct val="100000"/>
                        </a:lnSpc>
                        <a:spcBef>
                          <a:spcPts val="540"/>
                        </a:spcBef>
                        <a:buAutoNum type="arabicParenBoth"/>
                        <a:tabLst>
                          <a:tab pos="401955" algn="l"/>
                        </a:tabLst>
                      </a:pPr>
                      <a:r>
                        <a:rPr sz="1000" dirty="0">
                          <a:latin typeface="ＭＳ ゴシック"/>
                          <a:cs typeface="ＭＳ ゴシック"/>
                        </a:rPr>
                        <a:t>［</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202565" indent="-134620">
                        <a:lnSpc>
                          <a:spcPct val="142900"/>
                        </a:lnSpc>
                        <a:buAutoNum type="arabicParenBoth"/>
                        <a:tabLst>
                          <a:tab pos="202565" algn="l"/>
                          <a:tab pos="406400" algn="l"/>
                        </a:tabLst>
                      </a:pPr>
                      <a:r>
                        <a:rPr sz="1000" u="sng" spc="-5" dirty="0">
                          <a:uFill>
                            <a:solidFill>
                              <a:srgbClr val="000000"/>
                            </a:solidFill>
                          </a:uFill>
                          <a:latin typeface="ＭＳ ゴシック"/>
                          <a:cs typeface="ＭＳ ゴシック"/>
                        </a:rPr>
                        <a:t>	管理者等の資金調達である公債は、金融市場では安全資産として位置</a:t>
                      </a:r>
                      <a:r>
                        <a:rPr sz="1000" u="sng" spc="500" dirty="0">
                          <a:uFill>
                            <a:solidFill>
                              <a:srgbClr val="000000"/>
                            </a:solidFill>
                          </a:uFill>
                          <a:latin typeface="ＭＳ ゴシック"/>
                          <a:cs typeface="ＭＳ ゴシック"/>
                        </a:rPr>
                        <a:t>                      </a:t>
                      </a:r>
                      <a:r>
                        <a:rPr sz="1000" u="sng" spc="-50" dirty="0">
                          <a:uFill>
                            <a:solidFill>
                              <a:srgbClr val="000000"/>
                            </a:solidFill>
                          </a:uFill>
                          <a:latin typeface="ＭＳ ゴシック"/>
                          <a:cs typeface="ＭＳ ゴシック"/>
                        </a:rPr>
                        <a:t>づけられることが通常であることに鑑み、割引率については、原則として、</a:t>
                      </a:r>
                      <a:r>
                        <a:rPr sz="1000" u="sng" spc="-15" dirty="0">
                          <a:uFill>
                            <a:solidFill>
                              <a:srgbClr val="000000"/>
                            </a:solidFill>
                          </a:uFill>
                          <a:latin typeface="ＭＳ ゴシック"/>
                          <a:cs typeface="ＭＳ ゴシック"/>
                        </a:rPr>
                        <a:t>安全資産金利</a:t>
                      </a:r>
                      <a:r>
                        <a:rPr sz="1000" u="sng"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リスクフリーレート</a:t>
                      </a:r>
                      <a:r>
                        <a:rPr sz="1000" u="sng" spc="-40" dirty="0">
                          <a:uFill>
                            <a:solidFill>
                              <a:srgbClr val="000000"/>
                            </a:solidFill>
                          </a:uFill>
                          <a:latin typeface="ＭＳ ゴシック"/>
                          <a:cs typeface="ＭＳ ゴシック"/>
                        </a:rPr>
                        <a:t>）</a:t>
                      </a:r>
                      <a:r>
                        <a:rPr sz="1000" u="sng" spc="-25" dirty="0">
                          <a:uFill>
                            <a:solidFill>
                              <a:srgbClr val="000000"/>
                            </a:solidFill>
                          </a:uFill>
                          <a:latin typeface="ＭＳ ゴシック"/>
                          <a:cs typeface="ＭＳ ゴシック"/>
                        </a:rPr>
                        <a:t>を用いることが適当である。その場</a:t>
                      </a:r>
                      <a:r>
                        <a:rPr sz="1000" u="sng" spc="-30" dirty="0">
                          <a:uFill>
                            <a:solidFill>
                              <a:srgbClr val="000000"/>
                            </a:solidFill>
                          </a:uFill>
                          <a:latin typeface="ＭＳ ゴシック"/>
                          <a:cs typeface="ＭＳ ゴシック"/>
                        </a:rPr>
                        <a:t>合、長期国債の利回りを用いる方法があり、想定される事業期間に近い償還年限の国債の利回りのほかに、定期的に見直す割賦手数料の算定方法に</a:t>
                      </a:r>
                      <a:r>
                        <a:rPr sz="1000" u="sng" spc="-15" dirty="0">
                          <a:uFill>
                            <a:solidFill>
                              <a:srgbClr val="000000"/>
                            </a:solidFill>
                          </a:uFill>
                          <a:latin typeface="ＭＳ ゴシック"/>
                          <a:cs typeface="ＭＳ ゴシック"/>
                        </a:rPr>
                        <a:t>即した利回り</a:t>
                      </a:r>
                      <a:r>
                        <a:rPr sz="1000" u="sng" dirty="0">
                          <a:uFill>
                            <a:solidFill>
                              <a:srgbClr val="000000"/>
                            </a:solidFill>
                          </a:uFill>
                          <a:latin typeface="ＭＳ ゴシック"/>
                          <a:cs typeface="ＭＳ ゴシック"/>
                        </a:rPr>
                        <a:t>（</a:t>
                      </a:r>
                      <a:r>
                        <a:rPr sz="1000" u="sng" spc="-20" dirty="0">
                          <a:uFill>
                            <a:solidFill>
                              <a:srgbClr val="000000"/>
                            </a:solidFill>
                          </a:uFill>
                          <a:latin typeface="ＭＳ ゴシック"/>
                          <a:cs typeface="ＭＳ ゴシック"/>
                        </a:rPr>
                        <a:t>長期国債利回りとの差を含む場合は、調整が必要</a:t>
                      </a:r>
                      <a:r>
                        <a:rPr sz="1000" u="sng" spc="-25" dirty="0">
                          <a:uFill>
                            <a:solidFill>
                              <a:srgbClr val="000000"/>
                            </a:solidFill>
                          </a:uFill>
                          <a:latin typeface="ＭＳ ゴシック"/>
                          <a:cs typeface="ＭＳ ゴシック"/>
                        </a:rPr>
                        <a:t>）を用い</a:t>
                      </a:r>
                      <a:r>
                        <a:rPr sz="1000" u="sng" spc="-30" dirty="0">
                          <a:uFill>
                            <a:solidFill>
                              <a:srgbClr val="000000"/>
                            </a:solidFill>
                          </a:uFill>
                          <a:latin typeface="ＭＳ ゴシック"/>
                          <a:cs typeface="ＭＳ ゴシック"/>
                        </a:rPr>
                        <a:t>ることも妥当である。また、直近の国債利回りが最も将来の予測を反映しているといえるが、マーケットの状況等に鑑み、一定程度過去の平均を用</a:t>
                      </a:r>
                      <a:r>
                        <a:rPr sz="1000" u="sng" spc="-20" dirty="0">
                          <a:uFill>
                            <a:solidFill>
                              <a:srgbClr val="000000"/>
                            </a:solidFill>
                          </a:uFill>
                          <a:latin typeface="ＭＳ ゴシック"/>
                          <a:cs typeface="ＭＳ ゴシック"/>
                        </a:rPr>
                        <a:t>いることが想定される。</a:t>
                      </a:r>
                      <a:endParaRPr sz="1000">
                        <a:latin typeface="ＭＳ ゴシック"/>
                        <a:cs typeface="ＭＳ ゴシック"/>
                      </a:endParaRPr>
                    </a:p>
                    <a:p>
                      <a:pPr marL="202565" indent="-134620">
                        <a:lnSpc>
                          <a:spcPct val="142900"/>
                        </a:lnSpc>
                        <a:buAutoNum type="arabicParenBoth"/>
                        <a:tabLst>
                          <a:tab pos="202565" algn="l"/>
                          <a:tab pos="406400" algn="l"/>
                        </a:tabLst>
                      </a:pPr>
                      <a:r>
                        <a:rPr sz="1000" u="sng" spc="-5" dirty="0">
                          <a:uFill>
                            <a:solidFill>
                              <a:srgbClr val="000000"/>
                            </a:solidFill>
                          </a:uFill>
                          <a:latin typeface="ＭＳ ゴシック"/>
                          <a:cs typeface="ＭＳ ゴシック"/>
                        </a:rPr>
                        <a:t>	割引前の各年度の公的財政負担額は多く名目値で算定されるところ、</a:t>
                      </a:r>
                      <a:r>
                        <a:rPr sz="1000" u="sng" spc="500" dirty="0">
                          <a:uFill>
                            <a:solidFill>
                              <a:srgbClr val="000000"/>
                            </a:solidFill>
                          </a:uFill>
                          <a:latin typeface="ＭＳ ゴシック"/>
                          <a:cs typeface="ＭＳ ゴシック"/>
                        </a:rPr>
                        <a:t>                      </a:t>
                      </a:r>
                      <a:r>
                        <a:rPr sz="1000" u="sng" spc="-30" dirty="0">
                          <a:uFill>
                            <a:solidFill>
                              <a:srgbClr val="000000"/>
                            </a:solidFill>
                          </a:uFill>
                          <a:latin typeface="ＭＳ ゴシック"/>
                          <a:cs typeface="ＭＳ ゴシック"/>
                        </a:rPr>
                        <a:t>その場合は、名目割引率を用いることとなる。割引率として用いられる長期国債の利回りは、理論的には将来の期待物価上昇率を反映していると考えられるが、マーケットの状況等に鑑み、上記名目割引率を設定するため</a:t>
                      </a:r>
                      <a:r>
                        <a:rPr sz="1000" u="sng" spc="-60" dirty="0">
                          <a:uFill>
                            <a:solidFill>
                              <a:srgbClr val="000000"/>
                            </a:solidFill>
                          </a:uFill>
                          <a:latin typeface="ＭＳ ゴシック"/>
                          <a:cs typeface="ＭＳ ゴシック"/>
                        </a:rPr>
                        <a:t>に、国債の利回りに期待物価上昇率を勘案することも想定される。その際、</a:t>
                      </a:r>
                      <a:r>
                        <a:rPr sz="1000" u="sng" spc="-50" dirty="0">
                          <a:uFill>
                            <a:solidFill>
                              <a:srgbClr val="000000"/>
                            </a:solidFill>
                          </a:uFill>
                          <a:latin typeface="ＭＳ ゴシック"/>
                          <a:cs typeface="ＭＳ ゴシック"/>
                        </a:rPr>
                        <a:t>期待物価上昇率として用いる指標としては、例えば、日本銀行「短観 企業</a:t>
                      </a:r>
                      <a:r>
                        <a:rPr sz="1000" u="sng" spc="-15" dirty="0">
                          <a:uFill>
                            <a:solidFill>
                              <a:srgbClr val="000000"/>
                            </a:solidFill>
                          </a:uFill>
                          <a:latin typeface="ＭＳ ゴシック"/>
                          <a:cs typeface="ＭＳ ゴシック"/>
                        </a:rPr>
                        <a:t>の物価見通し</a:t>
                      </a:r>
                      <a:r>
                        <a:rPr sz="1000" u="sng"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物価全般</a:t>
                      </a:r>
                      <a:r>
                        <a:rPr sz="1000" u="sng" spc="-540" dirty="0">
                          <a:uFill>
                            <a:solidFill>
                              <a:srgbClr val="000000"/>
                            </a:solidFill>
                          </a:uFill>
                          <a:latin typeface="ＭＳ ゴシック"/>
                          <a:cs typeface="ＭＳ ゴシック"/>
                        </a:rPr>
                        <a:t>）</a:t>
                      </a:r>
                      <a:r>
                        <a:rPr sz="1000" u="sng" spc="-90" dirty="0">
                          <a:uFill>
                            <a:solidFill>
                              <a:srgbClr val="000000"/>
                            </a:solidFill>
                          </a:uFill>
                          <a:latin typeface="ＭＳ ゴシック"/>
                          <a:cs typeface="ＭＳ ゴシック"/>
                        </a:rPr>
                        <a:t>」、財務省「ブレーク・イーブン・インフレ率」、</a:t>
                      </a:r>
                      <a:r>
                        <a:rPr sz="1000" u="sng" spc="-80" dirty="0">
                          <a:uFill>
                            <a:solidFill>
                              <a:srgbClr val="000000"/>
                            </a:solidFill>
                          </a:uFill>
                          <a:latin typeface="ＭＳ ゴシック"/>
                          <a:cs typeface="ＭＳ ゴシック"/>
                        </a:rPr>
                        <a:t>総務省「２０１５年基準消費者物価指数全国平均」、内閣府「ＧＤＰデフレ</a:t>
                      </a:r>
                      <a:r>
                        <a:rPr sz="1000" u="sng" spc="-35" dirty="0">
                          <a:uFill>
                            <a:solidFill>
                              <a:srgbClr val="000000"/>
                            </a:solidFill>
                          </a:uFill>
                          <a:latin typeface="ＭＳ ゴシック"/>
                          <a:cs typeface="ＭＳ ゴシック"/>
                        </a:rPr>
                        <a:t>ーター」などを活用しうる。また、原則として、上記四１に掲げるリスク</a:t>
                      </a:r>
                      <a:r>
                        <a:rPr sz="1000" u="sng" spc="-25" dirty="0">
                          <a:uFill>
                            <a:solidFill>
                              <a:srgbClr val="000000"/>
                            </a:solidFill>
                          </a:uFill>
                          <a:latin typeface="ＭＳ ゴシック"/>
                          <a:cs typeface="ＭＳ ゴシック"/>
                        </a:rPr>
                        <a:t>の調整が適正に実施されている場合には、ＰＳＣの割引率とＰＦＩ事業の</a:t>
                      </a:r>
                      <a:r>
                        <a:rPr sz="1000" spc="-50" dirty="0">
                          <a:latin typeface="ＭＳ ゴシック"/>
                          <a:cs typeface="ＭＳ ゴシック"/>
                        </a:rPr>
                        <a:t> </a:t>
                      </a:r>
                      <a:r>
                        <a:rPr sz="1000" u="sng" spc="-20" dirty="0">
                          <a:uFill>
                            <a:solidFill>
                              <a:srgbClr val="000000"/>
                            </a:solidFill>
                          </a:uFill>
                          <a:latin typeface="ＭＳ ゴシック"/>
                          <a:cs typeface="ＭＳ ゴシック"/>
                        </a:rPr>
                        <a:t>ＬＣＣの割引率については同一のものを用いることが適切である。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7</a:t>
            </a:r>
          </a:p>
        </p:txBody>
      </p:sp>
      <p:graphicFrame>
        <p:nvGraphicFramePr>
          <p:cNvPr id="2" name="object 2"/>
          <p:cNvGraphicFramePr>
            <a:graphicFrameLocks noGrp="1"/>
          </p:cNvGraphicFramePr>
          <p:nvPr/>
        </p:nvGraphicFramePr>
        <p:xfrm>
          <a:off x="1815594" y="692353"/>
          <a:ext cx="8472595" cy="2093979"/>
        </p:xfrm>
        <a:graphic>
          <a:graphicData uri="http://schemas.openxmlformats.org/drawingml/2006/table">
            <a:tbl>
              <a:tblPr firstRow="1" bandRow="1">
                <a:tableStyleId>{2D5ABB26-0587-4C30-8999-92F81FD0307C}</a:tableStyleId>
              </a:tblPr>
              <a:tblGrid>
                <a:gridCol w="4246662">
                  <a:extLst>
                    <a:ext uri="{9D8B030D-6E8A-4147-A177-3AD203B41FA5}">
                      <a16:colId xmlns:a16="http://schemas.microsoft.com/office/drawing/2014/main" val="20000"/>
                    </a:ext>
                  </a:extLst>
                </a:gridCol>
                <a:gridCol w="4225933">
                  <a:extLst>
                    <a:ext uri="{9D8B030D-6E8A-4147-A177-3AD203B41FA5}">
                      <a16:colId xmlns:a16="http://schemas.microsoft.com/office/drawing/2014/main" val="20001"/>
                    </a:ext>
                  </a:extLst>
                </a:gridCol>
              </a:tblGrid>
              <a:tr h="1456245">
                <a:tc>
                  <a:txBody>
                    <a:bodyPr/>
                    <a:lstStyle/>
                    <a:p>
                      <a:pPr marL="67945">
                        <a:lnSpc>
                          <a:spcPct val="100000"/>
                        </a:lnSpc>
                        <a:spcBef>
                          <a:spcPts val="254"/>
                        </a:spcBef>
                      </a:pPr>
                      <a:r>
                        <a:rPr sz="1000" dirty="0">
                          <a:latin typeface="ＭＳ ゴシック"/>
                          <a:cs typeface="ＭＳ ゴシック"/>
                        </a:rPr>
                        <a:t>［</a:t>
                      </a:r>
                      <a:r>
                        <a:rPr sz="1000" spc="-10" dirty="0">
                          <a:latin typeface="ＭＳ ゴシック"/>
                          <a:cs typeface="ＭＳ ゴシック"/>
                        </a:rPr>
                        <a:t>新設</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gn="just">
                        <a:lnSpc>
                          <a:spcPct val="100000"/>
                        </a:lnSpc>
                        <a:spcBef>
                          <a:spcPts val="254"/>
                        </a:spcBef>
                      </a:pPr>
                      <a:r>
                        <a:rPr sz="1000" u="sng" dirty="0">
                          <a:uFill>
                            <a:solidFill>
                              <a:srgbClr val="000000"/>
                            </a:solidFill>
                          </a:uFill>
                          <a:latin typeface="ＭＳ ゴシック"/>
                          <a:cs typeface="ＭＳ ゴシック"/>
                        </a:rPr>
                        <a:t>(4)</a:t>
                      </a:r>
                      <a:r>
                        <a:rPr sz="1000" spc="515" dirty="0">
                          <a:latin typeface="ＭＳ ゴシック"/>
                          <a:cs typeface="ＭＳ ゴシック"/>
                        </a:rPr>
                        <a:t> </a:t>
                      </a:r>
                      <a:r>
                        <a:rPr sz="1000" u="sng" spc="-60" dirty="0">
                          <a:uFill>
                            <a:solidFill>
                              <a:srgbClr val="000000"/>
                            </a:solidFill>
                          </a:uFill>
                          <a:latin typeface="ＭＳ ゴシック"/>
                          <a:cs typeface="ＭＳ ゴシック"/>
                        </a:rPr>
                        <a:t>ただし、事業者への一定程度のリスク移転が想定され、上記四１に掲げ</a:t>
                      </a:r>
                      <a:endParaRPr sz="1000">
                        <a:latin typeface="ＭＳ ゴシック"/>
                        <a:cs typeface="ＭＳ ゴシック"/>
                      </a:endParaRPr>
                    </a:p>
                    <a:p>
                      <a:pPr marL="202565" marR="55244" algn="just">
                        <a:lnSpc>
                          <a:spcPct val="142900"/>
                        </a:lnSpc>
                      </a:pPr>
                      <a:r>
                        <a:rPr sz="1000" u="sng" spc="-5" dirty="0">
                          <a:uFill>
                            <a:solidFill>
                              <a:srgbClr val="000000"/>
                            </a:solidFill>
                          </a:uFill>
                          <a:latin typeface="ＭＳ ゴシック"/>
                          <a:cs typeface="ＭＳ ゴシック"/>
                        </a:rPr>
                        <a:t>るリスクの調整の実施が発生確率の正確な把握ができない等の理由によ</a:t>
                      </a:r>
                      <a:r>
                        <a:rPr sz="1000" u="sng" spc="500" dirty="0">
                          <a:uFill>
                            <a:solidFill>
                              <a:srgbClr val="000000"/>
                            </a:solidFill>
                          </a:uFill>
                          <a:latin typeface="ＭＳ ゴシック"/>
                          <a:cs typeface="ＭＳ ゴシック"/>
                        </a:rPr>
                        <a:t> </a:t>
                      </a:r>
                      <a:r>
                        <a:rPr sz="1000" u="sng" spc="-30" dirty="0">
                          <a:uFill>
                            <a:solidFill>
                              <a:srgbClr val="000000"/>
                            </a:solidFill>
                          </a:uFill>
                          <a:latin typeface="ＭＳ ゴシック"/>
                          <a:cs typeface="ＭＳ ゴシック"/>
                        </a:rPr>
                        <a:t>り困難である場合には、ＰＦＩ事業のＬＣＣの割引率について、安全資産金利に事業者が負うリスクを加味することも想定される。なお、リスク移転については、官民での利払い費用の差、リスク遮断のために設置される特定目的会社の設立・運営費用</a:t>
                      </a:r>
                      <a:r>
                        <a:rPr sz="1000" u="sng" spc="-15" dirty="0">
                          <a:uFill>
                            <a:solidFill>
                              <a:srgbClr val="000000"/>
                            </a:solidFill>
                          </a:uFill>
                          <a:latin typeface="ＭＳ ゴシック"/>
                          <a:cs typeface="ＭＳ ゴシック"/>
                        </a:rPr>
                        <a:t>（</a:t>
                      </a:r>
                      <a:r>
                        <a:rPr sz="1000" u="sng" spc="-90" dirty="0">
                          <a:uFill>
                            <a:solidFill>
                              <a:srgbClr val="000000"/>
                            </a:solidFill>
                          </a:uFill>
                          <a:latin typeface="ＭＳ ゴシック"/>
                          <a:cs typeface="ＭＳ ゴシック"/>
                        </a:rPr>
                        <a:t>出資額を含む。</a:t>
                      </a:r>
                      <a:r>
                        <a:rPr sz="1000" u="sng" spc="-540" dirty="0">
                          <a:uFill>
                            <a:solidFill>
                              <a:srgbClr val="000000"/>
                            </a:solidFill>
                          </a:uFill>
                          <a:latin typeface="ＭＳ ゴシック"/>
                          <a:cs typeface="ＭＳ ゴシック"/>
                        </a:rPr>
                        <a:t>）</a:t>
                      </a:r>
                      <a:r>
                        <a:rPr sz="1000" u="sng" spc="-20" dirty="0">
                          <a:uFill>
                            <a:solidFill>
                              <a:srgbClr val="000000"/>
                            </a:solidFill>
                          </a:uFill>
                          <a:latin typeface="ＭＳ ゴシック"/>
                          <a:cs typeface="ＭＳ ゴシック"/>
                        </a:rPr>
                        <a:t>、同特定目的会社がリスク対応として用意する予備費等を勘案することが想定される。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19772">
                <a:tc>
                  <a:txBody>
                    <a:bodyPr/>
                    <a:lstStyle/>
                    <a:p>
                      <a:pPr marL="202565">
                        <a:lnSpc>
                          <a:spcPct val="100000"/>
                        </a:lnSpc>
                        <a:spcBef>
                          <a:spcPts val="254"/>
                        </a:spcBef>
                        <a:tabLst>
                          <a:tab pos="470534" algn="l"/>
                        </a:tabLst>
                      </a:pPr>
                      <a:r>
                        <a:rPr sz="1000" spc="-50" dirty="0">
                          <a:latin typeface="ＭＳ ゴシック"/>
                          <a:cs typeface="ＭＳ ゴシック"/>
                        </a:rPr>
                        <a:t>附</a:t>
                      </a:r>
                      <a:r>
                        <a:rPr sz="1000" dirty="0">
                          <a:latin typeface="ＭＳ ゴシック"/>
                          <a:cs typeface="ＭＳ ゴシック"/>
                        </a:rPr>
                        <a:t>	</a:t>
                      </a:r>
                      <a:r>
                        <a:rPr sz="1000" spc="-50" dirty="0">
                          <a:latin typeface="ＭＳ ゴシック"/>
                          <a:cs typeface="ＭＳ ゴシック"/>
                        </a:rPr>
                        <a:t>則</a:t>
                      </a:r>
                      <a:endParaRPr sz="1000">
                        <a:latin typeface="ＭＳ ゴシック"/>
                        <a:cs typeface="ＭＳ ゴシック"/>
                      </a:endParaRPr>
                    </a:p>
                    <a:p>
                      <a:pPr marL="202565">
                        <a:lnSpc>
                          <a:spcPct val="100000"/>
                        </a:lnSpc>
                        <a:spcBef>
                          <a:spcPts val="540"/>
                        </a:spcBef>
                      </a:pPr>
                      <a:r>
                        <a:rPr sz="1000" spc="-15" dirty="0">
                          <a:latin typeface="ＭＳ ゴシック"/>
                          <a:cs typeface="ＭＳ ゴシック"/>
                        </a:rPr>
                        <a:t>本ガイドラインは、</a:t>
                      </a:r>
                      <a:r>
                        <a:rPr sz="1000" u="sng" spc="-105" dirty="0">
                          <a:uFill>
                            <a:solidFill>
                              <a:srgbClr val="000000"/>
                            </a:solidFill>
                          </a:uFill>
                          <a:latin typeface="ＭＳ ゴシック"/>
                          <a:cs typeface="ＭＳ ゴシック"/>
                        </a:rPr>
                        <a:t>平成 </a:t>
                      </a:r>
                      <a:r>
                        <a:rPr sz="1000" u="sng" dirty="0">
                          <a:uFill>
                            <a:solidFill>
                              <a:srgbClr val="000000"/>
                            </a:solidFill>
                          </a:uFill>
                          <a:latin typeface="ＭＳ ゴシック"/>
                          <a:cs typeface="ＭＳ ゴシック"/>
                        </a:rPr>
                        <a:t>30</a:t>
                      </a:r>
                      <a:r>
                        <a:rPr sz="1000" u="sng" spc="-180" dirty="0">
                          <a:uFill>
                            <a:solidFill>
                              <a:srgbClr val="000000"/>
                            </a:solidFill>
                          </a:uFill>
                          <a:latin typeface="ＭＳ ゴシック"/>
                          <a:cs typeface="ＭＳ ゴシック"/>
                        </a:rPr>
                        <a:t> 年 </a:t>
                      </a:r>
                      <a:r>
                        <a:rPr sz="1000" u="sng" spc="-10" dirty="0">
                          <a:uFill>
                            <a:solidFill>
                              <a:srgbClr val="000000"/>
                            </a:solidFill>
                          </a:uFill>
                          <a:latin typeface="ＭＳ ゴシック"/>
                          <a:cs typeface="ＭＳ ゴシック"/>
                        </a:rPr>
                        <a:t>10</a:t>
                      </a:r>
                      <a:r>
                        <a:rPr sz="1000" u="sng" spc="-185" dirty="0">
                          <a:uFill>
                            <a:solidFill>
                              <a:srgbClr val="000000"/>
                            </a:solidFill>
                          </a:uFill>
                          <a:latin typeface="ＭＳ ゴシック"/>
                          <a:cs typeface="ＭＳ ゴシック"/>
                        </a:rPr>
                        <a:t> 月 </a:t>
                      </a:r>
                      <a:r>
                        <a:rPr sz="1000" u="sng" dirty="0">
                          <a:uFill>
                            <a:solidFill>
                              <a:srgbClr val="000000"/>
                            </a:solidFill>
                          </a:uFill>
                          <a:latin typeface="ＭＳ ゴシック"/>
                          <a:cs typeface="ＭＳ ゴシック"/>
                        </a:rPr>
                        <a:t>23</a:t>
                      </a:r>
                      <a:r>
                        <a:rPr sz="1000" u="sng" spc="-135" dirty="0">
                          <a:uFill>
                            <a:solidFill>
                              <a:srgbClr val="000000"/>
                            </a:solidFill>
                          </a:uFill>
                          <a:latin typeface="ＭＳ ゴシック"/>
                          <a:cs typeface="ＭＳ ゴシック"/>
                        </a:rPr>
                        <a:t> 日</a:t>
                      </a:r>
                      <a:r>
                        <a:rPr sz="1000" spc="-20" dirty="0">
                          <a:latin typeface="ＭＳ ゴシック"/>
                          <a:cs typeface="ＭＳ ゴシック"/>
                        </a:rPr>
                        <a:t>から施行する。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2565">
                        <a:lnSpc>
                          <a:spcPct val="100000"/>
                        </a:lnSpc>
                        <a:spcBef>
                          <a:spcPts val="254"/>
                        </a:spcBef>
                        <a:tabLst>
                          <a:tab pos="470534" algn="l"/>
                        </a:tabLst>
                      </a:pPr>
                      <a:r>
                        <a:rPr sz="1000" spc="-50" dirty="0">
                          <a:latin typeface="ＭＳ ゴシック"/>
                          <a:cs typeface="ＭＳ ゴシック"/>
                        </a:rPr>
                        <a:t>附</a:t>
                      </a:r>
                      <a:r>
                        <a:rPr sz="1000" dirty="0">
                          <a:latin typeface="ＭＳ ゴシック"/>
                          <a:cs typeface="ＭＳ ゴシック"/>
                        </a:rPr>
                        <a:t>	</a:t>
                      </a:r>
                      <a:r>
                        <a:rPr sz="1000" spc="-50" dirty="0">
                          <a:latin typeface="ＭＳ ゴシック"/>
                          <a:cs typeface="ＭＳ ゴシック"/>
                        </a:rPr>
                        <a:t>則</a:t>
                      </a:r>
                      <a:endParaRPr sz="1000">
                        <a:latin typeface="ＭＳ ゴシック"/>
                        <a:cs typeface="ＭＳ ゴシック"/>
                      </a:endParaRPr>
                    </a:p>
                    <a:p>
                      <a:pPr marL="202565">
                        <a:lnSpc>
                          <a:spcPct val="100000"/>
                        </a:lnSpc>
                        <a:spcBef>
                          <a:spcPts val="540"/>
                        </a:spcBef>
                      </a:pPr>
                      <a:r>
                        <a:rPr sz="1000" spc="-15" dirty="0">
                          <a:latin typeface="ＭＳ ゴシック"/>
                          <a:cs typeface="ＭＳ ゴシック"/>
                        </a:rPr>
                        <a:t>本ガイドラインは、</a:t>
                      </a:r>
                      <a:r>
                        <a:rPr sz="1000" u="sng" spc="-15" dirty="0">
                          <a:uFill>
                            <a:solidFill>
                              <a:srgbClr val="000000"/>
                            </a:solidFill>
                          </a:uFill>
                          <a:latin typeface="ＭＳ ゴシック"/>
                          <a:cs typeface="ＭＳ ゴシック"/>
                        </a:rPr>
                        <a:t>令和５年６月２日</a:t>
                      </a:r>
                      <a:r>
                        <a:rPr sz="1000" spc="-20" dirty="0">
                          <a:latin typeface="ＭＳ ゴシック"/>
                          <a:cs typeface="ＭＳ ゴシック"/>
                        </a:rPr>
                        <a:t>から施行する。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8</a:t>
            </a:r>
          </a:p>
        </p:txBody>
      </p:sp>
      <p:sp>
        <p:nvSpPr>
          <p:cNvPr id="2" name="object 2"/>
          <p:cNvSpPr txBox="1"/>
          <p:nvPr/>
        </p:nvSpPr>
        <p:spPr>
          <a:xfrm>
            <a:off x="2602854" y="637957"/>
            <a:ext cx="7699847" cy="439732"/>
          </a:xfrm>
          <a:prstGeom prst="rect">
            <a:avLst/>
          </a:prstGeom>
        </p:spPr>
        <p:txBody>
          <a:bodyPr vert="horz" wrap="square" lIns="0" tIns="58733" rIns="0" bIns="0" rtlCol="0">
            <a:spAutoFit/>
          </a:bodyPr>
          <a:lstStyle/>
          <a:p>
            <a:pPr marL="11516">
              <a:spcBef>
                <a:spcPts val="462"/>
              </a:spcBef>
            </a:pPr>
            <a:r>
              <a:rPr sz="1270" b="1" spc="-18" dirty="0">
                <a:latin typeface="ＭＳ ゴシック"/>
                <a:cs typeface="ＭＳ ゴシック"/>
              </a:rPr>
              <a:t>契約に関するガイドライン－ＰＦＩ事業契約における留意事項について－改正（案）</a:t>
            </a:r>
            <a:r>
              <a:rPr sz="1270" b="1" spc="-27" dirty="0">
                <a:latin typeface="ＭＳ ゴシック"/>
                <a:cs typeface="ＭＳ ゴシック"/>
              </a:rPr>
              <a:t>新旧対照表</a:t>
            </a:r>
            <a:endParaRPr sz="1270">
              <a:latin typeface="ＭＳ ゴシック"/>
              <a:cs typeface="ＭＳ ゴシック"/>
            </a:endParaRPr>
          </a:p>
          <a:p>
            <a:pPr marR="4607" algn="r">
              <a:spcBef>
                <a:spcPts val="286"/>
              </a:spcBef>
            </a:pPr>
            <a:r>
              <a:rPr sz="952" dirty="0">
                <a:latin typeface="ＭＳ ゴシック"/>
                <a:cs typeface="ＭＳ ゴシック"/>
              </a:rPr>
              <a:t>（</a:t>
            </a:r>
            <a:r>
              <a:rPr sz="952" spc="-14" dirty="0">
                <a:latin typeface="ＭＳ ゴシック"/>
                <a:cs typeface="ＭＳ ゴシック"/>
              </a:rPr>
              <a:t>傍線部分は改正部分</a:t>
            </a:r>
            <a:r>
              <a:rPr sz="952" spc="-45" dirty="0">
                <a:latin typeface="ＭＳ ゴシック"/>
                <a:cs typeface="ＭＳ ゴシック"/>
              </a:rPr>
              <a:t>）</a:t>
            </a:r>
            <a:endParaRPr sz="952">
              <a:latin typeface="ＭＳ ゴシック"/>
              <a:cs typeface="ＭＳ ゴシック"/>
            </a:endParaRPr>
          </a:p>
        </p:txBody>
      </p:sp>
      <p:graphicFrame>
        <p:nvGraphicFramePr>
          <p:cNvPr id="3" name="object 3"/>
          <p:cNvGraphicFramePr>
            <a:graphicFrameLocks noGrp="1"/>
          </p:cNvGraphicFramePr>
          <p:nvPr/>
        </p:nvGraphicFramePr>
        <p:xfrm>
          <a:off x="1899894" y="1106942"/>
          <a:ext cx="8383920" cy="5843120"/>
        </p:xfrm>
        <a:graphic>
          <a:graphicData uri="http://schemas.openxmlformats.org/drawingml/2006/table">
            <a:tbl>
              <a:tblPr firstRow="1" bandRow="1">
                <a:tableStyleId>{2D5ABB26-0587-4C30-8999-92F81FD0307C}</a:tableStyleId>
              </a:tblPr>
              <a:tblGrid>
                <a:gridCol w="4191384">
                  <a:extLst>
                    <a:ext uri="{9D8B030D-6E8A-4147-A177-3AD203B41FA5}">
                      <a16:colId xmlns:a16="http://schemas.microsoft.com/office/drawing/2014/main" val="20000"/>
                    </a:ext>
                  </a:extLst>
                </a:gridCol>
                <a:gridCol w="4192536">
                  <a:extLst>
                    <a:ext uri="{9D8B030D-6E8A-4147-A177-3AD203B41FA5}">
                      <a16:colId xmlns:a16="http://schemas.microsoft.com/office/drawing/2014/main" val="20001"/>
                    </a:ext>
                  </a:extLst>
                </a:gridCol>
              </a:tblGrid>
              <a:tr h="212477">
                <a:tc>
                  <a:txBody>
                    <a:bodyPr/>
                    <a:lstStyle/>
                    <a:p>
                      <a:pPr marL="4445" algn="ctr">
                        <a:lnSpc>
                          <a:spcPct val="100000"/>
                        </a:lnSpc>
                        <a:spcBef>
                          <a:spcPts val="254"/>
                        </a:spcBef>
                      </a:pPr>
                      <a:r>
                        <a:rPr sz="1000" spc="-20" dirty="0">
                          <a:latin typeface="ＭＳ ゴシック"/>
                          <a:cs typeface="ＭＳ ゴシック"/>
                        </a:rPr>
                        <a:t>改正前</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254"/>
                        </a:spcBef>
                      </a:pPr>
                      <a:r>
                        <a:rPr sz="1000" spc="-20" dirty="0">
                          <a:latin typeface="ＭＳ ゴシック"/>
                          <a:cs typeface="ＭＳ ゴシック"/>
                        </a:rPr>
                        <a:t>改正後</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772961">
                <a:tc>
                  <a:txBody>
                    <a:bodyPr/>
                    <a:lstStyle/>
                    <a:p>
                      <a:pPr marL="69850">
                        <a:lnSpc>
                          <a:spcPct val="100000"/>
                        </a:lnSpc>
                        <a:spcBef>
                          <a:spcPts val="254"/>
                        </a:spcBef>
                        <a:tabLst>
                          <a:tab pos="470534" algn="l"/>
                        </a:tabLst>
                      </a:pPr>
                      <a:r>
                        <a:rPr sz="1000" spc="-25" dirty="0">
                          <a:latin typeface="ＭＳ ゴシック"/>
                          <a:cs typeface="ＭＳ ゴシック"/>
                        </a:rPr>
                        <a:t>１．</a:t>
                      </a:r>
                      <a:r>
                        <a:rPr sz="1000" dirty="0">
                          <a:latin typeface="ＭＳ ゴシック"/>
                          <a:cs typeface="ＭＳ ゴシック"/>
                        </a:rPr>
                        <a:t>	</a:t>
                      </a:r>
                      <a:r>
                        <a:rPr sz="1000" spc="-20" dirty="0">
                          <a:latin typeface="ＭＳ ゴシック"/>
                          <a:cs typeface="ＭＳ ゴシック"/>
                        </a:rPr>
                        <a:t>事業全体にかかる事項</a:t>
                      </a:r>
                      <a:endParaRPr sz="1000">
                        <a:latin typeface="ＭＳ ゴシック"/>
                        <a:cs typeface="ＭＳ ゴシック"/>
                      </a:endParaRPr>
                    </a:p>
                    <a:p>
                      <a:pPr marL="69850">
                        <a:lnSpc>
                          <a:spcPct val="100000"/>
                        </a:lnSpc>
                        <a:spcBef>
                          <a:spcPts val="540"/>
                        </a:spcBef>
                      </a:pPr>
                      <a:r>
                        <a:rPr sz="1000" spc="-20" dirty="0">
                          <a:latin typeface="ＭＳ ゴシック"/>
                          <a:cs typeface="ＭＳ ゴシック"/>
                        </a:rPr>
                        <a:t>２．ＰＦＩ事業契約書作成に関する法令等上の留意点</a:t>
                      </a:r>
                      <a:endParaRPr sz="1000">
                        <a:latin typeface="ＭＳ ゴシック"/>
                        <a:cs typeface="ＭＳ ゴシック"/>
                      </a:endParaRPr>
                    </a:p>
                    <a:p>
                      <a:pPr marL="203835" marR="74295" indent="-134620">
                        <a:lnSpc>
                          <a:spcPts val="1800"/>
                        </a:lnSpc>
                        <a:spcBef>
                          <a:spcPts val="150"/>
                        </a:spcBef>
                      </a:pPr>
                      <a:r>
                        <a:rPr sz="1000" spc="-50" dirty="0">
                          <a:latin typeface="ＭＳ ゴシック"/>
                          <a:cs typeface="ＭＳ ゴシック"/>
                        </a:rPr>
                        <a:t>・ＰＦＩ法第１４条第１項においては、「選定事業は、基本方針及び実施方</a:t>
                      </a:r>
                      <a:r>
                        <a:rPr sz="1000" spc="-15" dirty="0">
                          <a:latin typeface="ＭＳ ゴシック"/>
                          <a:cs typeface="ＭＳ ゴシック"/>
                        </a:rPr>
                        <a:t>針に基づき、事業契約（</a:t>
                      </a:r>
                      <a:r>
                        <a:rPr sz="1000" spc="-20" dirty="0">
                          <a:latin typeface="ＭＳ ゴシック"/>
                          <a:cs typeface="ＭＳ ゴシック"/>
                        </a:rPr>
                        <a:t>第１６条の規定により公共施設等運営権が設定された場合にあっては、当該公共施設等運営権に係る公共施設等運営権</a:t>
                      </a:r>
                      <a:r>
                        <a:rPr sz="1000" spc="-5" dirty="0">
                          <a:latin typeface="ＭＳ ゴシック"/>
                          <a:cs typeface="ＭＳ ゴシック"/>
                        </a:rPr>
                        <a:t>実施契約</a:t>
                      </a:r>
                      <a:r>
                        <a:rPr sz="1000" spc="-15" dirty="0">
                          <a:latin typeface="ＭＳ ゴシック"/>
                          <a:cs typeface="ＭＳ ゴシック"/>
                        </a:rPr>
                        <a:t>（</a:t>
                      </a:r>
                      <a:r>
                        <a:rPr sz="1000" spc="-20" dirty="0">
                          <a:latin typeface="ＭＳ ゴシック"/>
                          <a:cs typeface="ＭＳ ゴシック"/>
                        </a:rPr>
                        <a:t>第２２条第１項に規定する公共施設等運営権実施契約をい</a:t>
                      </a:r>
                      <a:r>
                        <a:rPr sz="1000" spc="500" dirty="0">
                          <a:latin typeface="ＭＳ ゴシック"/>
                          <a:cs typeface="ＭＳ ゴシック"/>
                        </a:rPr>
                        <a:t> </a:t>
                      </a:r>
                      <a:r>
                        <a:rPr sz="1000" spc="-265" dirty="0">
                          <a:latin typeface="ＭＳ ゴシック"/>
                          <a:cs typeface="ＭＳ ゴシック"/>
                        </a:rPr>
                        <a:t>う。</a:t>
                      </a:r>
                      <a:r>
                        <a:rPr sz="1000" spc="-530" dirty="0">
                          <a:latin typeface="ＭＳ ゴシック"/>
                          <a:cs typeface="ＭＳ ゴシック"/>
                        </a:rPr>
                        <a:t>）</a:t>
                      </a:r>
                      <a:r>
                        <a:rPr sz="1000" spc="-70" dirty="0">
                          <a:latin typeface="ＭＳ ゴシック"/>
                          <a:cs typeface="ＭＳ ゴシック"/>
                        </a:rPr>
                        <a:t>。次項において同じ。</a:t>
                      </a:r>
                      <a:r>
                        <a:rPr sz="1000" dirty="0">
                          <a:latin typeface="ＭＳ ゴシック"/>
                          <a:cs typeface="ＭＳ ゴシック"/>
                        </a:rPr>
                        <a:t>）</a:t>
                      </a:r>
                      <a:r>
                        <a:rPr sz="1000" spc="-50" dirty="0">
                          <a:latin typeface="ＭＳ ゴシック"/>
                          <a:cs typeface="ＭＳ ゴシック"/>
                        </a:rPr>
                        <a:t>に従って実施されるものとする。」と規定されている。また、基本方針においては、「公共施設等の管理者等と選定事</a:t>
                      </a:r>
                      <a:r>
                        <a:rPr sz="1000" spc="-20" dirty="0">
                          <a:latin typeface="ＭＳ ゴシック"/>
                          <a:cs typeface="ＭＳ ゴシック"/>
                        </a:rPr>
                        <a:t>業者との間の合意について、明文により、当事者の役割及び責任分担等</a:t>
                      </a:r>
                      <a:endParaRPr sz="1000">
                        <a:latin typeface="ＭＳ ゴシック"/>
                        <a:cs typeface="ＭＳ ゴシック"/>
                      </a:endParaRPr>
                    </a:p>
                    <a:p>
                      <a:pPr marL="203835" marR="140970">
                        <a:lnSpc>
                          <a:spcPts val="1800"/>
                        </a:lnSpc>
                      </a:pPr>
                      <a:r>
                        <a:rPr sz="1000" spc="-15" dirty="0">
                          <a:latin typeface="ＭＳ ゴシック"/>
                          <a:cs typeface="ＭＳ ゴシック"/>
                        </a:rPr>
                        <a:t>の契約容を明確にすることが必須であり</a:t>
                      </a:r>
                      <a:r>
                        <a:rPr sz="1000" dirty="0">
                          <a:latin typeface="ＭＳ ゴシック"/>
                          <a:cs typeface="ＭＳ ゴシック"/>
                        </a:rPr>
                        <a:t>（</a:t>
                      </a:r>
                      <a:r>
                        <a:rPr sz="1000" spc="-15" dirty="0">
                          <a:latin typeface="ＭＳ ゴシック"/>
                          <a:cs typeface="ＭＳ ゴシック"/>
                        </a:rPr>
                        <a:t>契約主義</a:t>
                      </a:r>
                      <a:r>
                        <a:rPr sz="1000" spc="-530" dirty="0">
                          <a:latin typeface="ＭＳ ゴシック"/>
                          <a:cs typeface="ＭＳ ゴシック"/>
                        </a:rPr>
                        <a:t>）」</a:t>
                      </a:r>
                      <a:r>
                        <a:rPr sz="1000" spc="-15" dirty="0">
                          <a:latin typeface="ＭＳ ゴシック"/>
                          <a:cs typeface="ＭＳ ゴシック"/>
                        </a:rPr>
                        <a:t>（基本方針前文</a:t>
                      </a:r>
                      <a:r>
                        <a:rPr sz="1000" spc="-50" dirty="0">
                          <a:latin typeface="ＭＳ ゴシック"/>
                          <a:cs typeface="ＭＳ ゴシック"/>
                        </a:rPr>
                        <a:t>）</a:t>
                      </a:r>
                      <a:r>
                        <a:rPr sz="1000" spc="-20" dirty="0">
                          <a:latin typeface="ＭＳ ゴシック"/>
                          <a:cs typeface="ＭＳ ゴシック"/>
                        </a:rPr>
                        <a:t>と定められている。</a:t>
                      </a:r>
                      <a:endParaRPr sz="1000">
                        <a:latin typeface="ＭＳ ゴシック"/>
                        <a:cs typeface="ＭＳ ゴシック"/>
                      </a:endParaRPr>
                    </a:p>
                    <a:p>
                      <a:pPr marL="203835" marR="139700" indent="-134620" algn="just">
                        <a:lnSpc>
                          <a:spcPts val="1800"/>
                        </a:lnSpc>
                      </a:pPr>
                      <a:r>
                        <a:rPr sz="1000" spc="-20" dirty="0">
                          <a:latin typeface="ＭＳ ゴシック"/>
                          <a:cs typeface="ＭＳ ゴシック"/>
                        </a:rPr>
                        <a:t>・会計法においては、契約担当官等は、政令の定めるところにより、契約の目的、契約金額、履行期限、契約保証金に関する事項その他必要な事</a:t>
                      </a:r>
                      <a:r>
                        <a:rPr sz="1000" spc="-15" dirty="0">
                          <a:latin typeface="ＭＳ ゴシック"/>
                          <a:cs typeface="ＭＳ ゴシック"/>
                        </a:rPr>
                        <a:t>項を記載した契約書を作成するものと規定されている（</a:t>
                      </a:r>
                      <a:r>
                        <a:rPr sz="1000" spc="-20" dirty="0">
                          <a:latin typeface="ＭＳ ゴシック"/>
                          <a:cs typeface="ＭＳ ゴシック"/>
                        </a:rPr>
                        <a:t>会計法第２９条</a:t>
                      </a:r>
                      <a:r>
                        <a:rPr sz="1000" spc="-15" dirty="0">
                          <a:latin typeface="ＭＳ ゴシック"/>
                          <a:cs typeface="ＭＳ ゴシック"/>
                        </a:rPr>
                        <a:t>の８第１項及び予決令第１００条</a:t>
                      </a:r>
                      <a:r>
                        <a:rPr sz="1000" spc="-50" dirty="0">
                          <a:latin typeface="ＭＳ ゴシック"/>
                          <a:cs typeface="ＭＳ ゴシック"/>
                        </a:rPr>
                        <a:t>）</a:t>
                      </a:r>
                      <a:endParaRPr sz="1000">
                        <a:latin typeface="ＭＳ ゴシック"/>
                        <a:cs typeface="ＭＳ ゴシック"/>
                      </a:endParaRPr>
                    </a:p>
                    <a:p>
                      <a:pPr marL="203835" marR="139700" indent="-134620" algn="just">
                        <a:lnSpc>
                          <a:spcPts val="1800"/>
                        </a:lnSpc>
                        <a:spcBef>
                          <a:spcPts val="5"/>
                        </a:spcBef>
                      </a:pPr>
                      <a:r>
                        <a:rPr sz="1000" spc="-20" dirty="0">
                          <a:latin typeface="ＭＳ ゴシック"/>
                          <a:cs typeface="ＭＳ ゴシック"/>
                        </a:rPr>
                        <a:t>・また、管理者等がＰＦＩ事業契約につき契約書を作成する場合においては、会計法の定めに従い、契約担当官等が選定事業者とともに契約書に</a:t>
                      </a:r>
                      <a:r>
                        <a:rPr sz="1000" spc="-15" dirty="0">
                          <a:latin typeface="ＭＳ ゴシック"/>
                          <a:cs typeface="ＭＳ ゴシック"/>
                        </a:rPr>
                        <a:t>記名押印しなければ、当該契約は確定しない</a:t>
                      </a:r>
                      <a:r>
                        <a:rPr sz="1000" dirty="0">
                          <a:latin typeface="ＭＳ ゴシック"/>
                          <a:cs typeface="ＭＳ ゴシック"/>
                        </a:rPr>
                        <a:t>（</a:t>
                      </a:r>
                      <a:r>
                        <a:rPr sz="1000" spc="-20" dirty="0">
                          <a:latin typeface="ＭＳ ゴシック"/>
                          <a:cs typeface="ＭＳ ゴシック"/>
                        </a:rPr>
                        <a:t>会計法第２９条の８第２</a:t>
                      </a:r>
                      <a:r>
                        <a:rPr sz="1000" dirty="0">
                          <a:latin typeface="ＭＳ ゴシック"/>
                          <a:cs typeface="ＭＳ ゴシック"/>
                        </a:rPr>
                        <a:t>項</a:t>
                      </a:r>
                      <a:r>
                        <a:rPr sz="1000" spc="-530" dirty="0">
                          <a:latin typeface="ＭＳ ゴシック"/>
                          <a:cs typeface="ＭＳ ゴシック"/>
                        </a:rPr>
                        <a:t>）</a:t>
                      </a:r>
                      <a:r>
                        <a:rPr sz="1000" spc="-50" dirty="0">
                          <a:latin typeface="ＭＳ ゴシック"/>
                          <a:cs typeface="ＭＳ ゴシック"/>
                        </a:rPr>
                        <a:t>。</a:t>
                      </a:r>
                      <a:endParaRPr sz="1000">
                        <a:latin typeface="ＭＳ ゴシック"/>
                        <a:cs typeface="ＭＳ ゴシック"/>
                      </a:endParaRPr>
                    </a:p>
                    <a:p>
                      <a:pPr marL="69850">
                        <a:lnSpc>
                          <a:spcPct val="100000"/>
                        </a:lnSpc>
                        <a:spcBef>
                          <a:spcPts val="390"/>
                        </a:spcBef>
                      </a:pPr>
                      <a:r>
                        <a:rPr sz="1000" dirty="0">
                          <a:latin typeface="ＭＳ ゴシック"/>
                          <a:cs typeface="ＭＳ ゴシック"/>
                        </a:rPr>
                        <a:t>［</a:t>
                      </a:r>
                      <a:r>
                        <a:rPr sz="1000" spc="-10" dirty="0">
                          <a:latin typeface="ＭＳ ゴシック"/>
                          <a:cs typeface="ＭＳ ゴシック"/>
                        </a:rPr>
                        <a:t>新設</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ct val="100000"/>
                        </a:lnSpc>
                        <a:spcBef>
                          <a:spcPts val="260"/>
                        </a:spcBef>
                        <a:tabLst>
                          <a:tab pos="470534" algn="l"/>
                        </a:tabLst>
                      </a:pPr>
                      <a:r>
                        <a:rPr sz="1000" spc="-25" dirty="0">
                          <a:latin typeface="ＭＳ ゴシック"/>
                          <a:cs typeface="ＭＳ ゴシック"/>
                        </a:rPr>
                        <a:t>１．</a:t>
                      </a:r>
                      <a:r>
                        <a:rPr sz="1000" dirty="0">
                          <a:latin typeface="ＭＳ ゴシック"/>
                          <a:cs typeface="ＭＳ ゴシック"/>
                        </a:rPr>
                        <a:t>	</a:t>
                      </a:r>
                      <a:r>
                        <a:rPr sz="1000" spc="-20" dirty="0">
                          <a:latin typeface="ＭＳ ゴシック"/>
                          <a:cs typeface="ＭＳ ゴシック"/>
                        </a:rPr>
                        <a:t>事業全体にかかる事項</a:t>
                      </a:r>
                      <a:endParaRPr sz="1000">
                        <a:latin typeface="ＭＳ ゴシック"/>
                        <a:cs typeface="ＭＳ ゴシック"/>
                      </a:endParaRPr>
                    </a:p>
                    <a:p>
                      <a:pPr marL="69850">
                        <a:lnSpc>
                          <a:spcPct val="100000"/>
                        </a:lnSpc>
                        <a:spcBef>
                          <a:spcPts val="540"/>
                        </a:spcBef>
                      </a:pPr>
                      <a:r>
                        <a:rPr sz="1000" spc="-20" dirty="0">
                          <a:latin typeface="ＭＳ ゴシック"/>
                          <a:cs typeface="ＭＳ ゴシック"/>
                        </a:rPr>
                        <a:t>２．ＰＦＩ事業契約書作成に関する法令等上の留意点</a:t>
                      </a:r>
                      <a:endParaRPr sz="1000">
                        <a:latin typeface="ＭＳ ゴシック"/>
                        <a:cs typeface="ＭＳ ゴシック"/>
                      </a:endParaRPr>
                    </a:p>
                    <a:p>
                      <a:pPr marL="203835" marR="76200" indent="-134620">
                        <a:lnSpc>
                          <a:spcPts val="1800"/>
                        </a:lnSpc>
                        <a:spcBef>
                          <a:spcPts val="145"/>
                        </a:spcBef>
                      </a:pPr>
                      <a:r>
                        <a:rPr sz="1000" spc="-50" dirty="0">
                          <a:latin typeface="ＭＳ ゴシック"/>
                          <a:cs typeface="ＭＳ ゴシック"/>
                        </a:rPr>
                        <a:t>・ＰＦＩ法第１４条第１項においては、「選定事業は、基本方針及び実施方</a:t>
                      </a:r>
                      <a:r>
                        <a:rPr sz="1000" spc="-15" dirty="0">
                          <a:latin typeface="ＭＳ ゴシック"/>
                          <a:cs typeface="ＭＳ ゴシック"/>
                        </a:rPr>
                        <a:t>針に基づき、事業契約（</a:t>
                      </a:r>
                      <a:r>
                        <a:rPr sz="1000" spc="-20" dirty="0">
                          <a:latin typeface="ＭＳ ゴシック"/>
                          <a:cs typeface="ＭＳ ゴシック"/>
                        </a:rPr>
                        <a:t>第１６条の規定により公共施設等運営権が設定された場合にあっては、当該公共施設等運営権に係る公共施設等運営権</a:t>
                      </a:r>
                      <a:r>
                        <a:rPr sz="1000" spc="-5" dirty="0">
                          <a:latin typeface="ＭＳ ゴシック"/>
                          <a:cs typeface="ＭＳ ゴシック"/>
                        </a:rPr>
                        <a:t>実施契約</a:t>
                      </a:r>
                      <a:r>
                        <a:rPr sz="1000" spc="-15" dirty="0">
                          <a:latin typeface="ＭＳ ゴシック"/>
                          <a:cs typeface="ＭＳ ゴシック"/>
                        </a:rPr>
                        <a:t>（</a:t>
                      </a:r>
                      <a:r>
                        <a:rPr sz="1000" spc="-20" dirty="0">
                          <a:latin typeface="ＭＳ ゴシック"/>
                          <a:cs typeface="ＭＳ ゴシック"/>
                        </a:rPr>
                        <a:t>第２２条第１項に規定する公共施設等運営権実施契約をい</a:t>
                      </a:r>
                      <a:r>
                        <a:rPr sz="1000" spc="500" dirty="0">
                          <a:latin typeface="ＭＳ ゴシック"/>
                          <a:cs typeface="ＭＳ ゴシック"/>
                        </a:rPr>
                        <a:t> </a:t>
                      </a:r>
                      <a:r>
                        <a:rPr sz="1000" spc="-265" dirty="0">
                          <a:latin typeface="ＭＳ ゴシック"/>
                          <a:cs typeface="ＭＳ ゴシック"/>
                        </a:rPr>
                        <a:t>う。</a:t>
                      </a:r>
                      <a:r>
                        <a:rPr sz="1000" spc="-530" dirty="0">
                          <a:latin typeface="ＭＳ ゴシック"/>
                          <a:cs typeface="ＭＳ ゴシック"/>
                        </a:rPr>
                        <a:t>）</a:t>
                      </a:r>
                      <a:r>
                        <a:rPr sz="1000" spc="-70" dirty="0">
                          <a:latin typeface="ＭＳ ゴシック"/>
                          <a:cs typeface="ＭＳ ゴシック"/>
                        </a:rPr>
                        <a:t>。次項において同じ。</a:t>
                      </a:r>
                      <a:r>
                        <a:rPr sz="1000" dirty="0">
                          <a:latin typeface="ＭＳ ゴシック"/>
                          <a:cs typeface="ＭＳ ゴシック"/>
                        </a:rPr>
                        <a:t>）</a:t>
                      </a:r>
                      <a:r>
                        <a:rPr sz="1000" spc="-50" dirty="0">
                          <a:latin typeface="ＭＳ ゴシック"/>
                          <a:cs typeface="ＭＳ ゴシック"/>
                        </a:rPr>
                        <a:t>に従って実施されるものとする。」と規定されている。また、基本方針においては、「公共施設等の管理者等と選定事</a:t>
                      </a:r>
                      <a:r>
                        <a:rPr sz="1000" spc="-20" dirty="0">
                          <a:latin typeface="ＭＳ ゴシック"/>
                          <a:cs typeface="ＭＳ ゴシック"/>
                        </a:rPr>
                        <a:t>業者との間の合意について、明文により、当事者の役割及び責任分担等</a:t>
                      </a:r>
                      <a:endParaRPr sz="1000">
                        <a:latin typeface="ＭＳ ゴシック"/>
                        <a:cs typeface="ＭＳ ゴシック"/>
                      </a:endParaRPr>
                    </a:p>
                    <a:p>
                      <a:pPr marL="203835" marR="142875">
                        <a:lnSpc>
                          <a:spcPts val="1800"/>
                        </a:lnSpc>
                      </a:pPr>
                      <a:r>
                        <a:rPr sz="1000" spc="-15" dirty="0">
                          <a:latin typeface="ＭＳ ゴシック"/>
                          <a:cs typeface="ＭＳ ゴシック"/>
                        </a:rPr>
                        <a:t>の契約容を明確にすることが必須であり</a:t>
                      </a:r>
                      <a:r>
                        <a:rPr sz="1000" dirty="0">
                          <a:latin typeface="ＭＳ ゴシック"/>
                          <a:cs typeface="ＭＳ ゴシック"/>
                        </a:rPr>
                        <a:t>（</a:t>
                      </a:r>
                      <a:r>
                        <a:rPr sz="1000" spc="-15" dirty="0">
                          <a:latin typeface="ＭＳ ゴシック"/>
                          <a:cs typeface="ＭＳ ゴシック"/>
                        </a:rPr>
                        <a:t>契約主義</a:t>
                      </a:r>
                      <a:r>
                        <a:rPr sz="1000" spc="-530" dirty="0">
                          <a:latin typeface="ＭＳ ゴシック"/>
                          <a:cs typeface="ＭＳ ゴシック"/>
                        </a:rPr>
                        <a:t>）」</a:t>
                      </a:r>
                      <a:r>
                        <a:rPr sz="1000" spc="-15" dirty="0">
                          <a:latin typeface="ＭＳ ゴシック"/>
                          <a:cs typeface="ＭＳ ゴシック"/>
                        </a:rPr>
                        <a:t>（基本方針前文</a:t>
                      </a:r>
                      <a:r>
                        <a:rPr sz="1000" spc="-50" dirty="0">
                          <a:latin typeface="ＭＳ ゴシック"/>
                          <a:cs typeface="ＭＳ ゴシック"/>
                        </a:rPr>
                        <a:t>）</a:t>
                      </a:r>
                      <a:r>
                        <a:rPr sz="1000" spc="-20" dirty="0">
                          <a:latin typeface="ＭＳ ゴシック"/>
                          <a:cs typeface="ＭＳ ゴシック"/>
                        </a:rPr>
                        <a:t>と定められている。</a:t>
                      </a:r>
                      <a:endParaRPr sz="1000">
                        <a:latin typeface="ＭＳ ゴシック"/>
                        <a:cs typeface="ＭＳ ゴシック"/>
                      </a:endParaRPr>
                    </a:p>
                    <a:p>
                      <a:pPr marL="203835" marR="141605" indent="-134620" algn="just">
                        <a:lnSpc>
                          <a:spcPts val="1800"/>
                        </a:lnSpc>
                      </a:pPr>
                      <a:r>
                        <a:rPr sz="1000" spc="-20" dirty="0">
                          <a:latin typeface="ＭＳ ゴシック"/>
                          <a:cs typeface="ＭＳ ゴシック"/>
                        </a:rPr>
                        <a:t>・会計法においては、契約担当官等は、政令の定めるところにより、契約の目的、契約金額、履行期限、契約保証金に関する事項その他必要な事</a:t>
                      </a:r>
                      <a:r>
                        <a:rPr sz="1000" spc="-15" dirty="0">
                          <a:latin typeface="ＭＳ ゴシック"/>
                          <a:cs typeface="ＭＳ ゴシック"/>
                        </a:rPr>
                        <a:t>項を記載した契約書を作成するものと規定されている（</a:t>
                      </a:r>
                      <a:r>
                        <a:rPr sz="1000" spc="-20" dirty="0">
                          <a:latin typeface="ＭＳ ゴシック"/>
                          <a:cs typeface="ＭＳ ゴシック"/>
                        </a:rPr>
                        <a:t>会計法第２９条</a:t>
                      </a:r>
                      <a:r>
                        <a:rPr sz="1000" spc="-15" dirty="0">
                          <a:latin typeface="ＭＳ ゴシック"/>
                          <a:cs typeface="ＭＳ ゴシック"/>
                        </a:rPr>
                        <a:t>の８第１項及び予決令第１００条</a:t>
                      </a:r>
                      <a:r>
                        <a:rPr sz="1000" spc="-50" dirty="0">
                          <a:latin typeface="ＭＳ ゴシック"/>
                          <a:cs typeface="ＭＳ ゴシック"/>
                        </a:rPr>
                        <a:t>）</a:t>
                      </a:r>
                      <a:endParaRPr sz="1000">
                        <a:latin typeface="ＭＳ ゴシック"/>
                        <a:cs typeface="ＭＳ ゴシック"/>
                      </a:endParaRPr>
                    </a:p>
                    <a:p>
                      <a:pPr marL="203835" marR="141605" indent="-134620" algn="just">
                        <a:lnSpc>
                          <a:spcPts val="1800"/>
                        </a:lnSpc>
                        <a:spcBef>
                          <a:spcPts val="5"/>
                        </a:spcBef>
                      </a:pPr>
                      <a:r>
                        <a:rPr sz="1000" spc="-20" dirty="0">
                          <a:latin typeface="ＭＳ ゴシック"/>
                          <a:cs typeface="ＭＳ ゴシック"/>
                        </a:rPr>
                        <a:t>・また、管理者等がＰＦＩ事業契約につき契約書を作成する場合においては、会計法の定めに従い、契約担当官等が選定事業者とともに契約書に</a:t>
                      </a:r>
                      <a:r>
                        <a:rPr sz="1000" spc="-15" dirty="0">
                          <a:latin typeface="ＭＳ ゴシック"/>
                          <a:cs typeface="ＭＳ ゴシック"/>
                        </a:rPr>
                        <a:t>記名押印しなければ、当該契約は確定しない</a:t>
                      </a:r>
                      <a:r>
                        <a:rPr sz="1000" dirty="0">
                          <a:latin typeface="ＭＳ ゴシック"/>
                          <a:cs typeface="ＭＳ ゴシック"/>
                        </a:rPr>
                        <a:t>（</a:t>
                      </a:r>
                      <a:r>
                        <a:rPr sz="1000" spc="-20" dirty="0">
                          <a:latin typeface="ＭＳ ゴシック"/>
                          <a:cs typeface="ＭＳ ゴシック"/>
                        </a:rPr>
                        <a:t>会計法第２９条の８第２</a:t>
                      </a:r>
                      <a:r>
                        <a:rPr sz="1000" dirty="0">
                          <a:latin typeface="ＭＳ ゴシック"/>
                          <a:cs typeface="ＭＳ ゴシック"/>
                        </a:rPr>
                        <a:t>項</a:t>
                      </a:r>
                      <a:r>
                        <a:rPr sz="1000" spc="-530" dirty="0">
                          <a:latin typeface="ＭＳ ゴシック"/>
                          <a:cs typeface="ＭＳ ゴシック"/>
                        </a:rPr>
                        <a:t>）</a:t>
                      </a:r>
                      <a:r>
                        <a:rPr sz="1000" spc="-50" dirty="0">
                          <a:latin typeface="ＭＳ ゴシック"/>
                          <a:cs typeface="ＭＳ ゴシック"/>
                        </a:rPr>
                        <a:t>。</a:t>
                      </a:r>
                      <a:endParaRPr sz="1000">
                        <a:latin typeface="ＭＳ ゴシック"/>
                        <a:cs typeface="ＭＳ ゴシック"/>
                      </a:endParaRPr>
                    </a:p>
                    <a:p>
                      <a:pPr marL="203835" marR="141605" indent="-134620">
                        <a:lnSpc>
                          <a:spcPts val="1800"/>
                        </a:lnSpc>
                      </a:pPr>
                      <a:r>
                        <a:rPr sz="1000" u="sng" spc="-20" dirty="0">
                          <a:uFill>
                            <a:solidFill>
                              <a:srgbClr val="000000"/>
                            </a:solidFill>
                          </a:uFill>
                          <a:latin typeface="ＭＳ ゴシック"/>
                          <a:cs typeface="ＭＳ ゴシック"/>
                        </a:rPr>
                        <a:t>・ＰＦＩ事業契約締結に当たっては、労働関係法令や建設業法令等を遵守</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し、整備及び改修に関して労働者の安全を確保するための十分な工期を</a:t>
                      </a:r>
                      <a:endParaRPr sz="1000">
                        <a:latin typeface="ＭＳ ゴシック"/>
                        <a:cs typeface="ＭＳ ゴシック"/>
                      </a:endParaRPr>
                    </a:p>
                    <a:p>
                      <a:pPr marL="203835">
                        <a:lnSpc>
                          <a:spcPct val="100000"/>
                        </a:lnSpc>
                        <a:spcBef>
                          <a:spcPts val="385"/>
                        </a:spcBef>
                      </a:pPr>
                      <a:r>
                        <a:rPr sz="1000" u="sng" spc="-20" dirty="0">
                          <a:uFill>
                            <a:solidFill>
                              <a:srgbClr val="000000"/>
                            </a:solidFill>
                          </a:uFill>
                          <a:latin typeface="ＭＳ ゴシック"/>
                          <a:cs typeface="ＭＳ ゴシック"/>
                        </a:rPr>
                        <a:t>設定することで、施工の安全性を確保するとともに、事業期間を通じ</a:t>
                      </a:r>
                      <a:endParaRPr sz="1000">
                        <a:latin typeface="ＭＳ ゴシック"/>
                        <a:cs typeface="ＭＳ ゴシック"/>
                      </a:endParaRPr>
                    </a:p>
                    <a:p>
                      <a:pPr marL="203835">
                        <a:lnSpc>
                          <a:spcPct val="100000"/>
                        </a:lnSpc>
                        <a:spcBef>
                          <a:spcPts val="540"/>
                        </a:spcBef>
                      </a:pPr>
                      <a:r>
                        <a:rPr sz="1000" u="sng" spc="-20" dirty="0">
                          <a:uFill>
                            <a:solidFill>
                              <a:srgbClr val="000000"/>
                            </a:solidFill>
                          </a:uFill>
                          <a:latin typeface="ＭＳ ゴシック"/>
                          <a:cs typeface="ＭＳ ゴシック"/>
                        </a:rPr>
                        <a:t>て、経済社会情勢の変化を勘案し、市場における最新の労務、資材等の</a:t>
                      </a:r>
                      <a:endParaRPr sz="1000">
                        <a:latin typeface="ＭＳ ゴシック"/>
                        <a:cs typeface="ＭＳ ゴシック"/>
                      </a:endParaRPr>
                    </a:p>
                  </a:txBody>
                  <a:tcPr marL="0" marR="0" marT="299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9</a:t>
            </a:r>
          </a:p>
        </p:txBody>
      </p:sp>
      <p:graphicFrame>
        <p:nvGraphicFramePr>
          <p:cNvPr id="2" name="object 2"/>
          <p:cNvGraphicFramePr>
            <a:graphicFrameLocks noGrp="1"/>
          </p:cNvGraphicFramePr>
          <p:nvPr/>
        </p:nvGraphicFramePr>
        <p:xfrm>
          <a:off x="1899893" y="692353"/>
          <a:ext cx="8401194" cy="6603460"/>
        </p:xfrm>
        <a:graphic>
          <a:graphicData uri="http://schemas.openxmlformats.org/drawingml/2006/table">
            <a:tbl>
              <a:tblPr firstRow="1" bandRow="1">
                <a:tableStyleId>{2D5ABB26-0587-4C30-8999-92F81FD0307C}</a:tableStyleId>
              </a:tblPr>
              <a:tblGrid>
                <a:gridCol w="4200021">
                  <a:extLst>
                    <a:ext uri="{9D8B030D-6E8A-4147-A177-3AD203B41FA5}">
                      <a16:colId xmlns:a16="http://schemas.microsoft.com/office/drawing/2014/main" val="20000"/>
                    </a:ext>
                  </a:extLst>
                </a:gridCol>
                <a:gridCol w="4201173">
                  <a:extLst>
                    <a:ext uri="{9D8B030D-6E8A-4147-A177-3AD203B41FA5}">
                      <a16:colId xmlns:a16="http://schemas.microsoft.com/office/drawing/2014/main" val="20001"/>
                    </a:ext>
                  </a:extLst>
                </a:gridCol>
              </a:tblGrid>
              <a:tr h="1041656">
                <a:tc>
                  <a:txBody>
                    <a:bodyPr/>
                    <a:lstStyle/>
                    <a:p>
                      <a:pPr marR="3175">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3835" marR="3175">
                        <a:lnSpc>
                          <a:spcPct val="100000"/>
                        </a:lnSpc>
                        <a:spcBef>
                          <a:spcPts val="254"/>
                        </a:spcBef>
                      </a:pPr>
                      <a:r>
                        <a:rPr sz="1000" u="sng" spc="-20" dirty="0">
                          <a:uFill>
                            <a:solidFill>
                              <a:srgbClr val="000000"/>
                            </a:solidFill>
                          </a:uFill>
                          <a:latin typeface="ＭＳ ゴシック"/>
                          <a:cs typeface="ＭＳ ゴシック"/>
                        </a:rPr>
                        <a:t>取引価格、社会保険の法定福利費や安全衛生経費等の適正な積算を行う</a:t>
                      </a:r>
                      <a:endParaRPr sz="1000">
                        <a:latin typeface="ＭＳ ゴシック"/>
                        <a:cs typeface="ＭＳ ゴシック"/>
                      </a:endParaRPr>
                    </a:p>
                    <a:p>
                      <a:pPr marL="203835" marR="151130">
                        <a:lnSpc>
                          <a:spcPct val="142900"/>
                        </a:lnSpc>
                      </a:pPr>
                      <a:r>
                        <a:rPr sz="1000" u="sng" spc="-20" dirty="0">
                          <a:uFill>
                            <a:solidFill>
                              <a:srgbClr val="000000"/>
                            </a:solidFill>
                          </a:uFill>
                          <a:latin typeface="ＭＳ ゴシック"/>
                          <a:cs typeface="ＭＳ ゴシック"/>
                        </a:rPr>
                        <a:t>ことが必要である。また、選定事業者から他の民間事業者への委託・請</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負業務において、その関係の適正化が図られるよう、安全及び健康の確保に必要な期間や、これらの経費が適切に設定されることが必要である</a:t>
                      </a:r>
                      <a:r>
                        <a:rPr sz="1000" u="sng" spc="-50" dirty="0">
                          <a:uFill>
                            <a:solidFill>
                              <a:srgbClr val="000000"/>
                            </a:solidFill>
                          </a:uFill>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358371">
                <a:tc>
                  <a:txBody>
                    <a:bodyPr/>
                    <a:lstStyle/>
                    <a:p>
                      <a:pPr marL="69850" marR="3175">
                        <a:lnSpc>
                          <a:spcPct val="100000"/>
                        </a:lnSpc>
                        <a:spcBef>
                          <a:spcPts val="254"/>
                        </a:spcBef>
                        <a:tabLst>
                          <a:tab pos="470534" algn="l"/>
                        </a:tabLst>
                      </a:pPr>
                      <a:r>
                        <a:rPr sz="1000" spc="-25" dirty="0">
                          <a:latin typeface="ＭＳ ゴシック"/>
                          <a:cs typeface="ＭＳ ゴシック"/>
                        </a:rPr>
                        <a:t>２．</a:t>
                      </a:r>
                      <a:r>
                        <a:rPr sz="1000" dirty="0">
                          <a:latin typeface="ＭＳ ゴシック"/>
                          <a:cs typeface="ＭＳ ゴシック"/>
                        </a:rPr>
                        <a:t>	</a:t>
                      </a:r>
                      <a:r>
                        <a:rPr sz="1000" spc="-20" dirty="0">
                          <a:latin typeface="ＭＳ ゴシック"/>
                          <a:cs typeface="ＭＳ ゴシック"/>
                        </a:rPr>
                        <a:t>施設の設計、及び建設工事にかかる事項</a:t>
                      </a:r>
                      <a:endParaRPr sz="1000">
                        <a:latin typeface="ＭＳ ゴシック"/>
                        <a:cs typeface="ＭＳ ゴシック"/>
                      </a:endParaRPr>
                    </a:p>
                    <a:p>
                      <a:pPr marL="69850" marR="2285365">
                        <a:lnSpc>
                          <a:spcPct val="142900"/>
                        </a:lnSpc>
                        <a:tabLst>
                          <a:tab pos="604520" algn="l"/>
                          <a:tab pos="871219" algn="l"/>
                        </a:tabLst>
                      </a:pPr>
                      <a:r>
                        <a:rPr sz="1000" spc="-25" dirty="0">
                          <a:latin typeface="ＭＳ ゴシック"/>
                          <a:cs typeface="ＭＳ ゴシック"/>
                        </a:rPr>
                        <a:t>２－２</a:t>
                      </a:r>
                      <a:r>
                        <a:rPr sz="1000" dirty="0">
                          <a:latin typeface="ＭＳ ゴシック"/>
                          <a:cs typeface="ＭＳ ゴシック"/>
                        </a:rPr>
                        <a:t>	</a:t>
                      </a:r>
                      <a:r>
                        <a:rPr sz="1000" spc="-15" dirty="0">
                          <a:latin typeface="ＭＳ ゴシック"/>
                          <a:cs typeface="ＭＳ ゴシック"/>
                        </a:rPr>
                        <a:t>施</a:t>
                      </a:r>
                      <a:r>
                        <a:rPr sz="1000" dirty="0">
                          <a:latin typeface="ＭＳ ゴシック"/>
                          <a:cs typeface="ＭＳ ゴシック"/>
                        </a:rPr>
                        <a:t>設</a:t>
                      </a:r>
                      <a:r>
                        <a:rPr sz="1000" spc="-15" dirty="0">
                          <a:latin typeface="ＭＳ ゴシック"/>
                          <a:cs typeface="ＭＳ ゴシック"/>
                        </a:rPr>
                        <a:t>の</a:t>
                      </a:r>
                      <a:r>
                        <a:rPr sz="1000" dirty="0">
                          <a:latin typeface="ＭＳ ゴシック"/>
                          <a:cs typeface="ＭＳ ゴシック"/>
                        </a:rPr>
                        <a:t>建</a:t>
                      </a:r>
                      <a:r>
                        <a:rPr sz="1000" spc="-15" dirty="0">
                          <a:latin typeface="ＭＳ ゴシック"/>
                          <a:cs typeface="ＭＳ ゴシック"/>
                        </a:rPr>
                        <a:t>設</a:t>
                      </a:r>
                      <a:r>
                        <a:rPr sz="1000" dirty="0">
                          <a:latin typeface="ＭＳ ゴシック"/>
                          <a:cs typeface="ＭＳ ゴシック"/>
                        </a:rPr>
                        <a:t>工</a:t>
                      </a:r>
                      <a:r>
                        <a:rPr sz="1000" spc="-15" dirty="0">
                          <a:latin typeface="ＭＳ ゴシック"/>
                          <a:cs typeface="ＭＳ ゴシック"/>
                        </a:rPr>
                        <a:t>事</a:t>
                      </a:r>
                      <a:r>
                        <a:rPr sz="1000" dirty="0">
                          <a:latin typeface="ＭＳ ゴシック"/>
                          <a:cs typeface="ＭＳ ゴシック"/>
                        </a:rPr>
                        <a:t>に</a:t>
                      </a:r>
                      <a:r>
                        <a:rPr sz="1000" spc="-10" dirty="0">
                          <a:latin typeface="ＭＳ ゴシック"/>
                          <a:cs typeface="ＭＳ ゴシック"/>
                        </a:rPr>
                        <a:t>か</a:t>
                      </a:r>
                      <a:r>
                        <a:rPr sz="1000" spc="-15" dirty="0">
                          <a:latin typeface="ＭＳ ゴシック"/>
                          <a:cs typeface="ＭＳ ゴシック"/>
                        </a:rPr>
                        <a:t>か</a:t>
                      </a:r>
                      <a:r>
                        <a:rPr sz="1000" dirty="0">
                          <a:latin typeface="ＭＳ ゴシック"/>
                          <a:cs typeface="ＭＳ ゴシック"/>
                        </a:rPr>
                        <a:t>る</a:t>
                      </a:r>
                      <a:r>
                        <a:rPr sz="1000" spc="-15" dirty="0">
                          <a:latin typeface="ＭＳ ゴシック"/>
                          <a:cs typeface="ＭＳ ゴシック"/>
                        </a:rPr>
                        <a:t>事</a:t>
                      </a:r>
                      <a:r>
                        <a:rPr sz="1000" spc="-50" dirty="0">
                          <a:latin typeface="ＭＳ ゴシック"/>
                          <a:cs typeface="ＭＳ ゴシック"/>
                        </a:rPr>
                        <a:t>項 </a:t>
                      </a:r>
                      <a:r>
                        <a:rPr sz="1000" spc="-10" dirty="0">
                          <a:latin typeface="ＭＳ ゴシック"/>
                          <a:cs typeface="ＭＳ ゴシック"/>
                        </a:rPr>
                        <a:t>２－２－４</a:t>
                      </a:r>
                      <a:r>
                        <a:rPr sz="1000" dirty="0">
                          <a:latin typeface="ＭＳ ゴシック"/>
                          <a:cs typeface="ＭＳ ゴシック"/>
                        </a:rPr>
                        <a:t>	</a:t>
                      </a:r>
                      <a:r>
                        <a:rPr sz="1000" spc="-15" dirty="0">
                          <a:latin typeface="ＭＳ ゴシック"/>
                          <a:cs typeface="ＭＳ ゴシック"/>
                        </a:rPr>
                        <a:t>施</a:t>
                      </a:r>
                      <a:r>
                        <a:rPr sz="1000" dirty="0">
                          <a:latin typeface="ＭＳ ゴシック"/>
                          <a:cs typeface="ＭＳ ゴシック"/>
                        </a:rPr>
                        <a:t>工</a:t>
                      </a:r>
                      <a:r>
                        <a:rPr sz="1000" spc="-15" dirty="0">
                          <a:latin typeface="ＭＳ ゴシック"/>
                          <a:cs typeface="ＭＳ ゴシック"/>
                        </a:rPr>
                        <a:t>計</a:t>
                      </a:r>
                      <a:r>
                        <a:rPr sz="1000" dirty="0">
                          <a:latin typeface="ＭＳ ゴシック"/>
                          <a:cs typeface="ＭＳ ゴシック"/>
                        </a:rPr>
                        <a:t>画</a:t>
                      </a:r>
                      <a:r>
                        <a:rPr sz="1000" spc="-15" dirty="0">
                          <a:latin typeface="ＭＳ ゴシック"/>
                          <a:cs typeface="ＭＳ ゴシック"/>
                        </a:rPr>
                        <a:t>書</a:t>
                      </a:r>
                      <a:r>
                        <a:rPr sz="1000" dirty="0">
                          <a:latin typeface="ＭＳ ゴシック"/>
                          <a:cs typeface="ＭＳ ゴシック"/>
                        </a:rPr>
                        <a:t>の提</a:t>
                      </a:r>
                      <a:r>
                        <a:rPr sz="1000" spc="-50" dirty="0">
                          <a:latin typeface="ＭＳ ゴシック"/>
                          <a:cs typeface="ＭＳ ゴシック"/>
                        </a:rPr>
                        <a:t>出</a:t>
                      </a:r>
                      <a:r>
                        <a:rPr sz="1000" spc="500" dirty="0">
                          <a:latin typeface="ＭＳ ゴシック"/>
                          <a:cs typeface="ＭＳ ゴシック"/>
                        </a:rPr>
                        <a:t>  </a:t>
                      </a:r>
                      <a:r>
                        <a:rPr sz="1000" dirty="0">
                          <a:latin typeface="ＭＳ ゴシック"/>
                          <a:cs typeface="ＭＳ ゴシック"/>
                        </a:rPr>
                        <a:t>３．</a:t>
                      </a:r>
                      <a:r>
                        <a:rPr sz="1000" spc="-15" dirty="0">
                          <a:latin typeface="ＭＳ ゴシック"/>
                          <a:cs typeface="ＭＳ ゴシック"/>
                        </a:rPr>
                        <a:t>標</a:t>
                      </a:r>
                      <a:r>
                        <a:rPr sz="1000" dirty="0">
                          <a:latin typeface="ＭＳ ゴシック"/>
                          <a:cs typeface="ＭＳ ゴシック"/>
                        </a:rPr>
                        <a:t>準</a:t>
                      </a:r>
                      <a:r>
                        <a:rPr sz="1000" spc="-15" dirty="0">
                          <a:latin typeface="ＭＳ ゴシック"/>
                          <a:cs typeface="ＭＳ ゴシック"/>
                        </a:rPr>
                        <a:t>約</a:t>
                      </a:r>
                      <a:r>
                        <a:rPr sz="1000" dirty="0">
                          <a:latin typeface="ＭＳ ゴシック"/>
                          <a:cs typeface="ＭＳ ゴシック"/>
                        </a:rPr>
                        <a:t>款</a:t>
                      </a:r>
                      <a:r>
                        <a:rPr sz="1000" spc="-15" dirty="0">
                          <a:latin typeface="ＭＳ ゴシック"/>
                          <a:cs typeface="ＭＳ ゴシック"/>
                        </a:rPr>
                        <a:t>上</a:t>
                      </a:r>
                      <a:r>
                        <a:rPr sz="1000" dirty="0">
                          <a:latin typeface="ＭＳ ゴシック"/>
                          <a:cs typeface="ＭＳ ゴシック"/>
                        </a:rPr>
                        <a:t>の</a:t>
                      </a:r>
                      <a:r>
                        <a:rPr sz="1000" spc="-15" dirty="0">
                          <a:latin typeface="ＭＳ ゴシック"/>
                          <a:cs typeface="ＭＳ ゴシック"/>
                        </a:rPr>
                        <a:t>規</a:t>
                      </a:r>
                      <a:r>
                        <a:rPr sz="1000" dirty="0">
                          <a:latin typeface="ＭＳ ゴシック"/>
                          <a:cs typeface="ＭＳ ゴシック"/>
                        </a:rPr>
                        <a:t>定</a:t>
                      </a:r>
                      <a:r>
                        <a:rPr sz="1000" spc="-15" dirty="0">
                          <a:latin typeface="ＭＳ ゴシック"/>
                          <a:cs typeface="ＭＳ ゴシック"/>
                        </a:rPr>
                        <a:t>（</a:t>
                      </a:r>
                      <a:r>
                        <a:rPr sz="1000" dirty="0">
                          <a:latin typeface="ＭＳ ゴシック"/>
                          <a:cs typeface="ＭＳ ゴシック"/>
                        </a:rPr>
                        <a:t>参考</a:t>
                      </a:r>
                      <a:r>
                        <a:rPr sz="1000" spc="-50" dirty="0">
                          <a:latin typeface="ＭＳ ゴシック"/>
                          <a:cs typeface="ＭＳ ゴシック"/>
                        </a:rPr>
                        <a:t>）</a:t>
                      </a:r>
                      <a:endParaRPr sz="1000">
                        <a:latin typeface="ＭＳ ゴシック"/>
                        <a:cs typeface="ＭＳ ゴシック"/>
                      </a:endParaRPr>
                    </a:p>
                    <a:p>
                      <a:pPr marL="203835" marR="66675" indent="-133985">
                        <a:lnSpc>
                          <a:spcPct val="142700"/>
                        </a:lnSpc>
                        <a:spcBef>
                          <a:spcPts val="5"/>
                        </a:spcBef>
                      </a:pPr>
                      <a:r>
                        <a:rPr sz="1000" spc="-30" dirty="0">
                          <a:latin typeface="ＭＳ ゴシック"/>
                          <a:cs typeface="ＭＳ ゴシック"/>
                        </a:rPr>
                        <a:t>・標準約款</a:t>
                      </a:r>
                      <a:r>
                        <a:rPr sz="1000" u="sng" spc="-15" dirty="0">
                          <a:uFill>
                            <a:solidFill>
                              <a:srgbClr val="000000"/>
                            </a:solidFill>
                          </a:uFill>
                          <a:latin typeface="ＭＳ ゴシック"/>
                          <a:cs typeface="ＭＳ ゴシック"/>
                        </a:rPr>
                        <a:t>第３条第２項</a:t>
                      </a:r>
                      <a:r>
                        <a:rPr sz="1000" spc="-50" dirty="0">
                          <a:latin typeface="ＭＳ ゴシック"/>
                          <a:cs typeface="ＭＳ ゴシック"/>
                        </a:rPr>
                        <a:t>において、工程表は、この約款の他の条項において</a:t>
                      </a:r>
                      <a:r>
                        <a:rPr sz="1000" spc="-20" dirty="0">
                          <a:latin typeface="ＭＳ ゴシック"/>
                          <a:cs typeface="ＭＳ ゴシック"/>
                        </a:rPr>
                        <a:t>定める場合を除き、当事者を拘束するものではないと定めている。</a:t>
                      </a:r>
                      <a:endParaRPr sz="1000">
                        <a:latin typeface="ＭＳ ゴシック"/>
                        <a:cs typeface="ＭＳ ゴシック"/>
                      </a:endParaRPr>
                    </a:p>
                    <a:p>
                      <a:pPr marL="69850" marR="1884045">
                        <a:lnSpc>
                          <a:spcPct val="142900"/>
                        </a:lnSpc>
                        <a:tabLst>
                          <a:tab pos="871219" algn="l"/>
                        </a:tabLst>
                      </a:pPr>
                      <a:r>
                        <a:rPr sz="1000" spc="-10" dirty="0">
                          <a:latin typeface="ＭＳ ゴシック"/>
                          <a:cs typeface="ＭＳ ゴシック"/>
                        </a:rPr>
                        <a:t>２－２－５</a:t>
                      </a:r>
                      <a:r>
                        <a:rPr sz="1000" dirty="0">
                          <a:latin typeface="ＭＳ ゴシック"/>
                          <a:cs typeface="ＭＳ ゴシック"/>
                        </a:rPr>
                        <a:t>	</a:t>
                      </a:r>
                      <a:r>
                        <a:rPr sz="1000" spc="-15" dirty="0">
                          <a:latin typeface="ＭＳ ゴシック"/>
                          <a:cs typeface="ＭＳ ゴシック"/>
                        </a:rPr>
                        <a:t>第三者による実施</a:t>
                      </a:r>
                      <a:r>
                        <a:rPr sz="1000" dirty="0">
                          <a:latin typeface="ＭＳ ゴシック"/>
                          <a:cs typeface="ＭＳ ゴシック"/>
                        </a:rPr>
                        <a:t>（</a:t>
                      </a:r>
                      <a:r>
                        <a:rPr sz="1000" spc="-15" dirty="0">
                          <a:latin typeface="ＭＳ ゴシック"/>
                          <a:cs typeface="ＭＳ ゴシック"/>
                        </a:rPr>
                        <a:t>建設工事</a:t>
                      </a:r>
                      <a:r>
                        <a:rPr sz="1000" spc="-50" dirty="0">
                          <a:latin typeface="ＭＳ ゴシック"/>
                          <a:cs typeface="ＭＳ ゴシック"/>
                        </a:rPr>
                        <a:t>） </a:t>
                      </a:r>
                      <a:r>
                        <a:rPr sz="1000" spc="-20" dirty="0">
                          <a:latin typeface="ＭＳ ゴシック"/>
                          <a:cs typeface="ＭＳ ゴシック"/>
                        </a:rPr>
                        <a:t>３．施工体制台帳等の管理者等に対する提出</a:t>
                      </a:r>
                      <a:endParaRPr sz="1000">
                        <a:latin typeface="ＭＳ ゴシック"/>
                        <a:cs typeface="ＭＳ ゴシック"/>
                      </a:endParaRPr>
                    </a:p>
                    <a:p>
                      <a:pPr marL="203835" indent="-134620">
                        <a:lnSpc>
                          <a:spcPts val="1800"/>
                        </a:lnSpc>
                        <a:spcBef>
                          <a:spcPts val="150"/>
                        </a:spcBef>
                      </a:pPr>
                      <a:r>
                        <a:rPr sz="1000" spc="-55" dirty="0">
                          <a:latin typeface="ＭＳ ゴシック"/>
                          <a:cs typeface="ＭＳ ゴシック"/>
                        </a:rPr>
                        <a:t>・一般に建設工事の施工は、それぞれ独立した各種専門工事の総合的な組み</a:t>
                      </a:r>
                      <a:r>
                        <a:rPr sz="1000" spc="-40" dirty="0">
                          <a:latin typeface="ＭＳ ゴシック"/>
                          <a:cs typeface="ＭＳ ゴシック"/>
                        </a:rPr>
                        <a:t>合わせにより成り立っているため、建設業法において、発注者から直接請</a:t>
                      </a:r>
                      <a:r>
                        <a:rPr sz="1000" spc="10" dirty="0">
                          <a:latin typeface="ＭＳ ゴシック"/>
                          <a:cs typeface="ＭＳ ゴシック"/>
                        </a:rPr>
                        <a:t>け負った建設工事を一定額以上の下請契約を締結して施工しようとする</a:t>
                      </a:r>
                      <a:r>
                        <a:rPr sz="1000" spc="-55" dirty="0">
                          <a:latin typeface="ＭＳ ゴシック"/>
                          <a:cs typeface="ＭＳ ゴシック"/>
                        </a:rPr>
                        <a:t>特定建設業者に対し、施工体制台帳及び施工体系図の作成等を義務付けて</a:t>
                      </a:r>
                      <a:r>
                        <a:rPr sz="1000" spc="-100" dirty="0">
                          <a:latin typeface="ＭＳ ゴシック"/>
                          <a:cs typeface="ＭＳ ゴシック"/>
                        </a:rPr>
                        <a:t>いる</a:t>
                      </a:r>
                      <a:r>
                        <a:rPr sz="1000" spc="-15" dirty="0">
                          <a:latin typeface="ＭＳ ゴシック"/>
                          <a:cs typeface="ＭＳ ゴシック"/>
                        </a:rPr>
                        <a:t>（建設業法第２４条の７及び建設業法施行令第７条の４</a:t>
                      </a:r>
                      <a:r>
                        <a:rPr sz="1000" spc="-530" dirty="0">
                          <a:latin typeface="ＭＳ ゴシック"/>
                          <a:cs typeface="ＭＳ ゴシック"/>
                        </a:rPr>
                        <a:t>）</a:t>
                      </a:r>
                      <a:r>
                        <a:rPr sz="1000" spc="-50" dirty="0">
                          <a:latin typeface="ＭＳ ゴシック"/>
                          <a:cs typeface="ＭＳ ゴシック"/>
                        </a:rPr>
                        <a:t>。ちなみに、参考として、入札契約適正化法が適用される場合には、発注者への施工体</a:t>
                      </a:r>
                      <a:r>
                        <a:rPr sz="1000" spc="-35" dirty="0">
                          <a:latin typeface="ＭＳ ゴシック"/>
                          <a:cs typeface="ＭＳ ゴシック"/>
                        </a:rPr>
                        <a:t>制台帳の写しの提出が義務付けられている</a:t>
                      </a:r>
                      <a:r>
                        <a:rPr sz="1000" spc="-15" dirty="0">
                          <a:latin typeface="ＭＳ ゴシック"/>
                          <a:cs typeface="ＭＳ ゴシック"/>
                        </a:rPr>
                        <a:t>（入札契約適正化法</a:t>
                      </a:r>
                      <a:r>
                        <a:rPr sz="1000" u="sng" spc="-15" dirty="0">
                          <a:uFill>
                            <a:solidFill>
                              <a:srgbClr val="000000"/>
                            </a:solidFill>
                          </a:uFill>
                          <a:latin typeface="ＭＳ ゴシック"/>
                          <a:cs typeface="ＭＳ ゴシック"/>
                        </a:rPr>
                        <a:t>第１５条第</a:t>
                      </a:r>
                      <a:r>
                        <a:rPr sz="1000" spc="-15" dirty="0">
                          <a:latin typeface="ＭＳ ゴシック"/>
                          <a:cs typeface="ＭＳ ゴシック"/>
                        </a:rPr>
                        <a:t> </a:t>
                      </a:r>
                      <a:r>
                        <a:rPr sz="1000" u="sng" dirty="0">
                          <a:uFill>
                            <a:solidFill>
                              <a:srgbClr val="000000"/>
                            </a:solidFill>
                          </a:uFill>
                          <a:latin typeface="ＭＳ ゴシック"/>
                          <a:cs typeface="ＭＳ ゴシック"/>
                        </a:rPr>
                        <a:t>１項</a:t>
                      </a:r>
                      <a:r>
                        <a:rPr sz="1000" spc="-540" dirty="0">
                          <a:latin typeface="ＭＳ ゴシック"/>
                          <a:cs typeface="ＭＳ ゴシック"/>
                        </a:rPr>
                        <a:t>）。</a:t>
                      </a:r>
                      <a:endParaRPr sz="1000">
                        <a:latin typeface="ＭＳ ゴシック"/>
                        <a:cs typeface="ＭＳ ゴシック"/>
                      </a:endParaRPr>
                    </a:p>
                    <a:p>
                      <a:pPr marL="69850" marR="3084830">
                        <a:lnSpc>
                          <a:spcPts val="1800"/>
                        </a:lnSpc>
                        <a:tabLst>
                          <a:tab pos="871219" algn="l"/>
                        </a:tabLst>
                      </a:pPr>
                      <a:r>
                        <a:rPr sz="1000" spc="-10" dirty="0">
                          <a:latin typeface="ＭＳ ゴシック"/>
                          <a:cs typeface="ＭＳ ゴシック"/>
                        </a:rPr>
                        <a:t>２－２－７</a:t>
                      </a:r>
                      <a:r>
                        <a:rPr sz="1000" dirty="0">
                          <a:latin typeface="ＭＳ ゴシック"/>
                          <a:cs typeface="ＭＳ ゴシック"/>
                        </a:rPr>
                        <a:t>	</a:t>
                      </a:r>
                      <a:r>
                        <a:rPr sz="1000" spc="-25" dirty="0">
                          <a:latin typeface="ＭＳ ゴシック"/>
                          <a:cs typeface="ＭＳ ゴシック"/>
                        </a:rPr>
                        <a:t>工期の変更</a:t>
                      </a:r>
                      <a:r>
                        <a:rPr sz="1000" spc="-50" dirty="0">
                          <a:latin typeface="ＭＳ ゴシック"/>
                          <a:cs typeface="ＭＳ ゴシック"/>
                        </a:rPr>
                        <a:t> </a:t>
                      </a:r>
                      <a:r>
                        <a:rPr sz="1000" spc="-20" dirty="0">
                          <a:latin typeface="ＭＳ ゴシック"/>
                          <a:cs typeface="ＭＳ ゴシック"/>
                        </a:rPr>
                        <a:t>４．関係法令の規定</a:t>
                      </a:r>
                      <a:endParaRPr sz="1000">
                        <a:latin typeface="ＭＳ ゴシック"/>
                        <a:cs typeface="ＭＳ ゴシック"/>
                      </a:endParaRPr>
                    </a:p>
                    <a:p>
                      <a:pPr marL="203835" marR="65405" indent="-134620" algn="just">
                        <a:lnSpc>
                          <a:spcPts val="1800"/>
                        </a:lnSpc>
                      </a:pPr>
                      <a:r>
                        <a:rPr sz="1000" spc="-55" dirty="0">
                          <a:latin typeface="ＭＳ ゴシック"/>
                          <a:cs typeface="ＭＳ ゴシック"/>
                        </a:rPr>
                        <a:t>・建設業法において、「当事者の一方から設計変更又は工事着手の延期若し</a:t>
                      </a:r>
                      <a:r>
                        <a:rPr sz="1000" spc="-5" dirty="0">
                          <a:latin typeface="ＭＳ ゴシック"/>
                          <a:cs typeface="ＭＳ ゴシック"/>
                        </a:rPr>
                        <a:t>くは工事の全部若しくは一部の中止の申出があつた場合における工期の</a:t>
                      </a:r>
                      <a:r>
                        <a:rPr sz="1000" spc="-55" dirty="0">
                          <a:latin typeface="ＭＳ ゴシック"/>
                          <a:cs typeface="ＭＳ ゴシック"/>
                        </a:rPr>
                        <a:t>変更、請負代金の額の変更又は損害の負担及びそれらの額の算定方法に関</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marR="3175">
                        <a:lnSpc>
                          <a:spcPct val="100000"/>
                        </a:lnSpc>
                        <a:spcBef>
                          <a:spcPts val="254"/>
                        </a:spcBef>
                        <a:tabLst>
                          <a:tab pos="470534" algn="l"/>
                        </a:tabLst>
                      </a:pPr>
                      <a:r>
                        <a:rPr sz="1000" spc="-25" dirty="0">
                          <a:latin typeface="ＭＳ ゴシック"/>
                          <a:cs typeface="ＭＳ ゴシック"/>
                        </a:rPr>
                        <a:t>２．</a:t>
                      </a:r>
                      <a:r>
                        <a:rPr sz="1000" dirty="0">
                          <a:latin typeface="ＭＳ ゴシック"/>
                          <a:cs typeface="ＭＳ ゴシック"/>
                        </a:rPr>
                        <a:t>	</a:t>
                      </a:r>
                      <a:r>
                        <a:rPr sz="1000" spc="-20" dirty="0">
                          <a:latin typeface="ＭＳ ゴシック"/>
                          <a:cs typeface="ＭＳ ゴシック"/>
                        </a:rPr>
                        <a:t>施設の設計、及び建設工事にかかる事項</a:t>
                      </a:r>
                      <a:endParaRPr sz="1000">
                        <a:latin typeface="ＭＳ ゴシック"/>
                        <a:cs typeface="ＭＳ ゴシック"/>
                      </a:endParaRPr>
                    </a:p>
                    <a:p>
                      <a:pPr marL="69850" marR="2287270">
                        <a:lnSpc>
                          <a:spcPct val="142900"/>
                        </a:lnSpc>
                        <a:tabLst>
                          <a:tab pos="604520" algn="l"/>
                          <a:tab pos="871219" algn="l"/>
                        </a:tabLst>
                      </a:pPr>
                      <a:r>
                        <a:rPr sz="1000" spc="-25" dirty="0">
                          <a:latin typeface="ＭＳ ゴシック"/>
                          <a:cs typeface="ＭＳ ゴシック"/>
                        </a:rPr>
                        <a:t>２－２</a:t>
                      </a:r>
                      <a:r>
                        <a:rPr sz="1000" dirty="0">
                          <a:latin typeface="ＭＳ ゴシック"/>
                          <a:cs typeface="ＭＳ ゴシック"/>
                        </a:rPr>
                        <a:t>	</a:t>
                      </a:r>
                      <a:r>
                        <a:rPr sz="1000" spc="-15" dirty="0">
                          <a:latin typeface="ＭＳ ゴシック"/>
                          <a:cs typeface="ＭＳ ゴシック"/>
                        </a:rPr>
                        <a:t>施</a:t>
                      </a:r>
                      <a:r>
                        <a:rPr sz="1000" dirty="0">
                          <a:latin typeface="ＭＳ ゴシック"/>
                          <a:cs typeface="ＭＳ ゴシック"/>
                        </a:rPr>
                        <a:t>設</a:t>
                      </a:r>
                      <a:r>
                        <a:rPr sz="1000" spc="-15" dirty="0">
                          <a:latin typeface="ＭＳ ゴシック"/>
                          <a:cs typeface="ＭＳ ゴシック"/>
                        </a:rPr>
                        <a:t>の</a:t>
                      </a:r>
                      <a:r>
                        <a:rPr sz="1000" dirty="0">
                          <a:latin typeface="ＭＳ ゴシック"/>
                          <a:cs typeface="ＭＳ ゴシック"/>
                        </a:rPr>
                        <a:t>建</a:t>
                      </a:r>
                      <a:r>
                        <a:rPr sz="1000" spc="-15" dirty="0">
                          <a:latin typeface="ＭＳ ゴシック"/>
                          <a:cs typeface="ＭＳ ゴシック"/>
                        </a:rPr>
                        <a:t>設</a:t>
                      </a:r>
                      <a:r>
                        <a:rPr sz="1000" dirty="0">
                          <a:latin typeface="ＭＳ ゴシック"/>
                          <a:cs typeface="ＭＳ ゴシック"/>
                        </a:rPr>
                        <a:t>工</a:t>
                      </a:r>
                      <a:r>
                        <a:rPr sz="1000" spc="-15" dirty="0">
                          <a:latin typeface="ＭＳ ゴシック"/>
                          <a:cs typeface="ＭＳ ゴシック"/>
                        </a:rPr>
                        <a:t>事</a:t>
                      </a:r>
                      <a:r>
                        <a:rPr sz="1000" dirty="0">
                          <a:latin typeface="ＭＳ ゴシック"/>
                          <a:cs typeface="ＭＳ ゴシック"/>
                        </a:rPr>
                        <a:t>に</a:t>
                      </a:r>
                      <a:r>
                        <a:rPr sz="1000" spc="-10" dirty="0">
                          <a:latin typeface="ＭＳ ゴシック"/>
                          <a:cs typeface="ＭＳ ゴシック"/>
                        </a:rPr>
                        <a:t>か</a:t>
                      </a:r>
                      <a:r>
                        <a:rPr sz="1000" spc="-15" dirty="0">
                          <a:latin typeface="ＭＳ ゴシック"/>
                          <a:cs typeface="ＭＳ ゴシック"/>
                        </a:rPr>
                        <a:t>か</a:t>
                      </a:r>
                      <a:r>
                        <a:rPr sz="1000" dirty="0">
                          <a:latin typeface="ＭＳ ゴシック"/>
                          <a:cs typeface="ＭＳ ゴシック"/>
                        </a:rPr>
                        <a:t>る</a:t>
                      </a:r>
                      <a:r>
                        <a:rPr sz="1000" spc="-15" dirty="0">
                          <a:latin typeface="ＭＳ ゴシック"/>
                          <a:cs typeface="ＭＳ ゴシック"/>
                        </a:rPr>
                        <a:t>事</a:t>
                      </a:r>
                      <a:r>
                        <a:rPr sz="1000" spc="-50" dirty="0">
                          <a:latin typeface="ＭＳ ゴシック"/>
                          <a:cs typeface="ＭＳ ゴシック"/>
                        </a:rPr>
                        <a:t>項 </a:t>
                      </a:r>
                      <a:r>
                        <a:rPr sz="1000" spc="-10" dirty="0">
                          <a:latin typeface="ＭＳ ゴシック"/>
                          <a:cs typeface="ＭＳ ゴシック"/>
                        </a:rPr>
                        <a:t>２－２－４</a:t>
                      </a:r>
                      <a:r>
                        <a:rPr sz="1000" dirty="0">
                          <a:latin typeface="ＭＳ ゴシック"/>
                          <a:cs typeface="ＭＳ ゴシック"/>
                        </a:rPr>
                        <a:t>	</a:t>
                      </a:r>
                      <a:r>
                        <a:rPr sz="1000" spc="-15" dirty="0">
                          <a:latin typeface="ＭＳ ゴシック"/>
                          <a:cs typeface="ＭＳ ゴシック"/>
                        </a:rPr>
                        <a:t>施</a:t>
                      </a:r>
                      <a:r>
                        <a:rPr sz="1000" dirty="0">
                          <a:latin typeface="ＭＳ ゴシック"/>
                          <a:cs typeface="ＭＳ ゴシック"/>
                        </a:rPr>
                        <a:t>工</a:t>
                      </a:r>
                      <a:r>
                        <a:rPr sz="1000" spc="-15" dirty="0">
                          <a:latin typeface="ＭＳ ゴシック"/>
                          <a:cs typeface="ＭＳ ゴシック"/>
                        </a:rPr>
                        <a:t>計</a:t>
                      </a:r>
                      <a:r>
                        <a:rPr sz="1000" dirty="0">
                          <a:latin typeface="ＭＳ ゴシック"/>
                          <a:cs typeface="ＭＳ ゴシック"/>
                        </a:rPr>
                        <a:t>画</a:t>
                      </a:r>
                      <a:r>
                        <a:rPr sz="1000" spc="-15" dirty="0">
                          <a:latin typeface="ＭＳ ゴシック"/>
                          <a:cs typeface="ＭＳ ゴシック"/>
                        </a:rPr>
                        <a:t>書</a:t>
                      </a:r>
                      <a:r>
                        <a:rPr sz="1000" dirty="0">
                          <a:latin typeface="ＭＳ ゴシック"/>
                          <a:cs typeface="ＭＳ ゴシック"/>
                        </a:rPr>
                        <a:t>の提</a:t>
                      </a:r>
                      <a:r>
                        <a:rPr sz="1000" spc="-50" dirty="0">
                          <a:latin typeface="ＭＳ ゴシック"/>
                          <a:cs typeface="ＭＳ ゴシック"/>
                        </a:rPr>
                        <a:t>出</a:t>
                      </a:r>
                      <a:r>
                        <a:rPr sz="1000" spc="500" dirty="0">
                          <a:latin typeface="ＭＳ ゴシック"/>
                          <a:cs typeface="ＭＳ ゴシック"/>
                        </a:rPr>
                        <a:t>  </a:t>
                      </a:r>
                      <a:r>
                        <a:rPr sz="1000" dirty="0">
                          <a:latin typeface="ＭＳ ゴシック"/>
                          <a:cs typeface="ＭＳ ゴシック"/>
                        </a:rPr>
                        <a:t>３．</a:t>
                      </a:r>
                      <a:r>
                        <a:rPr sz="1000" spc="-15" dirty="0">
                          <a:latin typeface="ＭＳ ゴシック"/>
                          <a:cs typeface="ＭＳ ゴシック"/>
                        </a:rPr>
                        <a:t>標</a:t>
                      </a:r>
                      <a:r>
                        <a:rPr sz="1000" dirty="0">
                          <a:latin typeface="ＭＳ ゴシック"/>
                          <a:cs typeface="ＭＳ ゴシック"/>
                        </a:rPr>
                        <a:t>準</a:t>
                      </a:r>
                      <a:r>
                        <a:rPr sz="1000" spc="-15" dirty="0">
                          <a:latin typeface="ＭＳ ゴシック"/>
                          <a:cs typeface="ＭＳ ゴシック"/>
                        </a:rPr>
                        <a:t>約</a:t>
                      </a:r>
                      <a:r>
                        <a:rPr sz="1000" dirty="0">
                          <a:latin typeface="ＭＳ ゴシック"/>
                          <a:cs typeface="ＭＳ ゴシック"/>
                        </a:rPr>
                        <a:t>款</a:t>
                      </a:r>
                      <a:r>
                        <a:rPr sz="1000" spc="-15" dirty="0">
                          <a:latin typeface="ＭＳ ゴシック"/>
                          <a:cs typeface="ＭＳ ゴシック"/>
                        </a:rPr>
                        <a:t>上</a:t>
                      </a:r>
                      <a:r>
                        <a:rPr sz="1000" dirty="0">
                          <a:latin typeface="ＭＳ ゴシック"/>
                          <a:cs typeface="ＭＳ ゴシック"/>
                        </a:rPr>
                        <a:t>の</a:t>
                      </a:r>
                      <a:r>
                        <a:rPr sz="1000" spc="-15" dirty="0">
                          <a:latin typeface="ＭＳ ゴシック"/>
                          <a:cs typeface="ＭＳ ゴシック"/>
                        </a:rPr>
                        <a:t>規</a:t>
                      </a:r>
                      <a:r>
                        <a:rPr sz="1000" dirty="0">
                          <a:latin typeface="ＭＳ ゴシック"/>
                          <a:cs typeface="ＭＳ ゴシック"/>
                        </a:rPr>
                        <a:t>定</a:t>
                      </a:r>
                      <a:r>
                        <a:rPr sz="1000" spc="-15" dirty="0">
                          <a:latin typeface="ＭＳ ゴシック"/>
                          <a:cs typeface="ＭＳ ゴシック"/>
                        </a:rPr>
                        <a:t>（</a:t>
                      </a:r>
                      <a:r>
                        <a:rPr sz="1000" dirty="0">
                          <a:latin typeface="ＭＳ ゴシック"/>
                          <a:cs typeface="ＭＳ ゴシック"/>
                        </a:rPr>
                        <a:t>参考</a:t>
                      </a:r>
                      <a:r>
                        <a:rPr sz="1000" spc="-50" dirty="0">
                          <a:latin typeface="ＭＳ ゴシック"/>
                          <a:cs typeface="ＭＳ ゴシック"/>
                        </a:rPr>
                        <a:t>）</a:t>
                      </a:r>
                      <a:endParaRPr sz="1000">
                        <a:latin typeface="ＭＳ ゴシック"/>
                        <a:cs typeface="ＭＳ ゴシック"/>
                      </a:endParaRPr>
                    </a:p>
                    <a:p>
                      <a:pPr marL="203835" marR="68580" indent="-133985">
                        <a:lnSpc>
                          <a:spcPct val="142700"/>
                        </a:lnSpc>
                        <a:spcBef>
                          <a:spcPts val="5"/>
                        </a:spcBef>
                      </a:pPr>
                      <a:r>
                        <a:rPr sz="1000" spc="-30" dirty="0">
                          <a:latin typeface="ＭＳ ゴシック"/>
                          <a:cs typeface="ＭＳ ゴシック"/>
                        </a:rPr>
                        <a:t>・標準約款</a:t>
                      </a:r>
                      <a:r>
                        <a:rPr sz="1000" u="sng" spc="-15" dirty="0">
                          <a:uFill>
                            <a:solidFill>
                              <a:srgbClr val="000000"/>
                            </a:solidFill>
                          </a:uFill>
                          <a:latin typeface="ＭＳ ゴシック"/>
                          <a:cs typeface="ＭＳ ゴシック"/>
                        </a:rPr>
                        <a:t>第３条第３項</a:t>
                      </a:r>
                      <a:r>
                        <a:rPr sz="1000" spc="-50" dirty="0">
                          <a:latin typeface="ＭＳ ゴシック"/>
                          <a:cs typeface="ＭＳ ゴシック"/>
                        </a:rPr>
                        <a:t>において、工程表は、この約款の他の条項において</a:t>
                      </a:r>
                      <a:r>
                        <a:rPr sz="1000" spc="-20" dirty="0">
                          <a:latin typeface="ＭＳ ゴシック"/>
                          <a:cs typeface="ＭＳ ゴシック"/>
                        </a:rPr>
                        <a:t>定める場合を除き、当事者を拘束するものではないと定めている。</a:t>
                      </a:r>
                      <a:endParaRPr sz="1000">
                        <a:latin typeface="ＭＳ ゴシック"/>
                        <a:cs typeface="ＭＳ ゴシック"/>
                      </a:endParaRPr>
                    </a:p>
                    <a:p>
                      <a:pPr marL="69850" marR="1885314">
                        <a:lnSpc>
                          <a:spcPct val="142900"/>
                        </a:lnSpc>
                        <a:tabLst>
                          <a:tab pos="871219" algn="l"/>
                        </a:tabLst>
                      </a:pPr>
                      <a:r>
                        <a:rPr sz="1000" spc="-10" dirty="0">
                          <a:latin typeface="ＭＳ ゴシック"/>
                          <a:cs typeface="ＭＳ ゴシック"/>
                        </a:rPr>
                        <a:t>２－２－５</a:t>
                      </a:r>
                      <a:r>
                        <a:rPr sz="1000" dirty="0">
                          <a:latin typeface="ＭＳ ゴシック"/>
                          <a:cs typeface="ＭＳ ゴシック"/>
                        </a:rPr>
                        <a:t>	</a:t>
                      </a:r>
                      <a:r>
                        <a:rPr sz="1000" spc="-15" dirty="0">
                          <a:latin typeface="ＭＳ ゴシック"/>
                          <a:cs typeface="ＭＳ ゴシック"/>
                        </a:rPr>
                        <a:t>第三者による実施</a:t>
                      </a:r>
                      <a:r>
                        <a:rPr sz="1000" dirty="0">
                          <a:latin typeface="ＭＳ ゴシック"/>
                          <a:cs typeface="ＭＳ ゴシック"/>
                        </a:rPr>
                        <a:t>（</a:t>
                      </a:r>
                      <a:r>
                        <a:rPr sz="1000" spc="-15" dirty="0">
                          <a:latin typeface="ＭＳ ゴシック"/>
                          <a:cs typeface="ＭＳ ゴシック"/>
                        </a:rPr>
                        <a:t>建設工事</a:t>
                      </a:r>
                      <a:r>
                        <a:rPr sz="1000" spc="-50" dirty="0">
                          <a:latin typeface="ＭＳ ゴシック"/>
                          <a:cs typeface="ＭＳ ゴシック"/>
                        </a:rPr>
                        <a:t>） </a:t>
                      </a:r>
                      <a:r>
                        <a:rPr sz="1000" spc="-20" dirty="0">
                          <a:latin typeface="ＭＳ ゴシック"/>
                          <a:cs typeface="ＭＳ ゴシック"/>
                        </a:rPr>
                        <a:t>３．施工体制台帳等の管理者等に対する提出</a:t>
                      </a:r>
                      <a:endParaRPr sz="1000">
                        <a:latin typeface="ＭＳ ゴシック"/>
                        <a:cs typeface="ＭＳ ゴシック"/>
                      </a:endParaRPr>
                    </a:p>
                    <a:p>
                      <a:pPr marL="203835" indent="-134620">
                        <a:lnSpc>
                          <a:spcPts val="1800"/>
                        </a:lnSpc>
                        <a:spcBef>
                          <a:spcPts val="150"/>
                        </a:spcBef>
                      </a:pPr>
                      <a:r>
                        <a:rPr sz="1000" spc="-55" dirty="0">
                          <a:latin typeface="ＭＳ ゴシック"/>
                          <a:cs typeface="ＭＳ ゴシック"/>
                        </a:rPr>
                        <a:t>・一般に建設工事の施工は、それぞれ独立した各種専門工事の総合的な組み</a:t>
                      </a:r>
                      <a:r>
                        <a:rPr sz="1000" spc="-40" dirty="0">
                          <a:latin typeface="ＭＳ ゴシック"/>
                          <a:cs typeface="ＭＳ ゴシック"/>
                        </a:rPr>
                        <a:t>合わせにより成り立っているため、建設業法において、発注者から直接請</a:t>
                      </a:r>
                      <a:r>
                        <a:rPr sz="1000" spc="10" dirty="0">
                          <a:latin typeface="ＭＳ ゴシック"/>
                          <a:cs typeface="ＭＳ ゴシック"/>
                        </a:rPr>
                        <a:t>け負った建設工事を一定額以上の下請契約を締結して施工しようとする</a:t>
                      </a:r>
                      <a:r>
                        <a:rPr sz="1000" spc="-55" dirty="0">
                          <a:latin typeface="ＭＳ ゴシック"/>
                          <a:cs typeface="ＭＳ ゴシック"/>
                        </a:rPr>
                        <a:t>特定建設業者に対し、施工体制台帳及び施工体系図の作成等を義務付けて</a:t>
                      </a:r>
                      <a:r>
                        <a:rPr sz="1000" spc="-100" dirty="0">
                          <a:latin typeface="ＭＳ ゴシック"/>
                          <a:cs typeface="ＭＳ ゴシック"/>
                        </a:rPr>
                        <a:t>いる</a:t>
                      </a:r>
                      <a:r>
                        <a:rPr sz="1000" spc="-15" dirty="0">
                          <a:latin typeface="ＭＳ ゴシック"/>
                          <a:cs typeface="ＭＳ ゴシック"/>
                        </a:rPr>
                        <a:t>（建設業法第２４条の７及び建設業法施行令第７条の４</a:t>
                      </a:r>
                      <a:r>
                        <a:rPr sz="1000" spc="-530" dirty="0">
                          <a:latin typeface="ＭＳ ゴシック"/>
                          <a:cs typeface="ＭＳ ゴシック"/>
                        </a:rPr>
                        <a:t>）</a:t>
                      </a:r>
                      <a:r>
                        <a:rPr sz="1000" spc="-50" dirty="0">
                          <a:latin typeface="ＭＳ ゴシック"/>
                          <a:cs typeface="ＭＳ ゴシック"/>
                        </a:rPr>
                        <a:t>。ちなみに、参考として、入札契約適正化法が適用される場合には、発注者への施工体</a:t>
                      </a:r>
                      <a:r>
                        <a:rPr sz="1000" spc="-35" dirty="0">
                          <a:latin typeface="ＭＳ ゴシック"/>
                          <a:cs typeface="ＭＳ ゴシック"/>
                        </a:rPr>
                        <a:t>制台帳の写しの提出が義務付けられている</a:t>
                      </a:r>
                      <a:r>
                        <a:rPr sz="1000" spc="-15" dirty="0">
                          <a:latin typeface="ＭＳ ゴシック"/>
                          <a:cs typeface="ＭＳ ゴシック"/>
                        </a:rPr>
                        <a:t>（入札契約適正化法</a:t>
                      </a:r>
                      <a:r>
                        <a:rPr sz="1000" u="sng" spc="-15" dirty="0">
                          <a:uFill>
                            <a:solidFill>
                              <a:srgbClr val="000000"/>
                            </a:solidFill>
                          </a:uFill>
                          <a:latin typeface="ＭＳ ゴシック"/>
                          <a:cs typeface="ＭＳ ゴシック"/>
                        </a:rPr>
                        <a:t>第１５条第</a:t>
                      </a:r>
                      <a:r>
                        <a:rPr sz="1000" spc="-15" dirty="0">
                          <a:latin typeface="ＭＳ ゴシック"/>
                          <a:cs typeface="ＭＳ ゴシック"/>
                        </a:rPr>
                        <a:t> </a:t>
                      </a:r>
                      <a:r>
                        <a:rPr sz="1000" u="sng" dirty="0">
                          <a:uFill>
                            <a:solidFill>
                              <a:srgbClr val="000000"/>
                            </a:solidFill>
                          </a:uFill>
                          <a:latin typeface="ＭＳ ゴシック"/>
                          <a:cs typeface="ＭＳ ゴシック"/>
                        </a:rPr>
                        <a:t>２項</a:t>
                      </a:r>
                      <a:r>
                        <a:rPr sz="1000" spc="-540" dirty="0">
                          <a:latin typeface="ＭＳ ゴシック"/>
                          <a:cs typeface="ＭＳ ゴシック"/>
                        </a:rPr>
                        <a:t>）。</a:t>
                      </a:r>
                      <a:endParaRPr sz="1000">
                        <a:latin typeface="ＭＳ ゴシック"/>
                        <a:cs typeface="ＭＳ ゴシック"/>
                      </a:endParaRPr>
                    </a:p>
                    <a:p>
                      <a:pPr marL="69850" marR="3086100">
                        <a:lnSpc>
                          <a:spcPts val="1800"/>
                        </a:lnSpc>
                        <a:tabLst>
                          <a:tab pos="871219" algn="l"/>
                        </a:tabLst>
                      </a:pPr>
                      <a:r>
                        <a:rPr sz="1000" spc="-10" dirty="0">
                          <a:latin typeface="ＭＳ ゴシック"/>
                          <a:cs typeface="ＭＳ ゴシック"/>
                        </a:rPr>
                        <a:t>２－２－７</a:t>
                      </a:r>
                      <a:r>
                        <a:rPr sz="1000" dirty="0">
                          <a:latin typeface="ＭＳ ゴシック"/>
                          <a:cs typeface="ＭＳ ゴシック"/>
                        </a:rPr>
                        <a:t>	</a:t>
                      </a:r>
                      <a:r>
                        <a:rPr sz="1000" spc="-25" dirty="0">
                          <a:latin typeface="ＭＳ ゴシック"/>
                          <a:cs typeface="ＭＳ ゴシック"/>
                        </a:rPr>
                        <a:t>工期の変更</a:t>
                      </a:r>
                      <a:r>
                        <a:rPr sz="1000" spc="-50" dirty="0">
                          <a:latin typeface="ＭＳ ゴシック"/>
                          <a:cs typeface="ＭＳ ゴシック"/>
                        </a:rPr>
                        <a:t> </a:t>
                      </a:r>
                      <a:r>
                        <a:rPr sz="1000" spc="-20" dirty="0">
                          <a:latin typeface="ＭＳ ゴシック"/>
                          <a:cs typeface="ＭＳ ゴシック"/>
                        </a:rPr>
                        <a:t>４．関係法令の規定</a:t>
                      </a:r>
                      <a:endParaRPr sz="1000">
                        <a:latin typeface="ＭＳ ゴシック"/>
                        <a:cs typeface="ＭＳ ゴシック"/>
                      </a:endParaRPr>
                    </a:p>
                    <a:p>
                      <a:pPr marL="203835" marR="67310" indent="-134620" algn="just">
                        <a:lnSpc>
                          <a:spcPts val="1800"/>
                        </a:lnSpc>
                      </a:pPr>
                      <a:r>
                        <a:rPr sz="1000" spc="-55" dirty="0">
                          <a:latin typeface="ＭＳ ゴシック"/>
                          <a:cs typeface="ＭＳ ゴシック"/>
                        </a:rPr>
                        <a:t>・建設業法において、「当事者の一方から設計変更又は工事着手の延期若し</a:t>
                      </a:r>
                      <a:r>
                        <a:rPr sz="1000" spc="-5" dirty="0">
                          <a:latin typeface="ＭＳ ゴシック"/>
                          <a:cs typeface="ＭＳ ゴシック"/>
                        </a:rPr>
                        <a:t>くは工事の全部若しくは一部の中止の申出があつた場合における工期の</a:t>
                      </a:r>
                      <a:r>
                        <a:rPr sz="1000" spc="-55" dirty="0">
                          <a:latin typeface="ＭＳ ゴシック"/>
                          <a:cs typeface="ＭＳ ゴシック"/>
                        </a:rPr>
                        <a:t>変更、請負代金の額の変更又は損害の負担及びそれらの額の算定方法に関</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スライド番号プレースホルダー 1">
            <a:extLst>
              <a:ext uri="{FF2B5EF4-FFF2-40B4-BE49-F238E27FC236}">
                <a16:creationId xmlns:a16="http://schemas.microsoft.com/office/drawing/2014/main" id="{1E70A7F9-8DCB-2197-2346-62EE85BB1F91}"/>
              </a:ext>
            </a:extLst>
          </p:cNvPr>
          <p:cNvSpPr>
            <a:spLocks noGrp="1"/>
          </p:cNvSpPr>
          <p:nvPr>
            <p:ph type="sldNum" sz="quarter" idx="12"/>
          </p:nvPr>
        </p:nvSpPr>
        <p:spPr>
          <a:xfrm>
            <a:off x="8805333" y="6356350"/>
            <a:ext cx="2743200" cy="365125"/>
          </a:xfrm>
        </p:spPr>
        <p:txBody>
          <a:bodyPr>
            <a:normAutofit/>
          </a:bodyPr>
          <a:lstStyle/>
          <a:p>
            <a:pPr>
              <a:spcAft>
                <a:spcPts val="600"/>
              </a:spcAft>
            </a:pPr>
            <a:fld id="{8CBE0B6B-AA1C-4A08-8C69-36F95E8FD104}" type="slidenum">
              <a:rPr kumimoji="1" lang="ja-JP" altLang="en-US" smtClean="0"/>
              <a:pPr>
                <a:spcAft>
                  <a:spcPts val="600"/>
                </a:spcAft>
              </a:pPr>
              <a:t>5</a:t>
            </a:fld>
            <a:endParaRPr kumimoji="1" lang="ja-JP" altLang="en-US"/>
          </a:p>
        </p:txBody>
      </p:sp>
      <p:sp>
        <p:nvSpPr>
          <p:cNvPr id="31"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表 2">
            <a:extLst>
              <a:ext uri="{FF2B5EF4-FFF2-40B4-BE49-F238E27FC236}">
                <a16:creationId xmlns:a16="http://schemas.microsoft.com/office/drawing/2014/main" id="{06E8C82C-A8A6-E218-669C-AF0FA3EBB386}"/>
              </a:ext>
            </a:extLst>
          </p:cNvPr>
          <p:cNvGraphicFramePr>
            <a:graphicFrameLocks noGrp="1"/>
          </p:cNvGraphicFramePr>
          <p:nvPr>
            <p:extLst>
              <p:ext uri="{D42A27DB-BD31-4B8C-83A1-F6EECF244321}">
                <p14:modId xmlns:p14="http://schemas.microsoft.com/office/powerpoint/2010/main" val="2717217931"/>
              </p:ext>
            </p:extLst>
          </p:nvPr>
        </p:nvGraphicFramePr>
        <p:xfrm>
          <a:off x="1441370" y="643468"/>
          <a:ext cx="9309262" cy="5957548"/>
        </p:xfrm>
        <a:graphic>
          <a:graphicData uri="http://schemas.openxmlformats.org/drawingml/2006/table">
            <a:tbl>
              <a:tblPr/>
              <a:tblGrid>
                <a:gridCol w="6378314">
                  <a:extLst>
                    <a:ext uri="{9D8B030D-6E8A-4147-A177-3AD203B41FA5}">
                      <a16:colId xmlns:a16="http://schemas.microsoft.com/office/drawing/2014/main" val="2746964857"/>
                    </a:ext>
                  </a:extLst>
                </a:gridCol>
                <a:gridCol w="2723771">
                  <a:extLst>
                    <a:ext uri="{9D8B030D-6E8A-4147-A177-3AD203B41FA5}">
                      <a16:colId xmlns:a16="http://schemas.microsoft.com/office/drawing/2014/main" val="1599711225"/>
                    </a:ext>
                  </a:extLst>
                </a:gridCol>
                <a:gridCol w="207177">
                  <a:extLst>
                    <a:ext uri="{9D8B030D-6E8A-4147-A177-3AD203B41FA5}">
                      <a16:colId xmlns:a16="http://schemas.microsoft.com/office/drawing/2014/main" val="3585129296"/>
                    </a:ext>
                  </a:extLst>
                </a:gridCol>
              </a:tblGrid>
              <a:tr h="461812">
                <a:tc gridSpan="2">
                  <a:txBody>
                    <a:bodyPr/>
                    <a:lstStyle/>
                    <a:p>
                      <a:pPr algn="l" fontAlgn="ctr">
                        <a:spcBef>
                          <a:spcPts val="0"/>
                        </a:spcBef>
                        <a:spcAft>
                          <a:spcPts val="0"/>
                        </a:spcAft>
                      </a:pPr>
                      <a:r>
                        <a:rPr lang="en-US" altLang="ja-JP" sz="2100" b="0" i="0" u="none" strike="noStrike">
                          <a:solidFill>
                            <a:srgbClr val="000000"/>
                          </a:solidFill>
                          <a:effectLst/>
                          <a:latin typeface="游ゴシック" panose="020B0400000000000000" pitchFamily="34" charset="-128"/>
                          <a:ea typeface="游ゴシック" panose="020B0400000000000000" pitchFamily="34" charset="-128"/>
                        </a:rPr>
                        <a:t>2</a:t>
                      </a:r>
                      <a:r>
                        <a:rPr lang="ja-JP" altLang="en-US" sz="2100" b="0" i="0" u="none" strike="noStrike">
                          <a:solidFill>
                            <a:srgbClr val="000000"/>
                          </a:solidFill>
                          <a:effectLst/>
                          <a:latin typeface="游ゴシック" panose="020B0400000000000000" pitchFamily="34" charset="-128"/>
                          <a:ea typeface="游ゴシック" panose="020B0400000000000000" pitchFamily="34" charset="-128"/>
                        </a:rPr>
                        <a:t>．自治体建設関係プロポーザル工事</a:t>
                      </a:r>
                      <a:endParaRPr lang="ja-JP" altLang="en-US" sz="3400" b="0" i="0" u="none" strike="noStrike">
                        <a:effectLst/>
                        <a:latin typeface="Arial" panose="020B0604020202020204" pitchFamily="34" charset="0"/>
                      </a:endParaRPr>
                    </a:p>
                  </a:txBody>
                  <a:tcPr marL="174459" marR="174459" marT="87230" marB="87230">
                    <a:lnL>
                      <a:noFill/>
                    </a:lnL>
                    <a:lnR>
                      <a:noFill/>
                    </a:lnR>
                    <a:lnT>
                      <a:noFill/>
                    </a:lnT>
                    <a:lnB>
                      <a:noFill/>
                    </a:lnB>
                  </a:tcPr>
                </a:tc>
                <a:tc hMerge="1">
                  <a:txBody>
                    <a:bodyPr/>
                    <a:lstStyle/>
                    <a:p>
                      <a:endParaRPr kumimoji="1" lang="ja-JP" altLang="en-US"/>
                    </a:p>
                  </a:txBody>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extLst>
                  <a:ext uri="{0D108BD9-81ED-4DB2-BD59-A6C34878D82A}">
                    <a16:rowId xmlns:a16="http://schemas.microsoft.com/office/drawing/2014/main" val="1528426733"/>
                  </a:ext>
                </a:extLst>
              </a:tr>
              <a:tr h="461812">
                <a:tc gridSpan="2">
                  <a:txBody>
                    <a:bodyPr/>
                    <a:lstStyle/>
                    <a:p>
                      <a:pPr algn="l" fontAlgn="ctr">
                        <a:spcBef>
                          <a:spcPts val="0"/>
                        </a:spcBef>
                        <a:spcAft>
                          <a:spcPts val="0"/>
                        </a:spcAft>
                      </a:pPr>
                      <a:r>
                        <a:rPr lang="ja-JP" altLang="en-US" sz="2100" b="0" i="0" u="none" strike="noStrike">
                          <a:solidFill>
                            <a:srgbClr val="000000"/>
                          </a:solidFill>
                          <a:effectLst/>
                          <a:latin typeface="游ゴシック" panose="020B0400000000000000" pitchFamily="34" charset="-128"/>
                          <a:ea typeface="游ゴシック" panose="020B0400000000000000" pitchFamily="34" charset="-128"/>
                        </a:rPr>
                        <a:t>（コンペプロポ－ザル情報サイトより）</a:t>
                      </a:r>
                      <a:endParaRPr lang="ja-JP" altLang="en-US" sz="3400" b="0" i="0" u="none" strike="noStrike">
                        <a:effectLst/>
                        <a:latin typeface="Arial" panose="020B0604020202020204" pitchFamily="34" charset="0"/>
                      </a:endParaRPr>
                    </a:p>
                  </a:txBody>
                  <a:tcPr marL="174459" marR="174459" marT="87230" marB="87230">
                    <a:lnL>
                      <a:noFill/>
                    </a:lnL>
                    <a:lnR>
                      <a:noFill/>
                    </a:lnR>
                    <a:lnT>
                      <a:noFill/>
                    </a:lnT>
                    <a:lnB>
                      <a:noFill/>
                    </a:lnB>
                  </a:tcPr>
                </a:tc>
                <a:tc hMerge="1">
                  <a:txBody>
                    <a:bodyPr/>
                    <a:lstStyle/>
                    <a:p>
                      <a:endParaRPr kumimoji="1" lang="ja-JP" altLang="en-US"/>
                    </a:p>
                  </a:txBody>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extLst>
                  <a:ext uri="{0D108BD9-81ED-4DB2-BD59-A6C34878D82A}">
                    <a16:rowId xmlns:a16="http://schemas.microsoft.com/office/drawing/2014/main" val="1513193494"/>
                  </a:ext>
                </a:extLst>
              </a:tr>
              <a:tr h="439092">
                <a:tc>
                  <a:txBody>
                    <a:bodyPr/>
                    <a:lstStyle/>
                    <a:p>
                      <a:pPr algn="l" fontAlgn="ctr">
                        <a:spcBef>
                          <a:spcPts val="0"/>
                        </a:spcBef>
                        <a:spcAft>
                          <a:spcPts val="0"/>
                        </a:spcAft>
                      </a:pPr>
                      <a:r>
                        <a:rPr lang="en-US" altLang="ja-JP" sz="2100" b="0" i="0" u="none" strike="noStrike">
                          <a:solidFill>
                            <a:srgbClr val="000000"/>
                          </a:solidFill>
                          <a:effectLst/>
                          <a:latin typeface="游ゴシック" panose="020B0400000000000000" pitchFamily="34" charset="-128"/>
                          <a:ea typeface="游ゴシック" panose="020B0400000000000000" pitchFamily="34" charset="-128"/>
                        </a:rPr>
                        <a:t>2023</a:t>
                      </a:r>
                      <a:r>
                        <a:rPr lang="ja-JP" altLang="en-US" sz="2100" b="0" i="0" u="none" strike="noStrike">
                          <a:solidFill>
                            <a:srgbClr val="000000"/>
                          </a:solidFill>
                          <a:effectLst/>
                          <a:latin typeface="游ゴシック" panose="020B0400000000000000" pitchFamily="34" charset="-128"/>
                          <a:ea typeface="游ゴシック" panose="020B0400000000000000" pitchFamily="34" charset="-128"/>
                        </a:rPr>
                        <a:t>年度（</a:t>
                      </a:r>
                      <a:r>
                        <a:rPr lang="en-US" altLang="ja-JP" sz="2100" b="0" i="0" u="none" strike="noStrike">
                          <a:solidFill>
                            <a:srgbClr val="000000"/>
                          </a:solidFill>
                          <a:effectLst/>
                          <a:latin typeface="游ゴシック" panose="020B0400000000000000" pitchFamily="34" charset="-128"/>
                          <a:ea typeface="游ゴシック" panose="020B0400000000000000" pitchFamily="34" charset="-128"/>
                        </a:rPr>
                        <a:t>4</a:t>
                      </a:r>
                      <a:r>
                        <a:rPr lang="ja-JP" altLang="en-US" sz="2100" b="0" i="0" u="none" strike="noStrike">
                          <a:solidFill>
                            <a:srgbClr val="000000"/>
                          </a:solidFill>
                          <a:effectLst/>
                          <a:latin typeface="游ゴシック" panose="020B0400000000000000" pitchFamily="34" charset="-128"/>
                          <a:ea typeface="游ゴシック" panose="020B0400000000000000" pitchFamily="34" charset="-128"/>
                        </a:rPr>
                        <a:t>～</a:t>
                      </a:r>
                      <a:r>
                        <a:rPr lang="en-US" altLang="ja-JP" sz="2100" b="0" i="0" u="none" strike="noStrike">
                          <a:solidFill>
                            <a:srgbClr val="000000"/>
                          </a:solidFill>
                          <a:effectLst/>
                          <a:latin typeface="游ゴシック" panose="020B0400000000000000" pitchFamily="34" charset="-128"/>
                          <a:ea typeface="游ゴシック" panose="020B0400000000000000" pitchFamily="34" charset="-128"/>
                        </a:rPr>
                        <a:t>6</a:t>
                      </a:r>
                      <a:r>
                        <a:rPr lang="ja-JP" altLang="en-US" sz="2100" b="0" i="0" u="none" strike="noStrike">
                          <a:solidFill>
                            <a:srgbClr val="000000"/>
                          </a:solidFill>
                          <a:effectLst/>
                          <a:latin typeface="游ゴシック" panose="020B0400000000000000" pitchFamily="34" charset="-128"/>
                          <a:ea typeface="游ゴシック" panose="020B0400000000000000" pitchFamily="34" charset="-128"/>
                        </a:rPr>
                        <a:t>月）</a:t>
                      </a: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r" fontAlgn="ctr">
                        <a:spcBef>
                          <a:spcPts val="0"/>
                        </a:spcBef>
                        <a:spcAft>
                          <a:spcPts val="0"/>
                        </a:spcAft>
                      </a:pPr>
                      <a:r>
                        <a:rPr lang="en-US" sz="2100" b="0" i="0" u="none" strike="noStrike">
                          <a:solidFill>
                            <a:srgbClr val="000000"/>
                          </a:solidFill>
                          <a:effectLst/>
                          <a:latin typeface="游ゴシック" panose="020B0400000000000000" pitchFamily="34" charset="-128"/>
                          <a:ea typeface="游ゴシック" panose="020B0400000000000000" pitchFamily="34" charset="-128"/>
                        </a:rPr>
                        <a:t>480</a:t>
                      </a:r>
                      <a:endParaRPr lang="en-US" altLang="ja-JP"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extLst>
                  <a:ext uri="{0D108BD9-81ED-4DB2-BD59-A6C34878D82A}">
                    <a16:rowId xmlns:a16="http://schemas.microsoft.com/office/drawing/2014/main" val="1832789669"/>
                  </a:ext>
                </a:extLst>
              </a:tr>
              <a:tr h="439092">
                <a:tc>
                  <a:txBody>
                    <a:bodyPr/>
                    <a:lstStyle/>
                    <a:p>
                      <a:pPr algn="l" fontAlgn="ctr">
                        <a:spcBef>
                          <a:spcPts val="0"/>
                        </a:spcBef>
                        <a:spcAft>
                          <a:spcPts val="0"/>
                        </a:spcAft>
                      </a:pPr>
                      <a:r>
                        <a:rPr lang="en-US" altLang="ja-JP" sz="2100" b="0" i="0" u="none" strike="noStrike">
                          <a:solidFill>
                            <a:srgbClr val="000000"/>
                          </a:solidFill>
                          <a:effectLst/>
                          <a:latin typeface="游ゴシック" panose="020B0400000000000000" pitchFamily="34" charset="-128"/>
                          <a:ea typeface="游ゴシック" panose="020B0400000000000000" pitchFamily="34" charset="-128"/>
                        </a:rPr>
                        <a:t>2022</a:t>
                      </a:r>
                      <a:r>
                        <a:rPr lang="ja-JP" altLang="en-US" sz="2100" b="0" i="0" u="none" strike="noStrike">
                          <a:solidFill>
                            <a:srgbClr val="000000"/>
                          </a:solidFill>
                          <a:effectLst/>
                          <a:latin typeface="游ゴシック" panose="020B0400000000000000" pitchFamily="34" charset="-128"/>
                          <a:ea typeface="游ゴシック" panose="020B0400000000000000" pitchFamily="34" charset="-128"/>
                        </a:rPr>
                        <a:t>年度</a:t>
                      </a: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r" fontAlgn="ctr">
                        <a:spcBef>
                          <a:spcPts val="0"/>
                        </a:spcBef>
                        <a:spcAft>
                          <a:spcPts val="0"/>
                        </a:spcAft>
                      </a:pPr>
                      <a:r>
                        <a:rPr lang="en-US" sz="2100" b="0" i="0" u="none" strike="noStrike">
                          <a:solidFill>
                            <a:srgbClr val="000000"/>
                          </a:solidFill>
                          <a:effectLst/>
                          <a:latin typeface="游ゴシック" panose="020B0400000000000000" pitchFamily="34" charset="-128"/>
                          <a:ea typeface="游ゴシック" panose="020B0400000000000000" pitchFamily="34" charset="-128"/>
                        </a:rPr>
                        <a:t>948</a:t>
                      </a:r>
                      <a:endParaRPr lang="en-US" altLang="ja-JP"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extLst>
                  <a:ext uri="{0D108BD9-81ED-4DB2-BD59-A6C34878D82A}">
                    <a16:rowId xmlns:a16="http://schemas.microsoft.com/office/drawing/2014/main" val="1155305177"/>
                  </a:ext>
                </a:extLst>
              </a:tr>
              <a:tr h="439092">
                <a:tc>
                  <a:txBody>
                    <a:bodyPr/>
                    <a:lstStyle/>
                    <a:p>
                      <a:pPr algn="l" fontAlgn="ctr">
                        <a:spcBef>
                          <a:spcPts val="0"/>
                        </a:spcBef>
                        <a:spcAft>
                          <a:spcPts val="0"/>
                        </a:spcAft>
                      </a:pPr>
                      <a:r>
                        <a:rPr lang="en-US" altLang="ja-JP" sz="2100" b="0" i="0" u="none" strike="noStrike">
                          <a:solidFill>
                            <a:srgbClr val="000000"/>
                          </a:solidFill>
                          <a:effectLst/>
                          <a:latin typeface="游ゴシック" panose="020B0400000000000000" pitchFamily="34" charset="-128"/>
                          <a:ea typeface="游ゴシック" panose="020B0400000000000000" pitchFamily="34" charset="-128"/>
                        </a:rPr>
                        <a:t>2021</a:t>
                      </a:r>
                      <a:r>
                        <a:rPr lang="ja-JP" altLang="en-US" sz="2100" b="0" i="0" u="none" strike="noStrike">
                          <a:solidFill>
                            <a:srgbClr val="000000"/>
                          </a:solidFill>
                          <a:effectLst/>
                          <a:latin typeface="游ゴシック" panose="020B0400000000000000" pitchFamily="34" charset="-128"/>
                          <a:ea typeface="游ゴシック" panose="020B0400000000000000" pitchFamily="34" charset="-128"/>
                        </a:rPr>
                        <a:t>年度</a:t>
                      </a: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r" fontAlgn="ctr">
                        <a:spcBef>
                          <a:spcPts val="0"/>
                        </a:spcBef>
                        <a:spcAft>
                          <a:spcPts val="0"/>
                        </a:spcAft>
                      </a:pPr>
                      <a:r>
                        <a:rPr lang="en-US" sz="2100" b="0" i="0" u="none" strike="noStrike">
                          <a:solidFill>
                            <a:srgbClr val="000000"/>
                          </a:solidFill>
                          <a:effectLst/>
                          <a:latin typeface="游ゴシック" panose="020B0400000000000000" pitchFamily="34" charset="-128"/>
                          <a:ea typeface="游ゴシック" panose="020B0400000000000000" pitchFamily="34" charset="-128"/>
                        </a:rPr>
                        <a:t>463</a:t>
                      </a:r>
                      <a:endParaRPr lang="en-US" altLang="ja-JP"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extLst>
                  <a:ext uri="{0D108BD9-81ED-4DB2-BD59-A6C34878D82A}">
                    <a16:rowId xmlns:a16="http://schemas.microsoft.com/office/drawing/2014/main" val="3158230154"/>
                  </a:ext>
                </a:extLst>
              </a:tr>
              <a:tr h="439092">
                <a:tc>
                  <a:txBody>
                    <a:bodyPr/>
                    <a:lstStyle/>
                    <a:p>
                      <a:pPr algn="l" fontAlgn="ctr">
                        <a:spcBef>
                          <a:spcPts val="0"/>
                        </a:spcBef>
                        <a:spcAft>
                          <a:spcPts val="0"/>
                        </a:spcAft>
                      </a:pPr>
                      <a:r>
                        <a:rPr lang="en-US" altLang="ja-JP" sz="2100" b="0" i="0" u="none" strike="noStrike">
                          <a:solidFill>
                            <a:srgbClr val="000000"/>
                          </a:solidFill>
                          <a:effectLst/>
                          <a:latin typeface="游ゴシック" panose="020B0400000000000000" pitchFamily="34" charset="-128"/>
                          <a:ea typeface="游ゴシック" panose="020B0400000000000000" pitchFamily="34" charset="-128"/>
                        </a:rPr>
                        <a:t>2020</a:t>
                      </a:r>
                      <a:r>
                        <a:rPr lang="ja-JP" altLang="en-US" sz="2100" b="0" i="0" u="none" strike="noStrike">
                          <a:solidFill>
                            <a:srgbClr val="000000"/>
                          </a:solidFill>
                          <a:effectLst/>
                          <a:latin typeface="游ゴシック" panose="020B0400000000000000" pitchFamily="34" charset="-128"/>
                          <a:ea typeface="游ゴシック" panose="020B0400000000000000" pitchFamily="34" charset="-128"/>
                        </a:rPr>
                        <a:t>年度</a:t>
                      </a: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r" fontAlgn="ctr">
                        <a:spcBef>
                          <a:spcPts val="0"/>
                        </a:spcBef>
                        <a:spcAft>
                          <a:spcPts val="0"/>
                        </a:spcAft>
                      </a:pPr>
                      <a:r>
                        <a:rPr lang="en-US" sz="2100" b="0" i="0" u="none" strike="noStrike">
                          <a:solidFill>
                            <a:srgbClr val="000000"/>
                          </a:solidFill>
                          <a:effectLst/>
                          <a:latin typeface="游ゴシック" panose="020B0400000000000000" pitchFamily="34" charset="-128"/>
                          <a:ea typeface="游ゴシック" panose="020B0400000000000000" pitchFamily="34" charset="-128"/>
                        </a:rPr>
                        <a:t>560</a:t>
                      </a:r>
                      <a:endParaRPr lang="en-US" altLang="ja-JP"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extLst>
                  <a:ext uri="{0D108BD9-81ED-4DB2-BD59-A6C34878D82A}">
                    <a16:rowId xmlns:a16="http://schemas.microsoft.com/office/drawing/2014/main" val="3743523818"/>
                  </a:ext>
                </a:extLst>
              </a:tr>
              <a:tr h="439092">
                <a:tc>
                  <a:txBody>
                    <a:bodyPr/>
                    <a:lstStyle/>
                    <a:p>
                      <a:pPr algn="l" fontAlgn="ctr">
                        <a:spcBef>
                          <a:spcPts val="0"/>
                        </a:spcBef>
                        <a:spcAft>
                          <a:spcPts val="0"/>
                        </a:spcAft>
                      </a:pPr>
                      <a:r>
                        <a:rPr lang="en-US" altLang="ja-JP" sz="2100" b="0" i="0" u="none" strike="noStrike">
                          <a:solidFill>
                            <a:srgbClr val="000000"/>
                          </a:solidFill>
                          <a:effectLst/>
                          <a:latin typeface="游ゴシック" panose="020B0400000000000000" pitchFamily="34" charset="-128"/>
                          <a:ea typeface="游ゴシック" panose="020B0400000000000000" pitchFamily="34" charset="-128"/>
                        </a:rPr>
                        <a:t>2019</a:t>
                      </a:r>
                      <a:r>
                        <a:rPr lang="ja-JP" altLang="en-US" sz="2100" b="0" i="0" u="none" strike="noStrike">
                          <a:solidFill>
                            <a:srgbClr val="000000"/>
                          </a:solidFill>
                          <a:effectLst/>
                          <a:latin typeface="游ゴシック" panose="020B0400000000000000" pitchFamily="34" charset="-128"/>
                          <a:ea typeface="游ゴシック" panose="020B0400000000000000" pitchFamily="34" charset="-128"/>
                        </a:rPr>
                        <a:t>年度</a:t>
                      </a: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r" fontAlgn="ctr">
                        <a:spcBef>
                          <a:spcPts val="0"/>
                        </a:spcBef>
                        <a:spcAft>
                          <a:spcPts val="0"/>
                        </a:spcAft>
                      </a:pPr>
                      <a:r>
                        <a:rPr lang="en-US" sz="2100" b="0" i="0" u="none" strike="noStrike">
                          <a:solidFill>
                            <a:srgbClr val="000000"/>
                          </a:solidFill>
                          <a:effectLst/>
                          <a:latin typeface="游ゴシック" panose="020B0400000000000000" pitchFamily="34" charset="-128"/>
                          <a:ea typeface="游ゴシック" panose="020B0400000000000000" pitchFamily="34" charset="-128"/>
                        </a:rPr>
                        <a:t>531</a:t>
                      </a:r>
                      <a:endParaRPr lang="en-US" altLang="ja-JP"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extLst>
                  <a:ext uri="{0D108BD9-81ED-4DB2-BD59-A6C34878D82A}">
                    <a16:rowId xmlns:a16="http://schemas.microsoft.com/office/drawing/2014/main" val="1649209540"/>
                  </a:ext>
                </a:extLst>
              </a:tr>
              <a:tr h="439092">
                <a:tc>
                  <a:txBody>
                    <a:bodyPr/>
                    <a:lstStyle/>
                    <a:p>
                      <a:pPr algn="l" fontAlgn="ctr">
                        <a:spcBef>
                          <a:spcPts val="0"/>
                        </a:spcBef>
                        <a:spcAft>
                          <a:spcPts val="0"/>
                        </a:spcAft>
                      </a:pPr>
                      <a:r>
                        <a:rPr lang="en-US" altLang="ja-JP" sz="2100" b="0" i="0" u="none" strike="noStrike">
                          <a:solidFill>
                            <a:srgbClr val="000000"/>
                          </a:solidFill>
                          <a:effectLst/>
                          <a:latin typeface="游ゴシック" panose="020B0400000000000000" pitchFamily="34" charset="-128"/>
                          <a:ea typeface="游ゴシック" panose="020B0400000000000000" pitchFamily="34" charset="-128"/>
                        </a:rPr>
                        <a:t>2018</a:t>
                      </a:r>
                      <a:r>
                        <a:rPr lang="ja-JP" altLang="en-US" sz="2100" b="0" i="0" u="none" strike="noStrike">
                          <a:solidFill>
                            <a:srgbClr val="000000"/>
                          </a:solidFill>
                          <a:effectLst/>
                          <a:latin typeface="游ゴシック" panose="020B0400000000000000" pitchFamily="34" charset="-128"/>
                          <a:ea typeface="游ゴシック" panose="020B0400000000000000" pitchFamily="34" charset="-128"/>
                        </a:rPr>
                        <a:t>年度</a:t>
                      </a: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r" fontAlgn="ctr">
                        <a:spcBef>
                          <a:spcPts val="0"/>
                        </a:spcBef>
                        <a:spcAft>
                          <a:spcPts val="0"/>
                        </a:spcAft>
                      </a:pPr>
                      <a:r>
                        <a:rPr lang="en-US" sz="2100" b="0" i="0" u="none" strike="noStrike">
                          <a:solidFill>
                            <a:srgbClr val="000000"/>
                          </a:solidFill>
                          <a:effectLst/>
                          <a:latin typeface="游ゴシック" panose="020B0400000000000000" pitchFamily="34" charset="-128"/>
                          <a:ea typeface="游ゴシック" panose="020B0400000000000000" pitchFamily="34" charset="-128"/>
                        </a:rPr>
                        <a:t>570</a:t>
                      </a:r>
                      <a:endParaRPr lang="en-US" altLang="ja-JP"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extLst>
                  <a:ext uri="{0D108BD9-81ED-4DB2-BD59-A6C34878D82A}">
                    <a16:rowId xmlns:a16="http://schemas.microsoft.com/office/drawing/2014/main" val="4152341468"/>
                  </a:ext>
                </a:extLst>
              </a:tr>
              <a:tr h="586192">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extLst>
                  <a:ext uri="{0D108BD9-81ED-4DB2-BD59-A6C34878D82A}">
                    <a16:rowId xmlns:a16="http://schemas.microsoft.com/office/drawing/2014/main" val="354462266"/>
                  </a:ext>
                </a:extLst>
              </a:tr>
              <a:tr h="586192">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tc>
                  <a:txBody>
                    <a:bodyPr/>
                    <a:lstStyle/>
                    <a:p>
                      <a:pPr algn="l" fontAlgn="ctr">
                        <a:spcBef>
                          <a:spcPts val="0"/>
                        </a:spcBef>
                        <a:spcAft>
                          <a:spcPts val="0"/>
                        </a:spcAft>
                      </a:pPr>
                      <a:endParaRPr lang="ja-JP" altLang="en-US" sz="3400" b="0" i="0" u="none" strike="noStrike">
                        <a:effectLst/>
                        <a:latin typeface="Arial" panose="020B0604020202020204" pitchFamily="34" charset="0"/>
                      </a:endParaRPr>
                    </a:p>
                  </a:txBody>
                  <a:tcPr marL="18173" marR="18173" marT="18173" marB="0" anchor="ctr">
                    <a:lnL>
                      <a:noFill/>
                    </a:lnL>
                    <a:lnR>
                      <a:noFill/>
                    </a:lnR>
                    <a:lnT>
                      <a:noFill/>
                    </a:lnT>
                    <a:lnB>
                      <a:noFill/>
                    </a:lnB>
                  </a:tcPr>
                </a:tc>
                <a:extLst>
                  <a:ext uri="{0D108BD9-81ED-4DB2-BD59-A6C34878D82A}">
                    <a16:rowId xmlns:a16="http://schemas.microsoft.com/office/drawing/2014/main" val="2311633572"/>
                  </a:ext>
                </a:extLst>
              </a:tr>
              <a:tr h="461812">
                <a:tc gridSpan="3">
                  <a:txBody>
                    <a:bodyPr/>
                    <a:lstStyle/>
                    <a:p>
                      <a:pPr algn="l" fontAlgn="ctr">
                        <a:spcBef>
                          <a:spcPts val="0"/>
                        </a:spcBef>
                        <a:spcAft>
                          <a:spcPts val="0"/>
                        </a:spcAft>
                      </a:pPr>
                      <a:r>
                        <a:rPr lang="ja-JP" altLang="en-US" sz="2100" b="0" i="0" u="none" strike="noStrike" dirty="0">
                          <a:solidFill>
                            <a:srgbClr val="000000"/>
                          </a:solidFill>
                          <a:effectLst/>
                          <a:latin typeface="游ゴシック" panose="020B0400000000000000" pitchFamily="34" charset="-128"/>
                          <a:ea typeface="游ゴシック" panose="020B0400000000000000" pitchFamily="34" charset="-128"/>
                        </a:rPr>
                        <a:t>＊自治体関連は９０％以上が建築関連プロポ</a:t>
                      </a:r>
                      <a:endParaRPr lang="ja-JP" altLang="en-US" sz="3400" b="0" i="0" u="none" strike="noStrike" dirty="0">
                        <a:effectLst/>
                        <a:latin typeface="Arial" panose="020B0604020202020204" pitchFamily="34" charset="0"/>
                      </a:endParaRPr>
                    </a:p>
                  </a:txBody>
                  <a:tcPr marL="174459" marR="174459" marT="87230" marB="87230">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2160592"/>
                  </a:ext>
                </a:extLst>
              </a:tr>
            </a:tbl>
          </a:graphicData>
        </a:graphic>
      </p:graphicFrame>
    </p:spTree>
    <p:extLst>
      <p:ext uri="{BB962C8B-B14F-4D97-AF65-F5344CB8AC3E}">
        <p14:creationId xmlns:p14="http://schemas.microsoft.com/office/powerpoint/2010/main" val="2177793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10</a:t>
            </a:r>
          </a:p>
        </p:txBody>
      </p:sp>
      <p:graphicFrame>
        <p:nvGraphicFramePr>
          <p:cNvPr id="2" name="object 2"/>
          <p:cNvGraphicFramePr>
            <a:graphicFrameLocks noGrp="1"/>
          </p:cNvGraphicFramePr>
          <p:nvPr/>
        </p:nvGraphicFramePr>
        <p:xfrm>
          <a:off x="1899894" y="692353"/>
          <a:ext cx="8383920" cy="6323962"/>
        </p:xfrm>
        <a:graphic>
          <a:graphicData uri="http://schemas.openxmlformats.org/drawingml/2006/table">
            <a:tbl>
              <a:tblPr firstRow="1" bandRow="1">
                <a:tableStyleId>{2D5ABB26-0587-4C30-8999-92F81FD0307C}</a:tableStyleId>
              </a:tblPr>
              <a:tblGrid>
                <a:gridCol w="4191384">
                  <a:extLst>
                    <a:ext uri="{9D8B030D-6E8A-4147-A177-3AD203B41FA5}">
                      <a16:colId xmlns:a16="http://schemas.microsoft.com/office/drawing/2014/main" val="20000"/>
                    </a:ext>
                  </a:extLst>
                </a:gridCol>
                <a:gridCol w="4192536">
                  <a:extLst>
                    <a:ext uri="{9D8B030D-6E8A-4147-A177-3AD203B41FA5}">
                      <a16:colId xmlns:a16="http://schemas.microsoft.com/office/drawing/2014/main" val="20001"/>
                    </a:ext>
                  </a:extLst>
                </a:gridCol>
              </a:tblGrid>
              <a:tr h="1041656">
                <a:tc>
                  <a:txBody>
                    <a:bodyPr/>
                    <a:lstStyle/>
                    <a:p>
                      <a:pPr marL="203835">
                        <a:lnSpc>
                          <a:spcPct val="100000"/>
                        </a:lnSpc>
                        <a:spcBef>
                          <a:spcPts val="254"/>
                        </a:spcBef>
                      </a:pPr>
                      <a:r>
                        <a:rPr sz="1000" spc="-50" dirty="0">
                          <a:latin typeface="ＭＳ ゴシック"/>
                          <a:cs typeface="ＭＳ ゴシック"/>
                        </a:rPr>
                        <a:t>する定め」及び「天災その他不可抗力による工期の変更又は損害の負担及</a:t>
                      </a:r>
                      <a:endParaRPr sz="1000">
                        <a:latin typeface="ＭＳ ゴシック"/>
                        <a:cs typeface="ＭＳ ゴシック"/>
                      </a:endParaRPr>
                    </a:p>
                    <a:p>
                      <a:pPr marL="203835" marR="55880" algn="just">
                        <a:lnSpc>
                          <a:spcPct val="142900"/>
                        </a:lnSpc>
                      </a:pPr>
                      <a:r>
                        <a:rPr sz="1000" spc="-40" dirty="0">
                          <a:latin typeface="ＭＳ ゴシック"/>
                          <a:cs typeface="ＭＳ ゴシック"/>
                        </a:rPr>
                        <a:t>びその額の算定方法に関する定め」が建設工事の請負契約の締結に際に必要な記載事項の一つに規定されている</a:t>
                      </a:r>
                      <a:r>
                        <a:rPr sz="1000" spc="-15" dirty="0">
                          <a:latin typeface="ＭＳ ゴシック"/>
                          <a:cs typeface="ＭＳ ゴシック"/>
                        </a:rPr>
                        <a:t>（建設業法</a:t>
                      </a:r>
                      <a:r>
                        <a:rPr sz="1000" u="sng" spc="-15" dirty="0">
                          <a:uFill>
                            <a:solidFill>
                              <a:srgbClr val="000000"/>
                            </a:solidFill>
                          </a:uFill>
                          <a:latin typeface="ＭＳ ゴシック"/>
                          <a:cs typeface="ＭＳ ゴシック"/>
                        </a:rPr>
                        <a:t>第１９条第１項第５号及</a:t>
                      </a:r>
                      <a:r>
                        <a:rPr sz="1000" u="sng" dirty="0">
                          <a:uFill>
                            <a:solidFill>
                              <a:srgbClr val="000000"/>
                            </a:solidFill>
                          </a:uFill>
                          <a:latin typeface="ＭＳ ゴシック"/>
                          <a:cs typeface="ＭＳ ゴシック"/>
                        </a:rPr>
                        <a:t>び第６号</a:t>
                      </a:r>
                      <a:r>
                        <a:rPr sz="1000" spc="-520" dirty="0">
                          <a:latin typeface="ＭＳ ゴシック"/>
                          <a:cs typeface="ＭＳ ゴシック"/>
                        </a:rPr>
                        <a:t>）</a:t>
                      </a:r>
                      <a:r>
                        <a:rPr sz="1000" spc="-15" dirty="0">
                          <a:latin typeface="ＭＳ ゴシック"/>
                          <a:cs typeface="ＭＳ ゴシック"/>
                        </a:rPr>
                        <a:t>。ＰＦＩ事業契約においても、工期が変更されたときの増加費</a:t>
                      </a:r>
                      <a:r>
                        <a:rPr sz="1000" spc="-1075" dirty="0">
                          <a:latin typeface="ＭＳ ゴシック"/>
                          <a:cs typeface="ＭＳ ゴシック"/>
                        </a:rPr>
                        <a:t>用</a:t>
                      </a:r>
                      <a:r>
                        <a:rPr sz="1000" spc="-15" dirty="0">
                          <a:latin typeface="ＭＳ ゴシック"/>
                          <a:cs typeface="ＭＳ ゴシック"/>
                        </a:rPr>
                        <a:t>の分担について規定する必要がある。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3835">
                        <a:lnSpc>
                          <a:spcPct val="100000"/>
                        </a:lnSpc>
                        <a:spcBef>
                          <a:spcPts val="254"/>
                        </a:spcBef>
                      </a:pPr>
                      <a:r>
                        <a:rPr sz="1000" spc="-50" dirty="0">
                          <a:latin typeface="ＭＳ ゴシック"/>
                          <a:cs typeface="ＭＳ ゴシック"/>
                        </a:rPr>
                        <a:t>する定め」及び「天災その他不可抗力による工期の変更又は損害の負担及</a:t>
                      </a:r>
                      <a:endParaRPr sz="1000">
                        <a:latin typeface="ＭＳ ゴシック"/>
                        <a:cs typeface="ＭＳ ゴシック"/>
                      </a:endParaRPr>
                    </a:p>
                    <a:p>
                      <a:pPr marL="203835" marR="57785" algn="just">
                        <a:lnSpc>
                          <a:spcPct val="142900"/>
                        </a:lnSpc>
                      </a:pPr>
                      <a:r>
                        <a:rPr sz="1000" spc="-45" dirty="0">
                          <a:latin typeface="ＭＳ ゴシック"/>
                          <a:cs typeface="ＭＳ ゴシック"/>
                        </a:rPr>
                        <a:t>びその額の算定方法に関する定め」が建設工事の請負契約の締結に際に必</a:t>
                      </a:r>
                      <a:r>
                        <a:rPr sz="1000" spc="-40" dirty="0">
                          <a:latin typeface="ＭＳ ゴシック"/>
                          <a:cs typeface="ＭＳ ゴシック"/>
                        </a:rPr>
                        <a:t>要な記載事項の一つに規定されている</a:t>
                      </a:r>
                      <a:r>
                        <a:rPr sz="1000" spc="-15" dirty="0">
                          <a:latin typeface="ＭＳ ゴシック"/>
                          <a:cs typeface="ＭＳ ゴシック"/>
                        </a:rPr>
                        <a:t>（建設業法</a:t>
                      </a:r>
                      <a:r>
                        <a:rPr sz="1000" u="sng" spc="-20" dirty="0">
                          <a:uFill>
                            <a:solidFill>
                              <a:srgbClr val="000000"/>
                            </a:solidFill>
                          </a:uFill>
                          <a:latin typeface="ＭＳ ゴシック"/>
                          <a:cs typeface="ＭＳ ゴシック"/>
                        </a:rPr>
                        <a:t>第１９条第１項第６号及</a:t>
                      </a:r>
                      <a:r>
                        <a:rPr sz="1000" u="sng" spc="500" dirty="0">
                          <a:uFill>
                            <a:solidFill>
                              <a:srgbClr val="000000"/>
                            </a:solidFill>
                          </a:uFill>
                          <a:latin typeface="ＭＳ ゴシック"/>
                          <a:cs typeface="ＭＳ ゴシック"/>
                        </a:rPr>
                        <a:t> </a:t>
                      </a:r>
                      <a:r>
                        <a:rPr sz="1000" u="sng" dirty="0">
                          <a:uFill>
                            <a:solidFill>
                              <a:srgbClr val="000000"/>
                            </a:solidFill>
                          </a:uFill>
                          <a:latin typeface="ＭＳ ゴシック"/>
                          <a:cs typeface="ＭＳ ゴシック"/>
                        </a:rPr>
                        <a:t>び第７号</a:t>
                      </a:r>
                      <a:r>
                        <a:rPr sz="1000" spc="-520" dirty="0">
                          <a:latin typeface="ＭＳ ゴシック"/>
                          <a:cs typeface="ＭＳ ゴシック"/>
                        </a:rPr>
                        <a:t>）</a:t>
                      </a:r>
                      <a:r>
                        <a:rPr sz="1000" spc="-20" dirty="0">
                          <a:latin typeface="ＭＳ ゴシック"/>
                          <a:cs typeface="ＭＳ ゴシック"/>
                        </a:rPr>
                        <a:t>。ＰＦＩ事業契約においても、工期が変更されたときの増加費用の分担について規定する必要がある。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529192">
                <a:tc>
                  <a:txBody>
                    <a:bodyPr/>
                    <a:lstStyle/>
                    <a:p>
                      <a:pPr marL="69850">
                        <a:lnSpc>
                          <a:spcPct val="100000"/>
                        </a:lnSpc>
                        <a:spcBef>
                          <a:spcPts val="254"/>
                        </a:spcBef>
                        <a:tabLst>
                          <a:tab pos="604520" algn="l"/>
                        </a:tabLst>
                      </a:pPr>
                      <a:r>
                        <a:rPr sz="1000" spc="-25" dirty="0">
                          <a:latin typeface="ＭＳ ゴシック"/>
                          <a:cs typeface="ＭＳ ゴシック"/>
                        </a:rPr>
                        <a:t>２－３</a:t>
                      </a:r>
                      <a:r>
                        <a:rPr sz="1000" dirty="0">
                          <a:latin typeface="ＭＳ ゴシック"/>
                          <a:cs typeface="ＭＳ ゴシック"/>
                        </a:rPr>
                        <a:t>	</a:t>
                      </a:r>
                      <a:r>
                        <a:rPr sz="1000" spc="-20" dirty="0">
                          <a:latin typeface="ＭＳ ゴシック"/>
                          <a:cs typeface="ＭＳ ゴシック"/>
                        </a:rPr>
                        <a:t>管理者等による確認にかかる事項</a:t>
                      </a:r>
                      <a:endParaRPr sz="1000">
                        <a:latin typeface="ＭＳ ゴシック"/>
                        <a:cs typeface="ＭＳ ゴシック"/>
                      </a:endParaRPr>
                    </a:p>
                    <a:p>
                      <a:pPr marL="69850" marR="3210560">
                        <a:lnSpc>
                          <a:spcPct val="142900"/>
                        </a:lnSpc>
                        <a:tabLst>
                          <a:tab pos="871219" algn="l"/>
                        </a:tabLst>
                      </a:pPr>
                      <a:r>
                        <a:rPr sz="1000" spc="-10" dirty="0">
                          <a:latin typeface="ＭＳ ゴシック"/>
                          <a:cs typeface="ＭＳ ゴシック"/>
                        </a:rPr>
                        <a:t>２－３－２</a:t>
                      </a:r>
                      <a:r>
                        <a:rPr sz="1000" dirty="0">
                          <a:latin typeface="ＭＳ ゴシック"/>
                          <a:cs typeface="ＭＳ ゴシック"/>
                        </a:rPr>
                        <a:t>	</a:t>
                      </a:r>
                      <a:r>
                        <a:rPr sz="1000" spc="-25" dirty="0">
                          <a:latin typeface="ＭＳ ゴシック"/>
                          <a:cs typeface="ＭＳ ゴシック"/>
                        </a:rPr>
                        <a:t>完工検査</a:t>
                      </a:r>
                      <a:r>
                        <a:rPr sz="1000" spc="-50" dirty="0">
                          <a:latin typeface="ＭＳ ゴシック"/>
                          <a:cs typeface="ＭＳ ゴシック"/>
                        </a:rPr>
                        <a:t> </a:t>
                      </a:r>
                      <a:r>
                        <a:rPr sz="1000" spc="-20" dirty="0">
                          <a:latin typeface="ＭＳ ゴシック"/>
                          <a:cs typeface="ＭＳ ゴシック"/>
                        </a:rPr>
                        <a:t>３．完工検査の方法</a:t>
                      </a:r>
                      <a:endParaRPr sz="1000">
                        <a:latin typeface="ＭＳ ゴシック"/>
                        <a:cs typeface="ＭＳ ゴシック"/>
                      </a:endParaRPr>
                    </a:p>
                    <a:p>
                      <a:pPr marL="69850">
                        <a:lnSpc>
                          <a:spcPct val="100000"/>
                        </a:lnSpc>
                        <a:spcBef>
                          <a:spcPts val="540"/>
                        </a:spcBef>
                      </a:pPr>
                      <a:r>
                        <a:rPr sz="1000" dirty="0">
                          <a:latin typeface="ＭＳ ゴシック"/>
                          <a:cs typeface="ＭＳ ゴシック"/>
                        </a:rPr>
                        <a:t>（</a:t>
                      </a:r>
                      <a:r>
                        <a:rPr sz="1000" spc="-15" dirty="0">
                          <a:latin typeface="ＭＳ ゴシック"/>
                          <a:cs typeface="ＭＳ ゴシック"/>
                        </a:rPr>
                        <a:t>選定事業者が行う完工検査</a:t>
                      </a:r>
                      <a:r>
                        <a:rPr sz="1000" spc="-50" dirty="0">
                          <a:latin typeface="ＭＳ ゴシック"/>
                          <a:cs typeface="ＭＳ ゴシック"/>
                        </a:rPr>
                        <a:t>）</a:t>
                      </a:r>
                      <a:endParaRPr sz="1000">
                        <a:latin typeface="ＭＳ ゴシック"/>
                        <a:cs typeface="ＭＳ ゴシック"/>
                      </a:endParaRPr>
                    </a:p>
                    <a:p>
                      <a:pPr marL="203835" marR="55880" indent="-134620" algn="just">
                        <a:lnSpc>
                          <a:spcPts val="1800"/>
                        </a:lnSpc>
                        <a:spcBef>
                          <a:spcPts val="150"/>
                        </a:spcBef>
                      </a:pPr>
                      <a:r>
                        <a:rPr sz="1000" spc="-50" dirty="0">
                          <a:latin typeface="ＭＳ ゴシック"/>
                          <a:cs typeface="ＭＳ ゴシック"/>
                        </a:rPr>
                        <a:t>・建設業法において、建設工事の請負契約の当事者は、契約の内容となる一定の重要な事項として、工事の完成を確認するための検査の時期及び方法</a:t>
                      </a:r>
                      <a:r>
                        <a:rPr sz="1000" spc="-35" dirty="0">
                          <a:latin typeface="ＭＳ ゴシック"/>
                          <a:cs typeface="ＭＳ ゴシック"/>
                        </a:rPr>
                        <a:t>を請負契約書に記載することと規定している</a:t>
                      </a:r>
                      <a:r>
                        <a:rPr sz="1000" dirty="0">
                          <a:latin typeface="ＭＳ ゴシック"/>
                          <a:cs typeface="ＭＳ ゴシック"/>
                        </a:rPr>
                        <a:t>（</a:t>
                      </a:r>
                      <a:r>
                        <a:rPr sz="1000" spc="-10" dirty="0">
                          <a:latin typeface="ＭＳ ゴシック"/>
                          <a:cs typeface="ＭＳ ゴシック"/>
                        </a:rPr>
                        <a:t>建設業法</a:t>
                      </a:r>
                      <a:r>
                        <a:rPr sz="1000" u="sng" spc="-20" dirty="0">
                          <a:uFill>
                            <a:solidFill>
                              <a:srgbClr val="000000"/>
                            </a:solidFill>
                          </a:uFill>
                          <a:latin typeface="ＭＳ ゴシック"/>
                          <a:cs typeface="ＭＳ ゴシック"/>
                        </a:rPr>
                        <a:t>第１９条第１項第</a:t>
                      </a:r>
                      <a:r>
                        <a:rPr sz="1000" spc="-50" dirty="0">
                          <a:latin typeface="ＭＳ ゴシック"/>
                          <a:cs typeface="ＭＳ ゴシック"/>
                        </a:rPr>
                        <a:t> </a:t>
                      </a:r>
                      <a:r>
                        <a:rPr sz="1000" u="sng" dirty="0">
                          <a:uFill>
                            <a:solidFill>
                              <a:srgbClr val="000000"/>
                            </a:solidFill>
                          </a:uFill>
                          <a:latin typeface="ＭＳ ゴシック"/>
                          <a:cs typeface="ＭＳ ゴシック"/>
                        </a:rPr>
                        <a:t>１０号</a:t>
                      </a:r>
                      <a:r>
                        <a:rPr sz="1000" spc="-520" dirty="0">
                          <a:latin typeface="ＭＳ ゴシック"/>
                          <a:cs typeface="ＭＳ ゴシック"/>
                        </a:rPr>
                        <a:t>）</a:t>
                      </a:r>
                      <a:r>
                        <a:rPr sz="1000" spc="-20" dirty="0">
                          <a:latin typeface="ＭＳ ゴシック"/>
                          <a:cs typeface="ＭＳ ゴシック"/>
                        </a:rPr>
                        <a:t>。したがって、選定事業者と建設企業の間において締結される施</a:t>
                      </a:r>
                      <a:r>
                        <a:rPr sz="1000" spc="-45" dirty="0">
                          <a:latin typeface="ＭＳ ゴシック"/>
                          <a:cs typeface="ＭＳ ゴシック"/>
                        </a:rPr>
                        <a:t>設の建設工事の請負契約において、施設の工事完成検査が行われることが</a:t>
                      </a:r>
                      <a:r>
                        <a:rPr sz="1000" spc="-55" dirty="0">
                          <a:latin typeface="ＭＳ ゴシック"/>
                          <a:cs typeface="ＭＳ ゴシック"/>
                        </a:rPr>
                        <a:t>規定される。なお、選定事業者が建築基準法上の建築主であり、かつ施設</a:t>
                      </a:r>
                      <a:r>
                        <a:rPr sz="1000" spc="-5" dirty="0">
                          <a:latin typeface="ＭＳ ゴシック"/>
                          <a:cs typeface="ＭＳ ゴシック"/>
                        </a:rPr>
                        <a:t>が建基準法第６条第１項第１号から第３号までに掲げる建築物である場</a:t>
                      </a:r>
                      <a:r>
                        <a:rPr sz="1000" spc="-55" dirty="0">
                          <a:latin typeface="ＭＳ ゴシック"/>
                          <a:cs typeface="ＭＳ ゴシック"/>
                        </a:rPr>
                        <a:t>合、工事完成検査の前に、選定事業者は建築基準法第７条に基づき施設の</a:t>
                      </a:r>
                      <a:r>
                        <a:rPr sz="1000" spc="-20" dirty="0">
                          <a:latin typeface="ＭＳ ゴシック"/>
                          <a:cs typeface="ＭＳ ゴシック"/>
                        </a:rPr>
                        <a:t>完了検査を受ける必要がある。</a:t>
                      </a:r>
                      <a:endParaRPr sz="1000">
                        <a:latin typeface="ＭＳ ゴシック"/>
                        <a:cs typeface="ＭＳ ゴシック"/>
                      </a:endParaRPr>
                    </a:p>
                    <a:p>
                      <a:pPr marL="203835" marR="55880" indent="132080" algn="just">
                        <a:lnSpc>
                          <a:spcPts val="1800"/>
                        </a:lnSpc>
                      </a:pPr>
                      <a:r>
                        <a:rPr sz="1000" spc="-55" dirty="0">
                          <a:latin typeface="ＭＳ ゴシック"/>
                          <a:cs typeface="ＭＳ ゴシック"/>
                        </a:rPr>
                        <a:t>そこで、選定事業者と建設企業の間において締結される施設の建設工事</a:t>
                      </a:r>
                      <a:r>
                        <a:rPr sz="1000" spc="-5" dirty="0">
                          <a:latin typeface="ＭＳ ゴシック"/>
                          <a:cs typeface="ＭＳ ゴシック"/>
                        </a:rPr>
                        <a:t>の請負契約に基づいて選定事業者が行う施設の完工検査を選定事業者が</a:t>
                      </a:r>
                      <a:r>
                        <a:rPr sz="1000" spc="-45" dirty="0">
                          <a:latin typeface="ＭＳ ゴシック"/>
                          <a:cs typeface="ＭＳ ゴシック"/>
                        </a:rPr>
                        <a:t>自らの責任と費用において実施し、完工検査を完了した旨を管理者等に通</a:t>
                      </a:r>
                      <a:r>
                        <a:rPr sz="1000" spc="-20" dirty="0">
                          <a:latin typeface="ＭＳ ゴシック"/>
                          <a:cs typeface="ＭＳ ゴシック"/>
                        </a:rPr>
                        <a:t>知することがＰＦＩ事業契約において規定される。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ct val="100000"/>
                        </a:lnSpc>
                        <a:spcBef>
                          <a:spcPts val="254"/>
                        </a:spcBef>
                        <a:tabLst>
                          <a:tab pos="604520" algn="l"/>
                        </a:tabLst>
                      </a:pPr>
                      <a:r>
                        <a:rPr sz="1000" spc="-25" dirty="0">
                          <a:latin typeface="ＭＳ ゴシック"/>
                          <a:cs typeface="ＭＳ ゴシック"/>
                        </a:rPr>
                        <a:t>２－３</a:t>
                      </a:r>
                      <a:r>
                        <a:rPr sz="1000" dirty="0">
                          <a:latin typeface="ＭＳ ゴシック"/>
                          <a:cs typeface="ＭＳ ゴシック"/>
                        </a:rPr>
                        <a:t>	</a:t>
                      </a:r>
                      <a:r>
                        <a:rPr sz="1000" spc="-20" dirty="0">
                          <a:latin typeface="ＭＳ ゴシック"/>
                          <a:cs typeface="ＭＳ ゴシック"/>
                        </a:rPr>
                        <a:t>管理者等による確認にかかる事項</a:t>
                      </a:r>
                      <a:endParaRPr sz="1000">
                        <a:latin typeface="ＭＳ ゴシック"/>
                        <a:cs typeface="ＭＳ ゴシック"/>
                      </a:endParaRPr>
                    </a:p>
                    <a:p>
                      <a:pPr marL="69850" marR="3211830">
                        <a:lnSpc>
                          <a:spcPct val="142900"/>
                        </a:lnSpc>
                        <a:tabLst>
                          <a:tab pos="871219" algn="l"/>
                        </a:tabLst>
                      </a:pPr>
                      <a:r>
                        <a:rPr sz="1000" spc="-10" dirty="0">
                          <a:latin typeface="ＭＳ ゴシック"/>
                          <a:cs typeface="ＭＳ ゴシック"/>
                        </a:rPr>
                        <a:t>２－３－２</a:t>
                      </a:r>
                      <a:r>
                        <a:rPr sz="1000" dirty="0">
                          <a:latin typeface="ＭＳ ゴシック"/>
                          <a:cs typeface="ＭＳ ゴシック"/>
                        </a:rPr>
                        <a:t>	</a:t>
                      </a:r>
                      <a:r>
                        <a:rPr sz="1000" spc="-25" dirty="0">
                          <a:latin typeface="ＭＳ ゴシック"/>
                          <a:cs typeface="ＭＳ ゴシック"/>
                        </a:rPr>
                        <a:t>完工検査</a:t>
                      </a:r>
                      <a:r>
                        <a:rPr sz="1000" spc="-50" dirty="0">
                          <a:latin typeface="ＭＳ ゴシック"/>
                          <a:cs typeface="ＭＳ ゴシック"/>
                        </a:rPr>
                        <a:t> </a:t>
                      </a:r>
                      <a:r>
                        <a:rPr sz="1000" spc="-20" dirty="0">
                          <a:latin typeface="ＭＳ ゴシック"/>
                          <a:cs typeface="ＭＳ ゴシック"/>
                        </a:rPr>
                        <a:t>３．完工検査の方法</a:t>
                      </a:r>
                      <a:endParaRPr sz="1000">
                        <a:latin typeface="ＭＳ ゴシック"/>
                        <a:cs typeface="ＭＳ ゴシック"/>
                      </a:endParaRPr>
                    </a:p>
                    <a:p>
                      <a:pPr marL="69850">
                        <a:lnSpc>
                          <a:spcPct val="100000"/>
                        </a:lnSpc>
                        <a:spcBef>
                          <a:spcPts val="540"/>
                        </a:spcBef>
                      </a:pPr>
                      <a:r>
                        <a:rPr sz="1000" dirty="0">
                          <a:latin typeface="ＭＳ ゴシック"/>
                          <a:cs typeface="ＭＳ ゴシック"/>
                        </a:rPr>
                        <a:t>（</a:t>
                      </a:r>
                      <a:r>
                        <a:rPr sz="1000" spc="-15" dirty="0">
                          <a:latin typeface="ＭＳ ゴシック"/>
                          <a:cs typeface="ＭＳ ゴシック"/>
                        </a:rPr>
                        <a:t>選定事業者が行う完工検査</a:t>
                      </a:r>
                      <a:r>
                        <a:rPr sz="1000" spc="-50" dirty="0">
                          <a:latin typeface="ＭＳ ゴシック"/>
                          <a:cs typeface="ＭＳ ゴシック"/>
                        </a:rPr>
                        <a:t>）</a:t>
                      </a:r>
                      <a:endParaRPr sz="1000">
                        <a:latin typeface="ＭＳ ゴシック"/>
                        <a:cs typeface="ＭＳ ゴシック"/>
                      </a:endParaRPr>
                    </a:p>
                    <a:p>
                      <a:pPr marL="203835" marR="57785" indent="-134620" algn="just">
                        <a:lnSpc>
                          <a:spcPts val="1800"/>
                        </a:lnSpc>
                        <a:spcBef>
                          <a:spcPts val="150"/>
                        </a:spcBef>
                      </a:pPr>
                      <a:r>
                        <a:rPr sz="1000" spc="-50" dirty="0">
                          <a:latin typeface="ＭＳ ゴシック"/>
                          <a:cs typeface="ＭＳ ゴシック"/>
                        </a:rPr>
                        <a:t>・建設業法において、建設工事の請負契約の当事者は、契約の内容となる一定の重要な事項として、工事の完成を確認するための検査の時期及び方法</a:t>
                      </a:r>
                      <a:r>
                        <a:rPr sz="1000" spc="-35" dirty="0">
                          <a:latin typeface="ＭＳ ゴシック"/>
                          <a:cs typeface="ＭＳ ゴシック"/>
                        </a:rPr>
                        <a:t>を請負契約書に記載することと規定している</a:t>
                      </a:r>
                      <a:r>
                        <a:rPr sz="1000" dirty="0">
                          <a:latin typeface="ＭＳ ゴシック"/>
                          <a:cs typeface="ＭＳ ゴシック"/>
                        </a:rPr>
                        <a:t>（</a:t>
                      </a:r>
                      <a:r>
                        <a:rPr sz="1000" spc="-10" dirty="0">
                          <a:latin typeface="ＭＳ ゴシック"/>
                          <a:cs typeface="ＭＳ ゴシック"/>
                        </a:rPr>
                        <a:t>建設業法</a:t>
                      </a:r>
                      <a:r>
                        <a:rPr sz="1000" u="sng" spc="-20" dirty="0">
                          <a:uFill>
                            <a:solidFill>
                              <a:srgbClr val="000000"/>
                            </a:solidFill>
                          </a:uFill>
                          <a:latin typeface="ＭＳ ゴシック"/>
                          <a:cs typeface="ＭＳ ゴシック"/>
                        </a:rPr>
                        <a:t>第１９条第１項第</a:t>
                      </a:r>
                      <a:r>
                        <a:rPr sz="1000" spc="-50" dirty="0">
                          <a:latin typeface="ＭＳ ゴシック"/>
                          <a:cs typeface="ＭＳ ゴシック"/>
                        </a:rPr>
                        <a:t> </a:t>
                      </a:r>
                      <a:r>
                        <a:rPr sz="1000" u="sng" dirty="0">
                          <a:uFill>
                            <a:solidFill>
                              <a:srgbClr val="000000"/>
                            </a:solidFill>
                          </a:uFill>
                          <a:latin typeface="ＭＳ ゴシック"/>
                          <a:cs typeface="ＭＳ ゴシック"/>
                        </a:rPr>
                        <a:t>１１号</a:t>
                      </a:r>
                      <a:r>
                        <a:rPr sz="1000" spc="-520" dirty="0">
                          <a:latin typeface="ＭＳ ゴシック"/>
                          <a:cs typeface="ＭＳ ゴシック"/>
                        </a:rPr>
                        <a:t>）</a:t>
                      </a:r>
                      <a:r>
                        <a:rPr sz="1000" spc="-20" dirty="0">
                          <a:latin typeface="ＭＳ ゴシック"/>
                          <a:cs typeface="ＭＳ ゴシック"/>
                        </a:rPr>
                        <a:t>。したがって、選定事業者と建設企業の間において締結される施</a:t>
                      </a:r>
                      <a:r>
                        <a:rPr sz="1000" spc="-45" dirty="0">
                          <a:latin typeface="ＭＳ ゴシック"/>
                          <a:cs typeface="ＭＳ ゴシック"/>
                        </a:rPr>
                        <a:t>設の建設工事の請負契約において、施設の工事完成検査が行われることが</a:t>
                      </a:r>
                      <a:r>
                        <a:rPr sz="1000" spc="-55" dirty="0">
                          <a:latin typeface="ＭＳ ゴシック"/>
                          <a:cs typeface="ＭＳ ゴシック"/>
                        </a:rPr>
                        <a:t>規定される。なお、選定事業者が建築基準法上の建築主であり、かつ施設</a:t>
                      </a:r>
                      <a:r>
                        <a:rPr sz="1000" spc="-5" dirty="0">
                          <a:latin typeface="ＭＳ ゴシック"/>
                          <a:cs typeface="ＭＳ ゴシック"/>
                        </a:rPr>
                        <a:t>が建基準法第６条第１項第１号から第３号までに掲げる建築物である場</a:t>
                      </a:r>
                      <a:r>
                        <a:rPr sz="1000" spc="-55" dirty="0">
                          <a:latin typeface="ＭＳ ゴシック"/>
                          <a:cs typeface="ＭＳ ゴシック"/>
                        </a:rPr>
                        <a:t>合、工事完成検査の前に、選定事業者は建築基準法第７条に基づき施設の</a:t>
                      </a:r>
                      <a:r>
                        <a:rPr sz="1000" spc="-20" dirty="0">
                          <a:latin typeface="ＭＳ ゴシック"/>
                          <a:cs typeface="ＭＳ ゴシック"/>
                        </a:rPr>
                        <a:t>完了検査を受ける必要がある。</a:t>
                      </a:r>
                      <a:endParaRPr sz="1000">
                        <a:latin typeface="ＭＳ ゴシック"/>
                        <a:cs typeface="ＭＳ ゴシック"/>
                      </a:endParaRPr>
                    </a:p>
                    <a:p>
                      <a:pPr marL="203835" marR="57785" indent="132080" algn="just">
                        <a:lnSpc>
                          <a:spcPts val="1800"/>
                        </a:lnSpc>
                      </a:pPr>
                      <a:r>
                        <a:rPr sz="1000" spc="-55" dirty="0">
                          <a:latin typeface="ＭＳ ゴシック"/>
                          <a:cs typeface="ＭＳ ゴシック"/>
                        </a:rPr>
                        <a:t>そこで、選定事業者と建設企業の間において締結される施設の建設工事</a:t>
                      </a:r>
                      <a:r>
                        <a:rPr sz="1000" spc="-5" dirty="0">
                          <a:latin typeface="ＭＳ ゴシック"/>
                          <a:cs typeface="ＭＳ ゴシック"/>
                        </a:rPr>
                        <a:t>の請負契約に基づいて選定事業者が行う施設の完工検査を選定事業者が</a:t>
                      </a:r>
                      <a:r>
                        <a:rPr sz="1000" spc="-45" dirty="0">
                          <a:latin typeface="ＭＳ ゴシック"/>
                          <a:cs typeface="ＭＳ ゴシック"/>
                        </a:rPr>
                        <a:t>自らの責任と費用において実施し、完工検査を完了した旨を管理者等に通</a:t>
                      </a:r>
                      <a:r>
                        <a:rPr sz="1000" spc="-20" dirty="0">
                          <a:latin typeface="ＭＳ ゴシック"/>
                          <a:cs typeface="ＭＳ ゴシック"/>
                        </a:rPr>
                        <a:t>知することがＰＦＩ事業契約において規定される。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836088">
                <a:tc>
                  <a:txBody>
                    <a:bodyPr/>
                    <a:lstStyle/>
                    <a:p>
                      <a:pPr marL="69850">
                        <a:lnSpc>
                          <a:spcPct val="100000"/>
                        </a:lnSpc>
                        <a:spcBef>
                          <a:spcPts val="254"/>
                        </a:spcBef>
                        <a:tabLst>
                          <a:tab pos="470534" algn="l"/>
                        </a:tabLst>
                      </a:pPr>
                      <a:r>
                        <a:rPr sz="1000" spc="-25" dirty="0">
                          <a:latin typeface="ＭＳ ゴシック"/>
                          <a:cs typeface="ＭＳ ゴシック"/>
                        </a:rPr>
                        <a:t>５．</a:t>
                      </a:r>
                      <a:r>
                        <a:rPr sz="1000" dirty="0">
                          <a:latin typeface="ＭＳ ゴシック"/>
                          <a:cs typeface="ＭＳ ゴシック"/>
                        </a:rPr>
                        <a:t>	</a:t>
                      </a:r>
                      <a:r>
                        <a:rPr sz="1000" spc="-25" dirty="0">
                          <a:latin typeface="ＭＳ ゴシック"/>
                          <a:cs typeface="ＭＳ ゴシック"/>
                        </a:rPr>
                        <a:t>契約の終了</a:t>
                      </a:r>
                      <a:endParaRPr sz="1000">
                        <a:latin typeface="ＭＳ ゴシック"/>
                        <a:cs typeface="ＭＳ ゴシック"/>
                      </a:endParaRPr>
                    </a:p>
                    <a:p>
                      <a:pPr marL="69850" marR="2140585">
                        <a:lnSpc>
                          <a:spcPct val="142900"/>
                        </a:lnSpc>
                        <a:tabLst>
                          <a:tab pos="604520" algn="l"/>
                        </a:tabLst>
                      </a:pPr>
                      <a:r>
                        <a:rPr sz="1000" spc="-25" dirty="0">
                          <a:latin typeface="ＭＳ ゴシック"/>
                          <a:cs typeface="ＭＳ ゴシック"/>
                        </a:rPr>
                        <a:t>５－１</a:t>
                      </a:r>
                      <a:r>
                        <a:rPr sz="1000" dirty="0">
                          <a:latin typeface="ＭＳ ゴシック"/>
                          <a:cs typeface="ＭＳ ゴシック"/>
                        </a:rPr>
                        <a:t>	</a:t>
                      </a:r>
                      <a:r>
                        <a:rPr sz="1000" spc="-20" dirty="0">
                          <a:latin typeface="ＭＳ ゴシック"/>
                          <a:cs typeface="ＭＳ ゴシック"/>
                        </a:rPr>
                        <a:t>公共施設等の管理者等の解除権</a:t>
                      </a:r>
                      <a:r>
                        <a:rPr sz="1000" spc="-50" dirty="0">
                          <a:latin typeface="ＭＳ ゴシック"/>
                          <a:cs typeface="ＭＳ ゴシック"/>
                        </a:rPr>
                        <a:t> </a:t>
                      </a:r>
                      <a:r>
                        <a:rPr sz="1000" spc="-15" dirty="0">
                          <a:latin typeface="ＭＳ ゴシック"/>
                          <a:cs typeface="ＭＳ ゴシック"/>
                        </a:rPr>
                        <a:t>５．融資金融機関等の介入</a:t>
                      </a:r>
                      <a:r>
                        <a:rPr sz="1000" spc="-10" dirty="0">
                          <a:latin typeface="ＭＳ ゴシック"/>
                          <a:cs typeface="ＭＳ ゴシック"/>
                        </a:rPr>
                        <a:t>（Step－in）</a:t>
                      </a:r>
                      <a:endParaRPr sz="1000">
                        <a:latin typeface="ＭＳ ゴシック"/>
                        <a:cs typeface="ＭＳ ゴシック"/>
                      </a:endParaRPr>
                    </a:p>
                    <a:p>
                      <a:pPr marL="69850">
                        <a:lnSpc>
                          <a:spcPct val="100000"/>
                        </a:lnSpc>
                        <a:spcBef>
                          <a:spcPts val="540"/>
                        </a:spcBef>
                      </a:pPr>
                      <a:r>
                        <a:rPr sz="1000" spc="-50" dirty="0">
                          <a:latin typeface="ＭＳ ゴシック"/>
                          <a:cs typeface="ＭＳ ゴシック"/>
                        </a:rPr>
                        <a:t>・基本方針においては、管理者等は「選定事業者の責任により組成される金</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ct val="100000"/>
                        </a:lnSpc>
                        <a:spcBef>
                          <a:spcPts val="254"/>
                        </a:spcBef>
                        <a:tabLst>
                          <a:tab pos="470534" algn="l"/>
                        </a:tabLst>
                      </a:pPr>
                      <a:r>
                        <a:rPr sz="1000" spc="-25" dirty="0">
                          <a:latin typeface="ＭＳ ゴシック"/>
                          <a:cs typeface="ＭＳ ゴシック"/>
                        </a:rPr>
                        <a:t>５．</a:t>
                      </a:r>
                      <a:r>
                        <a:rPr sz="1000" dirty="0">
                          <a:latin typeface="ＭＳ ゴシック"/>
                          <a:cs typeface="ＭＳ ゴシック"/>
                        </a:rPr>
                        <a:t>	</a:t>
                      </a:r>
                      <a:r>
                        <a:rPr sz="1000" spc="-25" dirty="0">
                          <a:latin typeface="ＭＳ ゴシック"/>
                          <a:cs typeface="ＭＳ ゴシック"/>
                        </a:rPr>
                        <a:t>契約の終了</a:t>
                      </a:r>
                      <a:endParaRPr sz="1000">
                        <a:latin typeface="ＭＳ ゴシック"/>
                        <a:cs typeface="ＭＳ ゴシック"/>
                      </a:endParaRPr>
                    </a:p>
                    <a:p>
                      <a:pPr marL="69850" marR="2142490">
                        <a:lnSpc>
                          <a:spcPct val="142900"/>
                        </a:lnSpc>
                        <a:tabLst>
                          <a:tab pos="604520" algn="l"/>
                        </a:tabLst>
                      </a:pPr>
                      <a:r>
                        <a:rPr sz="1000" spc="-25" dirty="0">
                          <a:latin typeface="ＭＳ ゴシック"/>
                          <a:cs typeface="ＭＳ ゴシック"/>
                        </a:rPr>
                        <a:t>５－１</a:t>
                      </a:r>
                      <a:r>
                        <a:rPr sz="1000" dirty="0">
                          <a:latin typeface="ＭＳ ゴシック"/>
                          <a:cs typeface="ＭＳ ゴシック"/>
                        </a:rPr>
                        <a:t>	</a:t>
                      </a:r>
                      <a:r>
                        <a:rPr sz="1000" spc="-20" dirty="0">
                          <a:latin typeface="ＭＳ ゴシック"/>
                          <a:cs typeface="ＭＳ ゴシック"/>
                        </a:rPr>
                        <a:t>公共施設等の管理者等の解除権</a:t>
                      </a:r>
                      <a:r>
                        <a:rPr sz="1000" spc="-50" dirty="0">
                          <a:latin typeface="ＭＳ ゴシック"/>
                          <a:cs typeface="ＭＳ ゴシック"/>
                        </a:rPr>
                        <a:t> </a:t>
                      </a:r>
                      <a:r>
                        <a:rPr sz="1000" spc="-15" dirty="0">
                          <a:latin typeface="ＭＳ ゴシック"/>
                          <a:cs typeface="ＭＳ ゴシック"/>
                        </a:rPr>
                        <a:t>５．融資金融機関等の介入</a:t>
                      </a:r>
                      <a:r>
                        <a:rPr sz="1000" spc="-10" dirty="0">
                          <a:latin typeface="ＭＳ ゴシック"/>
                          <a:cs typeface="ＭＳ ゴシック"/>
                        </a:rPr>
                        <a:t>（Step－in）</a:t>
                      </a:r>
                      <a:endParaRPr sz="1000">
                        <a:latin typeface="ＭＳ ゴシック"/>
                        <a:cs typeface="ＭＳ ゴシック"/>
                      </a:endParaRPr>
                    </a:p>
                    <a:p>
                      <a:pPr marL="69850">
                        <a:lnSpc>
                          <a:spcPct val="100000"/>
                        </a:lnSpc>
                        <a:spcBef>
                          <a:spcPts val="540"/>
                        </a:spcBef>
                      </a:pPr>
                      <a:r>
                        <a:rPr sz="1000" spc="-50" dirty="0">
                          <a:latin typeface="ＭＳ ゴシック"/>
                          <a:cs typeface="ＭＳ ゴシック"/>
                        </a:rPr>
                        <a:t>・基本方針においては、管理者等は「選定事業者の責任により組成される金</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11</a:t>
            </a:r>
          </a:p>
        </p:txBody>
      </p:sp>
      <p:graphicFrame>
        <p:nvGraphicFramePr>
          <p:cNvPr id="2" name="object 2"/>
          <p:cNvGraphicFramePr>
            <a:graphicFrameLocks noGrp="1"/>
          </p:cNvGraphicFramePr>
          <p:nvPr/>
        </p:nvGraphicFramePr>
        <p:xfrm>
          <a:off x="1899893" y="692353"/>
          <a:ext cx="8401194" cy="6145716"/>
        </p:xfrm>
        <a:graphic>
          <a:graphicData uri="http://schemas.openxmlformats.org/drawingml/2006/table">
            <a:tbl>
              <a:tblPr firstRow="1" bandRow="1">
                <a:tableStyleId>{2D5ABB26-0587-4C30-8999-92F81FD0307C}</a:tableStyleId>
              </a:tblPr>
              <a:tblGrid>
                <a:gridCol w="4200021">
                  <a:extLst>
                    <a:ext uri="{9D8B030D-6E8A-4147-A177-3AD203B41FA5}">
                      <a16:colId xmlns:a16="http://schemas.microsoft.com/office/drawing/2014/main" val="20000"/>
                    </a:ext>
                  </a:extLst>
                </a:gridCol>
                <a:gridCol w="4201173">
                  <a:extLst>
                    <a:ext uri="{9D8B030D-6E8A-4147-A177-3AD203B41FA5}">
                      <a16:colId xmlns:a16="http://schemas.microsoft.com/office/drawing/2014/main" val="20001"/>
                    </a:ext>
                  </a:extLst>
                </a:gridCol>
              </a:tblGrid>
              <a:tr h="3736487">
                <a:tc>
                  <a:txBody>
                    <a:bodyPr/>
                    <a:lstStyle/>
                    <a:p>
                      <a:pPr marL="203835" marR="3175">
                        <a:lnSpc>
                          <a:spcPct val="100000"/>
                        </a:lnSpc>
                        <a:spcBef>
                          <a:spcPts val="254"/>
                        </a:spcBef>
                      </a:pPr>
                      <a:r>
                        <a:rPr sz="1000" spc="-50" dirty="0">
                          <a:latin typeface="ＭＳ ゴシック"/>
                          <a:cs typeface="ＭＳ ゴシック"/>
                        </a:rPr>
                        <a:t>融の仕組みによって、選定事業者の破綻に伴い、金融機関等第三者が選定</a:t>
                      </a:r>
                      <a:endParaRPr sz="1000">
                        <a:latin typeface="ＭＳ ゴシック"/>
                        <a:cs typeface="ＭＳ ゴシック"/>
                      </a:endParaRPr>
                    </a:p>
                    <a:p>
                      <a:pPr marL="203835">
                        <a:lnSpc>
                          <a:spcPct val="142900"/>
                        </a:lnSpc>
                      </a:pPr>
                      <a:r>
                        <a:rPr sz="1000" spc="-40" dirty="0">
                          <a:latin typeface="ＭＳ ゴシック"/>
                          <a:cs typeface="ＭＳ ゴシック"/>
                        </a:rPr>
                        <a:t>事業の継承を要求し得る場合には、公共性、公平性の観点に基づき、継続</a:t>
                      </a:r>
                      <a:r>
                        <a:rPr sz="1000" spc="-30" dirty="0">
                          <a:latin typeface="ＭＳ ゴシック"/>
                          <a:cs typeface="ＭＳ ゴシック"/>
                        </a:rPr>
                        <a:t>的な公共サービスの提供を確保するために合理的である限りにおいて、あ</a:t>
                      </a:r>
                      <a:r>
                        <a:rPr sz="1000" spc="-35" dirty="0">
                          <a:latin typeface="ＭＳ ゴシック"/>
                          <a:cs typeface="ＭＳ ゴシック"/>
                        </a:rPr>
                        <a:t>らかじめ、協定等において適切な取決めを行うこと。」とされている</a:t>
                      </a:r>
                      <a:r>
                        <a:rPr sz="1000" spc="-15" dirty="0">
                          <a:latin typeface="ＭＳ ゴシック"/>
                          <a:cs typeface="ＭＳ ゴシック"/>
                        </a:rPr>
                        <a:t>（</a:t>
                      </a:r>
                      <a:r>
                        <a:rPr sz="1000" dirty="0">
                          <a:latin typeface="ＭＳ ゴシック"/>
                          <a:cs typeface="ＭＳ ゴシック"/>
                        </a:rPr>
                        <a:t>基</a:t>
                      </a:r>
                      <a:r>
                        <a:rPr sz="1000" spc="-5" dirty="0">
                          <a:latin typeface="ＭＳ ゴシック"/>
                          <a:cs typeface="ＭＳ ゴシック"/>
                        </a:rPr>
                        <a:t>本方針</a:t>
                      </a:r>
                      <a:r>
                        <a:rPr sz="1000" u="sng" spc="-160" dirty="0">
                          <a:uFill>
                            <a:solidFill>
                              <a:srgbClr val="000000"/>
                            </a:solidFill>
                          </a:uFill>
                          <a:latin typeface="ＭＳ ゴシック"/>
                          <a:cs typeface="ＭＳ ゴシック"/>
                        </a:rPr>
                        <a:t>四２</a:t>
                      </a:r>
                      <a:r>
                        <a:rPr sz="1000" u="sng" spc="-15" dirty="0">
                          <a:uFill>
                            <a:solidFill>
                              <a:srgbClr val="000000"/>
                            </a:solidFill>
                          </a:uFill>
                          <a:latin typeface="ＭＳ ゴシック"/>
                          <a:cs typeface="ＭＳ ゴシック"/>
                        </a:rPr>
                        <a:t>（</a:t>
                      </a:r>
                      <a:r>
                        <a:rPr sz="1000" u="sng" dirty="0">
                          <a:uFill>
                            <a:solidFill>
                              <a:srgbClr val="000000"/>
                            </a:solidFill>
                          </a:uFill>
                          <a:latin typeface="ＭＳ ゴシック"/>
                          <a:cs typeface="ＭＳ ゴシック"/>
                        </a:rPr>
                        <a:t>９</a:t>
                      </a:r>
                      <a:r>
                        <a:rPr sz="1000" u="sng" spc="-530" dirty="0">
                          <a:uFill>
                            <a:solidFill>
                              <a:srgbClr val="000000"/>
                            </a:solidFill>
                          </a:uFill>
                          <a:latin typeface="ＭＳ ゴシック"/>
                          <a:cs typeface="ＭＳ ゴシック"/>
                        </a:rPr>
                        <a:t>）</a:t>
                      </a:r>
                      <a:r>
                        <a:rPr sz="1000" spc="-540" dirty="0">
                          <a:latin typeface="ＭＳ ゴシック"/>
                          <a:cs typeface="ＭＳ ゴシック"/>
                        </a:rPr>
                        <a:t>）</a:t>
                      </a:r>
                      <a:r>
                        <a:rPr sz="1000" spc="-65" dirty="0">
                          <a:latin typeface="ＭＳ ゴシック"/>
                          <a:cs typeface="ＭＳ ゴシック"/>
                        </a:rPr>
                        <a:t>。管理者等は、自らの解除権の行使の制約になるものの、</a:t>
                      </a:r>
                      <a:r>
                        <a:rPr sz="1000" spc="10" dirty="0">
                          <a:latin typeface="ＭＳ ゴシック"/>
                          <a:cs typeface="ＭＳ ゴシック"/>
                        </a:rPr>
                        <a:t>融資金融機関等の介入により継続的かつ安定的な公共サービスの提供を</a:t>
                      </a:r>
                      <a:r>
                        <a:rPr sz="1000" spc="-40" dirty="0">
                          <a:latin typeface="ＭＳ ゴシック"/>
                          <a:cs typeface="ＭＳ ゴシック"/>
                        </a:rPr>
                        <a:t>維持する可能性が高まることから、管理者等にとって合理的な範囲内で融</a:t>
                      </a:r>
                      <a:r>
                        <a:rPr sz="1000" spc="10" dirty="0">
                          <a:latin typeface="ＭＳ ゴシック"/>
                          <a:cs typeface="ＭＳ ゴシック"/>
                        </a:rPr>
                        <a:t>資金融機関等による介入を可能とする規定を設けることは意義あるもの</a:t>
                      </a:r>
                      <a:r>
                        <a:rPr sz="1000" spc="-80" dirty="0">
                          <a:latin typeface="ＭＳ ゴシック"/>
                          <a:cs typeface="ＭＳ ゴシック"/>
                        </a:rPr>
                        <a:t>とも成り得る。なお、管理者等が解除権の行使を留保する期間については、</a:t>
                      </a:r>
                      <a:r>
                        <a:rPr sz="1000" spc="10" dirty="0">
                          <a:latin typeface="ＭＳ ゴシック"/>
                          <a:cs typeface="ＭＳ ゴシック"/>
                        </a:rPr>
                        <a:t>事業を継承する第三者を探すための期間として合理的な期間を定める必</a:t>
                      </a:r>
                      <a:r>
                        <a:rPr sz="1000" spc="-5" dirty="0">
                          <a:latin typeface="ＭＳ ゴシック"/>
                          <a:cs typeface="ＭＳ ゴシック"/>
                        </a:rPr>
                        <a:t>要がある。</a:t>
                      </a:r>
                      <a:endParaRPr sz="1000">
                        <a:latin typeface="ＭＳ ゴシック"/>
                        <a:cs typeface="ＭＳ ゴシック"/>
                      </a:endParaRPr>
                    </a:p>
                    <a:p>
                      <a:pPr marL="69850" marR="3175">
                        <a:lnSpc>
                          <a:spcPct val="100000"/>
                        </a:lnSpc>
                        <a:spcBef>
                          <a:spcPts val="540"/>
                        </a:spcBef>
                      </a:pPr>
                      <a:r>
                        <a:rPr sz="1000" spc="-20" dirty="0">
                          <a:latin typeface="ＭＳ ゴシック"/>
                          <a:cs typeface="ＭＳ ゴシック"/>
                        </a:rPr>
                        <a:t>６．直接協定の意義</a:t>
                      </a:r>
                      <a:endParaRPr sz="1000">
                        <a:latin typeface="ＭＳ ゴシック"/>
                        <a:cs typeface="ＭＳ ゴシック"/>
                      </a:endParaRPr>
                    </a:p>
                    <a:p>
                      <a:pPr marL="203835" marR="65405" indent="-134620" algn="just">
                        <a:lnSpc>
                          <a:spcPts val="1800"/>
                        </a:lnSpc>
                        <a:spcBef>
                          <a:spcPts val="150"/>
                        </a:spcBef>
                      </a:pPr>
                      <a:r>
                        <a:rPr sz="1000" spc="-40" dirty="0">
                          <a:latin typeface="ＭＳ ゴシック"/>
                          <a:cs typeface="ＭＳ ゴシック"/>
                        </a:rPr>
                        <a:t>・基本方針では、直接協定に関して、管理者等は、「当該選定事業が破綻し</a:t>
                      </a:r>
                      <a:r>
                        <a:rPr sz="1000" spc="-50" dirty="0">
                          <a:latin typeface="ＭＳ ゴシック"/>
                          <a:cs typeface="ＭＳ ゴシック"/>
                        </a:rPr>
                        <a:t>た場合、公共施設等の管理者等と融資金融機関等との間で、事業及び資産</a:t>
                      </a:r>
                      <a:r>
                        <a:rPr sz="1000" spc="-35" dirty="0">
                          <a:latin typeface="ＭＳ ゴシック"/>
                          <a:cs typeface="ＭＳ ゴシック"/>
                        </a:rPr>
                        <a:t>の処理に関し直接交渉することが適切であると判断されるときは、融資金</a:t>
                      </a:r>
                      <a:r>
                        <a:rPr sz="1000" spc="-40" dirty="0">
                          <a:latin typeface="ＭＳ ゴシック"/>
                          <a:cs typeface="ＭＳ ゴシック"/>
                        </a:rPr>
                        <a:t>融機関等の債権保全等その権利の保護に配慮しつつ、あらかじめ、当該選</a:t>
                      </a:r>
                      <a:r>
                        <a:rPr sz="1000" spc="-35" dirty="0">
                          <a:latin typeface="ＭＳ ゴシック"/>
                          <a:cs typeface="ＭＳ ゴシック"/>
                        </a:rPr>
                        <a:t>定事業の態様に応じて適切な取決めを行うこと。」とされている</a:t>
                      </a:r>
                      <a:r>
                        <a:rPr sz="1000" dirty="0">
                          <a:latin typeface="ＭＳ ゴシック"/>
                          <a:cs typeface="ＭＳ ゴシック"/>
                        </a:rPr>
                        <a:t>（</a:t>
                      </a:r>
                      <a:r>
                        <a:rPr sz="1000" spc="-25" dirty="0">
                          <a:latin typeface="ＭＳ ゴシック"/>
                          <a:cs typeface="ＭＳ ゴシック"/>
                        </a:rPr>
                        <a:t>基本方</a:t>
                      </a:r>
                      <a:r>
                        <a:rPr sz="1000" dirty="0">
                          <a:latin typeface="ＭＳ ゴシック"/>
                          <a:cs typeface="ＭＳ ゴシック"/>
                        </a:rPr>
                        <a:t>針</a:t>
                      </a:r>
                      <a:r>
                        <a:rPr sz="1000" u="sng" spc="-10" dirty="0">
                          <a:uFill>
                            <a:solidFill>
                              <a:srgbClr val="000000"/>
                            </a:solidFill>
                          </a:uFill>
                          <a:latin typeface="ＭＳ ゴシック"/>
                          <a:cs typeface="ＭＳ ゴシック"/>
                        </a:rPr>
                        <a:t>四２</a:t>
                      </a:r>
                      <a:r>
                        <a:rPr sz="1000" u="sng"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８</a:t>
                      </a:r>
                      <a:r>
                        <a:rPr sz="1000" u="sng" spc="-530" dirty="0">
                          <a:uFill>
                            <a:solidFill>
                              <a:srgbClr val="000000"/>
                            </a:solidFill>
                          </a:uFill>
                          <a:latin typeface="ＭＳ ゴシック"/>
                          <a:cs typeface="ＭＳ ゴシック"/>
                        </a:rPr>
                        <a:t>）</a:t>
                      </a:r>
                      <a:r>
                        <a:rPr sz="1000" spc="-530" dirty="0">
                          <a:latin typeface="ＭＳ ゴシック"/>
                          <a:cs typeface="ＭＳ ゴシック"/>
                        </a:rPr>
                        <a:t>）</a:t>
                      </a:r>
                      <a:r>
                        <a:rPr sz="1000" spc="-58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3835" marR="3175">
                        <a:lnSpc>
                          <a:spcPct val="100000"/>
                        </a:lnSpc>
                        <a:spcBef>
                          <a:spcPts val="254"/>
                        </a:spcBef>
                      </a:pPr>
                      <a:r>
                        <a:rPr sz="1000" spc="-50" dirty="0">
                          <a:latin typeface="ＭＳ ゴシック"/>
                          <a:cs typeface="ＭＳ ゴシック"/>
                        </a:rPr>
                        <a:t>融の仕組みによって、選定事業者の破綻に伴い、金融機関等第三者が選定</a:t>
                      </a:r>
                      <a:endParaRPr sz="1000">
                        <a:latin typeface="ＭＳ ゴシック"/>
                        <a:cs typeface="ＭＳ ゴシック"/>
                      </a:endParaRPr>
                    </a:p>
                    <a:p>
                      <a:pPr marL="203835">
                        <a:lnSpc>
                          <a:spcPct val="142900"/>
                        </a:lnSpc>
                      </a:pPr>
                      <a:r>
                        <a:rPr sz="1000" spc="-40" dirty="0">
                          <a:latin typeface="ＭＳ ゴシック"/>
                          <a:cs typeface="ＭＳ ゴシック"/>
                        </a:rPr>
                        <a:t>事業の継承を要求し得る場合には、公共性、公平性の観点に基づき、継続</a:t>
                      </a:r>
                      <a:r>
                        <a:rPr sz="1000" spc="-30" dirty="0">
                          <a:latin typeface="ＭＳ ゴシック"/>
                          <a:cs typeface="ＭＳ ゴシック"/>
                        </a:rPr>
                        <a:t>的な公共サービスの提供を確保するために合理的である限りにおいて、あ</a:t>
                      </a:r>
                      <a:r>
                        <a:rPr sz="1000" spc="-35" dirty="0">
                          <a:latin typeface="ＭＳ ゴシック"/>
                          <a:cs typeface="ＭＳ ゴシック"/>
                        </a:rPr>
                        <a:t>らかじめ、協定等において適切な取決めを行うこと。」とされている</a:t>
                      </a:r>
                      <a:r>
                        <a:rPr sz="1000" spc="-15" dirty="0">
                          <a:latin typeface="ＭＳ ゴシック"/>
                          <a:cs typeface="ＭＳ ゴシック"/>
                        </a:rPr>
                        <a:t>（</a:t>
                      </a:r>
                      <a:r>
                        <a:rPr sz="1000" dirty="0">
                          <a:latin typeface="ＭＳ ゴシック"/>
                          <a:cs typeface="ＭＳ ゴシック"/>
                        </a:rPr>
                        <a:t>基</a:t>
                      </a:r>
                      <a:r>
                        <a:rPr sz="1000" spc="-5" dirty="0">
                          <a:latin typeface="ＭＳ ゴシック"/>
                          <a:cs typeface="ＭＳ ゴシック"/>
                        </a:rPr>
                        <a:t>本方針</a:t>
                      </a:r>
                      <a:r>
                        <a:rPr sz="1000" u="sng" spc="-160" dirty="0">
                          <a:uFill>
                            <a:solidFill>
                              <a:srgbClr val="000000"/>
                            </a:solidFill>
                          </a:uFill>
                          <a:latin typeface="ＭＳ ゴシック"/>
                          <a:cs typeface="ＭＳ ゴシック"/>
                        </a:rPr>
                        <a:t>四４</a:t>
                      </a:r>
                      <a:r>
                        <a:rPr sz="1000" u="sng" spc="-15" dirty="0">
                          <a:uFill>
                            <a:solidFill>
                              <a:srgbClr val="000000"/>
                            </a:solidFill>
                          </a:uFill>
                          <a:latin typeface="ＭＳ ゴシック"/>
                          <a:cs typeface="ＭＳ ゴシック"/>
                        </a:rPr>
                        <a:t>（</a:t>
                      </a:r>
                      <a:r>
                        <a:rPr sz="1000" u="sng" dirty="0">
                          <a:uFill>
                            <a:solidFill>
                              <a:srgbClr val="000000"/>
                            </a:solidFill>
                          </a:uFill>
                          <a:latin typeface="ＭＳ ゴシック"/>
                          <a:cs typeface="ＭＳ ゴシック"/>
                        </a:rPr>
                        <a:t>９</a:t>
                      </a:r>
                      <a:r>
                        <a:rPr sz="1000" u="sng" spc="-530" dirty="0">
                          <a:uFill>
                            <a:solidFill>
                              <a:srgbClr val="000000"/>
                            </a:solidFill>
                          </a:uFill>
                          <a:latin typeface="ＭＳ ゴシック"/>
                          <a:cs typeface="ＭＳ ゴシック"/>
                        </a:rPr>
                        <a:t>）</a:t>
                      </a:r>
                      <a:r>
                        <a:rPr sz="1000" spc="-540" dirty="0">
                          <a:latin typeface="ＭＳ ゴシック"/>
                          <a:cs typeface="ＭＳ ゴシック"/>
                        </a:rPr>
                        <a:t>）</a:t>
                      </a:r>
                      <a:r>
                        <a:rPr sz="1000" spc="-65" dirty="0">
                          <a:latin typeface="ＭＳ ゴシック"/>
                          <a:cs typeface="ＭＳ ゴシック"/>
                        </a:rPr>
                        <a:t>。管理者等は、自らの解除権の行使の制約になるものの、</a:t>
                      </a:r>
                      <a:r>
                        <a:rPr sz="1000" spc="10" dirty="0">
                          <a:latin typeface="ＭＳ ゴシック"/>
                          <a:cs typeface="ＭＳ ゴシック"/>
                        </a:rPr>
                        <a:t>融資金融機関等の介入により継続的かつ安定的な公共サービスの提供を</a:t>
                      </a:r>
                      <a:r>
                        <a:rPr sz="1000" spc="-40" dirty="0">
                          <a:latin typeface="ＭＳ ゴシック"/>
                          <a:cs typeface="ＭＳ ゴシック"/>
                        </a:rPr>
                        <a:t>維持する可能性が高まることから、管理者等にとって合理的な範囲内で融</a:t>
                      </a:r>
                      <a:r>
                        <a:rPr sz="1000" spc="10" dirty="0">
                          <a:latin typeface="ＭＳ ゴシック"/>
                          <a:cs typeface="ＭＳ ゴシック"/>
                        </a:rPr>
                        <a:t>資金融機関等による介入を可能とする規定を設けることは意義あるもの</a:t>
                      </a:r>
                      <a:r>
                        <a:rPr sz="1000" spc="-80" dirty="0">
                          <a:latin typeface="ＭＳ ゴシック"/>
                          <a:cs typeface="ＭＳ ゴシック"/>
                        </a:rPr>
                        <a:t>とも成り得る。なお、管理者等が解除権の行使を留保する期間については、</a:t>
                      </a:r>
                      <a:r>
                        <a:rPr sz="1000" spc="10" dirty="0">
                          <a:latin typeface="ＭＳ ゴシック"/>
                          <a:cs typeface="ＭＳ ゴシック"/>
                        </a:rPr>
                        <a:t>事業を継承する第三者を探すための期間として合理的な期間を定める必</a:t>
                      </a:r>
                      <a:r>
                        <a:rPr sz="1000" spc="-5" dirty="0">
                          <a:latin typeface="ＭＳ ゴシック"/>
                          <a:cs typeface="ＭＳ ゴシック"/>
                        </a:rPr>
                        <a:t>要がある。</a:t>
                      </a:r>
                      <a:endParaRPr sz="1000">
                        <a:latin typeface="ＭＳ ゴシック"/>
                        <a:cs typeface="ＭＳ ゴシック"/>
                      </a:endParaRPr>
                    </a:p>
                    <a:p>
                      <a:pPr marL="69850" marR="3175">
                        <a:lnSpc>
                          <a:spcPct val="100000"/>
                        </a:lnSpc>
                        <a:spcBef>
                          <a:spcPts val="540"/>
                        </a:spcBef>
                      </a:pPr>
                      <a:r>
                        <a:rPr sz="1000" spc="-20" dirty="0">
                          <a:latin typeface="ＭＳ ゴシック"/>
                          <a:cs typeface="ＭＳ ゴシック"/>
                        </a:rPr>
                        <a:t>６．直接協定の意義</a:t>
                      </a:r>
                      <a:endParaRPr sz="1000">
                        <a:latin typeface="ＭＳ ゴシック"/>
                        <a:cs typeface="ＭＳ ゴシック"/>
                      </a:endParaRPr>
                    </a:p>
                    <a:p>
                      <a:pPr marL="203835" marR="67310" indent="-134620" algn="just">
                        <a:lnSpc>
                          <a:spcPts val="1800"/>
                        </a:lnSpc>
                        <a:spcBef>
                          <a:spcPts val="150"/>
                        </a:spcBef>
                      </a:pPr>
                      <a:r>
                        <a:rPr sz="1000" spc="-40" dirty="0">
                          <a:latin typeface="ＭＳ ゴシック"/>
                          <a:cs typeface="ＭＳ ゴシック"/>
                        </a:rPr>
                        <a:t>・基本方針では、直接協定に関して、管理者等は、「当該選定事業が破綻し</a:t>
                      </a:r>
                      <a:r>
                        <a:rPr sz="1000" spc="-50" dirty="0">
                          <a:latin typeface="ＭＳ ゴシック"/>
                          <a:cs typeface="ＭＳ ゴシック"/>
                        </a:rPr>
                        <a:t>た場合、公共施設等の管理者等と融資金融機関等との間で、事業及び資産</a:t>
                      </a:r>
                      <a:r>
                        <a:rPr sz="1000" spc="-35" dirty="0">
                          <a:latin typeface="ＭＳ ゴシック"/>
                          <a:cs typeface="ＭＳ ゴシック"/>
                        </a:rPr>
                        <a:t>の処理に関し直接交渉することが適切であると判断されるときは、融資金</a:t>
                      </a:r>
                      <a:r>
                        <a:rPr sz="1000" spc="-40" dirty="0">
                          <a:latin typeface="ＭＳ ゴシック"/>
                          <a:cs typeface="ＭＳ ゴシック"/>
                        </a:rPr>
                        <a:t>融機関等の債権保全等その権利の保護に配慮しつつ、あらかじめ、当該選</a:t>
                      </a:r>
                      <a:r>
                        <a:rPr sz="1000" spc="-35" dirty="0">
                          <a:latin typeface="ＭＳ ゴシック"/>
                          <a:cs typeface="ＭＳ ゴシック"/>
                        </a:rPr>
                        <a:t>定事業の態様に応じて適切な取決めを行うこと。」とされている</a:t>
                      </a:r>
                      <a:r>
                        <a:rPr sz="1000" dirty="0">
                          <a:latin typeface="ＭＳ ゴシック"/>
                          <a:cs typeface="ＭＳ ゴシック"/>
                        </a:rPr>
                        <a:t>（</a:t>
                      </a:r>
                      <a:r>
                        <a:rPr sz="1000" spc="-25" dirty="0">
                          <a:latin typeface="ＭＳ ゴシック"/>
                          <a:cs typeface="ＭＳ ゴシック"/>
                        </a:rPr>
                        <a:t>基本方</a:t>
                      </a:r>
                      <a:r>
                        <a:rPr sz="1000" dirty="0">
                          <a:latin typeface="ＭＳ ゴシック"/>
                          <a:cs typeface="ＭＳ ゴシック"/>
                        </a:rPr>
                        <a:t>針</a:t>
                      </a:r>
                      <a:r>
                        <a:rPr sz="1000" u="sng" spc="-10" dirty="0">
                          <a:uFill>
                            <a:solidFill>
                              <a:srgbClr val="000000"/>
                            </a:solidFill>
                          </a:uFill>
                          <a:latin typeface="ＭＳ ゴシック"/>
                          <a:cs typeface="ＭＳ ゴシック"/>
                        </a:rPr>
                        <a:t>四４</a:t>
                      </a:r>
                      <a:r>
                        <a:rPr sz="1000" u="sng"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８</a:t>
                      </a:r>
                      <a:r>
                        <a:rPr sz="1000" u="sng" spc="-530" dirty="0">
                          <a:uFill>
                            <a:solidFill>
                              <a:srgbClr val="000000"/>
                            </a:solidFill>
                          </a:uFill>
                          <a:latin typeface="ＭＳ ゴシック"/>
                          <a:cs typeface="ＭＳ ゴシック"/>
                        </a:rPr>
                        <a:t>）</a:t>
                      </a:r>
                      <a:r>
                        <a:rPr sz="1000" spc="-530" dirty="0">
                          <a:latin typeface="ＭＳ ゴシック"/>
                          <a:cs typeface="ＭＳ ゴシック"/>
                        </a:rPr>
                        <a:t>）</a:t>
                      </a:r>
                      <a:r>
                        <a:rPr sz="1000" spc="-58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663539">
                <a:tc>
                  <a:txBody>
                    <a:bodyPr/>
                    <a:lstStyle/>
                    <a:p>
                      <a:pPr marL="69850" marR="3175">
                        <a:lnSpc>
                          <a:spcPct val="100000"/>
                        </a:lnSpc>
                        <a:spcBef>
                          <a:spcPts val="254"/>
                        </a:spcBef>
                        <a:tabLst>
                          <a:tab pos="470534" algn="l"/>
                        </a:tabLst>
                      </a:pPr>
                      <a:r>
                        <a:rPr sz="1000" spc="-25" dirty="0">
                          <a:latin typeface="ＭＳ ゴシック"/>
                          <a:cs typeface="ＭＳ ゴシック"/>
                        </a:rPr>
                        <a:t>６．</a:t>
                      </a:r>
                      <a:r>
                        <a:rPr sz="1000" dirty="0">
                          <a:latin typeface="ＭＳ ゴシック"/>
                          <a:cs typeface="ＭＳ ゴシック"/>
                        </a:rPr>
                        <a:t>	</a:t>
                      </a:r>
                      <a:r>
                        <a:rPr sz="1000" spc="-25" dirty="0">
                          <a:latin typeface="ＭＳ ゴシック"/>
                          <a:cs typeface="ＭＳ ゴシック"/>
                        </a:rPr>
                        <a:t>その他事項</a:t>
                      </a:r>
                      <a:endParaRPr sz="1000">
                        <a:latin typeface="ＭＳ ゴシック"/>
                        <a:cs typeface="ＭＳ ゴシック"/>
                      </a:endParaRPr>
                    </a:p>
                    <a:p>
                      <a:pPr marL="69850" marR="3084195">
                        <a:lnSpc>
                          <a:spcPct val="142900"/>
                        </a:lnSpc>
                        <a:tabLst>
                          <a:tab pos="604520" algn="l"/>
                        </a:tabLst>
                      </a:pPr>
                      <a:r>
                        <a:rPr sz="1000" spc="-25" dirty="0">
                          <a:latin typeface="ＭＳ ゴシック"/>
                          <a:cs typeface="ＭＳ ゴシック"/>
                        </a:rPr>
                        <a:t>６－３</a:t>
                      </a:r>
                      <a:r>
                        <a:rPr sz="1000" dirty="0">
                          <a:latin typeface="ＭＳ ゴシック"/>
                          <a:cs typeface="ＭＳ ゴシック"/>
                        </a:rPr>
                        <a:t>	</a:t>
                      </a:r>
                      <a:r>
                        <a:rPr sz="1000" spc="-20" dirty="0">
                          <a:latin typeface="ＭＳ ゴシック"/>
                          <a:cs typeface="ＭＳ ゴシック"/>
                        </a:rPr>
                        <a:t>経営状況の報告</a:t>
                      </a:r>
                      <a:r>
                        <a:rPr sz="1000" spc="-50" dirty="0">
                          <a:latin typeface="ＭＳ ゴシック"/>
                          <a:cs typeface="ＭＳ ゴシック"/>
                        </a:rPr>
                        <a:t> </a:t>
                      </a:r>
                      <a:r>
                        <a:rPr sz="1000" spc="-20" dirty="0">
                          <a:latin typeface="ＭＳ ゴシック"/>
                          <a:cs typeface="ＭＳ ゴシック"/>
                        </a:rPr>
                        <a:t>２．趣旨</a:t>
                      </a:r>
                      <a:endParaRPr sz="1000">
                        <a:latin typeface="ＭＳ ゴシック"/>
                        <a:cs typeface="ＭＳ ゴシック"/>
                      </a:endParaRPr>
                    </a:p>
                    <a:p>
                      <a:pPr marL="203835" marR="17145" indent="-134620">
                        <a:lnSpc>
                          <a:spcPts val="1800"/>
                        </a:lnSpc>
                        <a:spcBef>
                          <a:spcPts val="150"/>
                        </a:spcBef>
                      </a:pPr>
                      <a:r>
                        <a:rPr sz="1000" spc="-45" dirty="0">
                          <a:latin typeface="ＭＳ ゴシック"/>
                          <a:cs typeface="ＭＳ ゴシック"/>
                        </a:rPr>
                        <a:t>・基本方針において、管理者等が、「選定事業者から、定期的に事業契約の</a:t>
                      </a:r>
                      <a:r>
                        <a:rPr sz="1000" spc="-55" dirty="0">
                          <a:latin typeface="ＭＳ ゴシック"/>
                          <a:cs typeface="ＭＳ ゴシック"/>
                        </a:rPr>
                        <a:t>義務履行に係る事業の実施状況報告の提出を求めることができること。」、</a:t>
                      </a:r>
                      <a:endParaRPr sz="1000">
                        <a:latin typeface="ＭＳ ゴシック"/>
                        <a:cs typeface="ＭＳ ゴシック"/>
                      </a:endParaRPr>
                    </a:p>
                    <a:p>
                      <a:pPr marL="203835" marR="65405" algn="just">
                        <a:lnSpc>
                          <a:spcPts val="1800"/>
                        </a:lnSpc>
                      </a:pPr>
                      <a:r>
                        <a:rPr sz="1000" spc="-55" dirty="0">
                          <a:latin typeface="ＭＳ ゴシック"/>
                          <a:cs typeface="ＭＳ ゴシック"/>
                        </a:rPr>
                        <a:t>「選定事業者から、公認会計士等による監査を経た財務の状況についての</a:t>
                      </a:r>
                      <a:r>
                        <a:rPr sz="1000" dirty="0">
                          <a:latin typeface="ＭＳ ゴシック"/>
                          <a:cs typeface="ＭＳ ゴシック"/>
                        </a:rPr>
                        <a:t>報告書（</a:t>
                      </a:r>
                      <a:r>
                        <a:rPr sz="1000" spc="-40" dirty="0">
                          <a:latin typeface="ＭＳ ゴシック"/>
                          <a:cs typeface="ＭＳ ゴシック"/>
                        </a:rPr>
                        <a:t>選定事業の実施に影響する可能性のある範囲内に限る。</a:t>
                      </a:r>
                      <a:r>
                        <a:rPr sz="1000" dirty="0">
                          <a:latin typeface="ＭＳ ゴシック"/>
                          <a:cs typeface="ＭＳ ゴシック"/>
                        </a:rPr>
                        <a:t>）</a:t>
                      </a:r>
                      <a:r>
                        <a:rPr sz="1000" spc="-25" dirty="0">
                          <a:latin typeface="ＭＳ ゴシック"/>
                          <a:cs typeface="ＭＳ ゴシック"/>
                        </a:rPr>
                        <a:t>の提出</a:t>
                      </a:r>
                      <a:r>
                        <a:rPr sz="1000" spc="-40" dirty="0">
                          <a:latin typeface="ＭＳ ゴシック"/>
                          <a:cs typeface="ＭＳ ゴシック"/>
                        </a:rPr>
                        <a:t>を定期的に求めることができること。」と定められている</a:t>
                      </a:r>
                      <a:r>
                        <a:rPr sz="1000" dirty="0">
                          <a:latin typeface="ＭＳ ゴシック"/>
                          <a:cs typeface="ＭＳ ゴシック"/>
                        </a:rPr>
                        <a:t>（基本方針</a:t>
                      </a:r>
                      <a:r>
                        <a:rPr sz="1000" u="sng" spc="-35" dirty="0">
                          <a:uFill>
                            <a:solidFill>
                              <a:srgbClr val="000000"/>
                            </a:solidFill>
                          </a:uFill>
                          <a:latin typeface="ＭＳ ゴシック"/>
                          <a:cs typeface="ＭＳ ゴシック"/>
                        </a:rPr>
                        <a:t>四４</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marR="3175">
                        <a:lnSpc>
                          <a:spcPct val="100000"/>
                        </a:lnSpc>
                        <a:spcBef>
                          <a:spcPts val="254"/>
                        </a:spcBef>
                        <a:tabLst>
                          <a:tab pos="470534" algn="l"/>
                        </a:tabLst>
                      </a:pPr>
                      <a:r>
                        <a:rPr sz="1000" spc="-25" dirty="0">
                          <a:latin typeface="ＭＳ ゴシック"/>
                          <a:cs typeface="ＭＳ ゴシック"/>
                        </a:rPr>
                        <a:t>６．</a:t>
                      </a:r>
                      <a:r>
                        <a:rPr sz="1000" dirty="0">
                          <a:latin typeface="ＭＳ ゴシック"/>
                          <a:cs typeface="ＭＳ ゴシック"/>
                        </a:rPr>
                        <a:t>	</a:t>
                      </a:r>
                      <a:r>
                        <a:rPr sz="1000" spc="-25" dirty="0">
                          <a:latin typeface="ＭＳ ゴシック"/>
                          <a:cs typeface="ＭＳ ゴシック"/>
                        </a:rPr>
                        <a:t>その他事項</a:t>
                      </a:r>
                      <a:endParaRPr sz="1000">
                        <a:latin typeface="ＭＳ ゴシック"/>
                        <a:cs typeface="ＭＳ ゴシック"/>
                      </a:endParaRPr>
                    </a:p>
                    <a:p>
                      <a:pPr marL="69850" marR="3086100">
                        <a:lnSpc>
                          <a:spcPct val="142900"/>
                        </a:lnSpc>
                        <a:tabLst>
                          <a:tab pos="604520" algn="l"/>
                        </a:tabLst>
                      </a:pPr>
                      <a:r>
                        <a:rPr sz="1000" spc="-25" dirty="0">
                          <a:latin typeface="ＭＳ ゴシック"/>
                          <a:cs typeface="ＭＳ ゴシック"/>
                        </a:rPr>
                        <a:t>６－３</a:t>
                      </a:r>
                      <a:r>
                        <a:rPr sz="1000" dirty="0">
                          <a:latin typeface="ＭＳ ゴシック"/>
                          <a:cs typeface="ＭＳ ゴシック"/>
                        </a:rPr>
                        <a:t>	</a:t>
                      </a:r>
                      <a:r>
                        <a:rPr sz="1000" spc="-20" dirty="0">
                          <a:latin typeface="ＭＳ ゴシック"/>
                          <a:cs typeface="ＭＳ ゴシック"/>
                        </a:rPr>
                        <a:t>経営状況の報告</a:t>
                      </a:r>
                      <a:r>
                        <a:rPr sz="1000" spc="-50" dirty="0">
                          <a:latin typeface="ＭＳ ゴシック"/>
                          <a:cs typeface="ＭＳ ゴシック"/>
                        </a:rPr>
                        <a:t> </a:t>
                      </a:r>
                      <a:r>
                        <a:rPr sz="1000" spc="-20" dirty="0">
                          <a:latin typeface="ＭＳ ゴシック"/>
                          <a:cs typeface="ＭＳ ゴシック"/>
                        </a:rPr>
                        <a:t>２．趣旨</a:t>
                      </a:r>
                      <a:endParaRPr sz="1000">
                        <a:latin typeface="ＭＳ ゴシック"/>
                        <a:cs typeface="ＭＳ ゴシック"/>
                      </a:endParaRPr>
                    </a:p>
                    <a:p>
                      <a:pPr marL="203835" marR="18415" indent="-134620">
                        <a:lnSpc>
                          <a:spcPts val="1800"/>
                        </a:lnSpc>
                        <a:spcBef>
                          <a:spcPts val="150"/>
                        </a:spcBef>
                      </a:pPr>
                      <a:r>
                        <a:rPr sz="1000" spc="-45" dirty="0">
                          <a:latin typeface="ＭＳ ゴシック"/>
                          <a:cs typeface="ＭＳ ゴシック"/>
                        </a:rPr>
                        <a:t>・基本方針において、管理者等が、「選定事業者から、定期的に事業契約の</a:t>
                      </a:r>
                      <a:r>
                        <a:rPr sz="1000" spc="-55" dirty="0">
                          <a:latin typeface="ＭＳ ゴシック"/>
                          <a:cs typeface="ＭＳ ゴシック"/>
                        </a:rPr>
                        <a:t>義務履行に係る事業の実施状況報告の提出を求めることができること。」、</a:t>
                      </a:r>
                      <a:endParaRPr sz="1000">
                        <a:latin typeface="ＭＳ ゴシック"/>
                        <a:cs typeface="ＭＳ ゴシック"/>
                      </a:endParaRPr>
                    </a:p>
                    <a:p>
                      <a:pPr marL="203835" marR="67310" algn="just">
                        <a:lnSpc>
                          <a:spcPts val="1800"/>
                        </a:lnSpc>
                      </a:pPr>
                      <a:r>
                        <a:rPr sz="1000" spc="-55" dirty="0">
                          <a:latin typeface="ＭＳ ゴシック"/>
                          <a:cs typeface="ＭＳ ゴシック"/>
                        </a:rPr>
                        <a:t>「選定事業者から、公認会計士等による監査を経た財務の状況についての</a:t>
                      </a:r>
                      <a:r>
                        <a:rPr sz="1000" dirty="0">
                          <a:latin typeface="ＭＳ ゴシック"/>
                          <a:cs typeface="ＭＳ ゴシック"/>
                        </a:rPr>
                        <a:t>報告書（</a:t>
                      </a:r>
                      <a:r>
                        <a:rPr sz="1000" spc="-40" dirty="0">
                          <a:latin typeface="ＭＳ ゴシック"/>
                          <a:cs typeface="ＭＳ ゴシック"/>
                        </a:rPr>
                        <a:t>選定事業の実施に影響する可能性のある範囲内に限る。</a:t>
                      </a:r>
                      <a:r>
                        <a:rPr sz="1000" dirty="0">
                          <a:latin typeface="ＭＳ ゴシック"/>
                          <a:cs typeface="ＭＳ ゴシック"/>
                        </a:rPr>
                        <a:t>）</a:t>
                      </a:r>
                      <a:r>
                        <a:rPr sz="1000" spc="-25" dirty="0">
                          <a:latin typeface="ＭＳ ゴシック"/>
                          <a:cs typeface="ＭＳ ゴシック"/>
                        </a:rPr>
                        <a:t>の提出</a:t>
                      </a:r>
                      <a:r>
                        <a:rPr sz="1000" spc="-40" dirty="0">
                          <a:latin typeface="ＭＳ ゴシック"/>
                          <a:cs typeface="ＭＳ ゴシック"/>
                        </a:rPr>
                        <a:t>を定期的に求めることができること。」と定められている</a:t>
                      </a:r>
                      <a:r>
                        <a:rPr sz="1000" dirty="0">
                          <a:latin typeface="ＭＳ ゴシック"/>
                          <a:cs typeface="ＭＳ ゴシック"/>
                        </a:rPr>
                        <a:t>（基本方針</a:t>
                      </a:r>
                      <a:r>
                        <a:rPr sz="1000" u="sng" spc="-35" dirty="0">
                          <a:uFill>
                            <a:solidFill>
                              <a:srgbClr val="000000"/>
                            </a:solidFill>
                          </a:uFill>
                          <a:latin typeface="ＭＳ ゴシック"/>
                          <a:cs typeface="ＭＳ ゴシック"/>
                        </a:rPr>
                        <a:t>四４</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12</a:t>
            </a:r>
          </a:p>
        </p:txBody>
      </p:sp>
      <p:graphicFrame>
        <p:nvGraphicFramePr>
          <p:cNvPr id="2" name="object 2"/>
          <p:cNvGraphicFramePr>
            <a:graphicFrameLocks noGrp="1"/>
          </p:cNvGraphicFramePr>
          <p:nvPr/>
        </p:nvGraphicFramePr>
        <p:xfrm>
          <a:off x="1899894" y="692353"/>
          <a:ext cx="8383920" cy="1668723"/>
        </p:xfrm>
        <a:graphic>
          <a:graphicData uri="http://schemas.openxmlformats.org/drawingml/2006/table">
            <a:tbl>
              <a:tblPr firstRow="1" bandRow="1">
                <a:tableStyleId>{2D5ABB26-0587-4C30-8999-92F81FD0307C}</a:tableStyleId>
              </a:tblPr>
              <a:tblGrid>
                <a:gridCol w="4191384">
                  <a:extLst>
                    <a:ext uri="{9D8B030D-6E8A-4147-A177-3AD203B41FA5}">
                      <a16:colId xmlns:a16="http://schemas.microsoft.com/office/drawing/2014/main" val="20000"/>
                    </a:ext>
                  </a:extLst>
                </a:gridCol>
                <a:gridCol w="4192536">
                  <a:extLst>
                    <a:ext uri="{9D8B030D-6E8A-4147-A177-3AD203B41FA5}">
                      <a16:colId xmlns:a16="http://schemas.microsoft.com/office/drawing/2014/main" val="20001"/>
                    </a:ext>
                  </a:extLst>
                </a:gridCol>
              </a:tblGrid>
              <a:tr h="1248951">
                <a:tc>
                  <a:txBody>
                    <a:bodyPr/>
                    <a:lstStyle/>
                    <a:p>
                      <a:pPr marL="203835">
                        <a:lnSpc>
                          <a:spcPct val="100000"/>
                        </a:lnSpc>
                        <a:spcBef>
                          <a:spcPts val="254"/>
                        </a:spcBef>
                      </a:pPr>
                      <a:r>
                        <a:rPr sz="1000" u="sng" dirty="0">
                          <a:uFill>
                            <a:solidFill>
                              <a:srgbClr val="000000"/>
                            </a:solidFill>
                          </a:uFill>
                          <a:latin typeface="ＭＳ ゴシック"/>
                          <a:cs typeface="ＭＳ ゴシック"/>
                        </a:rPr>
                        <a:t>（１</a:t>
                      </a:r>
                      <a:r>
                        <a:rPr sz="1000" u="sng" spc="-540" dirty="0">
                          <a:uFill>
                            <a:solidFill>
                              <a:srgbClr val="000000"/>
                            </a:solidFill>
                          </a:uFill>
                          <a:latin typeface="ＭＳ ゴシック"/>
                          <a:cs typeface="ＭＳ ゴシック"/>
                        </a:rPr>
                        <a:t>）</a:t>
                      </a:r>
                      <a:r>
                        <a:rPr sz="1000" u="sng"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ロ</a:t>
                      </a:r>
                      <a:r>
                        <a:rPr sz="1000" u="sng" dirty="0">
                          <a:uFill>
                            <a:solidFill>
                              <a:srgbClr val="000000"/>
                            </a:solidFill>
                          </a:uFill>
                          <a:latin typeface="ＭＳ ゴシック"/>
                          <a:cs typeface="ＭＳ ゴシック"/>
                        </a:rPr>
                        <a:t>）</a:t>
                      </a:r>
                      <a:r>
                        <a:rPr sz="1000" u="sng" spc="-10" dirty="0">
                          <a:uFill>
                            <a:solidFill>
                              <a:srgbClr val="000000"/>
                            </a:solidFill>
                          </a:uFill>
                          <a:latin typeface="ＭＳ ゴシック"/>
                          <a:cs typeface="ＭＳ ゴシック"/>
                        </a:rPr>
                        <a:t>及び</a:t>
                      </a:r>
                      <a:r>
                        <a:rPr sz="1000" u="sng" spc="-15" dirty="0">
                          <a:uFill>
                            <a:solidFill>
                              <a:srgbClr val="000000"/>
                            </a:solidFill>
                          </a:uFill>
                          <a:latin typeface="ＭＳ ゴシック"/>
                          <a:cs typeface="ＭＳ ゴシック"/>
                        </a:rPr>
                        <a:t>（</a:t>
                      </a:r>
                      <a:r>
                        <a:rPr sz="1000" u="sng" dirty="0">
                          <a:uFill>
                            <a:solidFill>
                              <a:srgbClr val="000000"/>
                            </a:solidFill>
                          </a:uFill>
                          <a:latin typeface="ＭＳ ゴシック"/>
                          <a:cs typeface="ＭＳ ゴシック"/>
                        </a:rPr>
                        <a:t>ハ</a:t>
                      </a:r>
                      <a:r>
                        <a:rPr sz="1000" u="sng" spc="-535" dirty="0">
                          <a:uFill>
                            <a:solidFill>
                              <a:srgbClr val="000000"/>
                            </a:solidFill>
                          </a:uFill>
                          <a:latin typeface="ＭＳ ゴシック"/>
                          <a:cs typeface="ＭＳ ゴシック"/>
                        </a:rPr>
                        <a:t>）</a:t>
                      </a:r>
                      <a:r>
                        <a:rPr sz="1000" spc="-535" dirty="0">
                          <a:latin typeface="ＭＳ ゴシック"/>
                          <a:cs typeface="ＭＳ ゴシック"/>
                        </a:rPr>
                        <a:t>）</a:t>
                      </a:r>
                      <a:r>
                        <a:rPr sz="1000" spc="-590" dirty="0">
                          <a:latin typeface="ＭＳ ゴシック"/>
                          <a:cs typeface="ＭＳ ゴシック"/>
                        </a:rPr>
                        <a:t>。</a:t>
                      </a:r>
                      <a:endParaRPr sz="1000">
                        <a:latin typeface="ＭＳ ゴシック"/>
                        <a:cs typeface="ＭＳ ゴシック"/>
                      </a:endParaRPr>
                    </a:p>
                    <a:p>
                      <a:pPr marL="203835" marR="55880" indent="-134620" algn="just">
                        <a:lnSpc>
                          <a:spcPct val="142900"/>
                        </a:lnSpc>
                      </a:pPr>
                      <a:r>
                        <a:rPr sz="1000" spc="-40" dirty="0">
                          <a:latin typeface="ＭＳ ゴシック"/>
                          <a:cs typeface="ＭＳ ゴシック"/>
                        </a:rPr>
                        <a:t>・また、において、管理者等と選定事業者が、「選定事業者に対する関与を必要最小限のものにすることに配慮しつつ、協定等であらかじめ分担を取</a:t>
                      </a:r>
                      <a:r>
                        <a:rPr sz="1000" spc="-35" dirty="0">
                          <a:latin typeface="ＭＳ ゴシック"/>
                          <a:cs typeface="ＭＳ ゴシック"/>
                        </a:rPr>
                        <a:t>り決めたリスクの顕在化又はそのおそれを速やかに認知できるよう、協定等で選定事業の実施状況報告等について合意しておく必要がある」と定め</a:t>
                      </a:r>
                      <a:r>
                        <a:rPr sz="1000" spc="-5" dirty="0">
                          <a:latin typeface="ＭＳ ゴシック"/>
                          <a:cs typeface="ＭＳ ゴシック"/>
                        </a:rPr>
                        <a:t>ている</a:t>
                      </a:r>
                      <a:r>
                        <a:rPr sz="1000" dirty="0">
                          <a:latin typeface="ＭＳ ゴシック"/>
                          <a:cs typeface="ＭＳ ゴシック"/>
                        </a:rPr>
                        <a:t>（</a:t>
                      </a:r>
                      <a:r>
                        <a:rPr sz="1000" spc="-15" dirty="0">
                          <a:latin typeface="ＭＳ ゴシック"/>
                          <a:cs typeface="ＭＳ ゴシック"/>
                        </a:rPr>
                        <a:t>リスクガイドライン三５</a:t>
                      </a:r>
                      <a:r>
                        <a:rPr sz="1000" spc="-540" dirty="0">
                          <a:latin typeface="ＭＳ ゴシック"/>
                          <a:cs typeface="ＭＳ ゴシック"/>
                        </a:rPr>
                        <a:t>）</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3835">
                        <a:lnSpc>
                          <a:spcPct val="100000"/>
                        </a:lnSpc>
                        <a:spcBef>
                          <a:spcPts val="254"/>
                        </a:spcBef>
                      </a:pPr>
                      <a:r>
                        <a:rPr sz="1000" u="sng" dirty="0">
                          <a:uFill>
                            <a:solidFill>
                              <a:srgbClr val="000000"/>
                            </a:solidFill>
                          </a:uFill>
                          <a:latin typeface="ＭＳ ゴシック"/>
                          <a:cs typeface="ＭＳ ゴシック"/>
                        </a:rPr>
                        <a:t>（３</a:t>
                      </a:r>
                      <a:r>
                        <a:rPr sz="1000" u="sng" spc="-540" dirty="0">
                          <a:uFill>
                            <a:solidFill>
                              <a:srgbClr val="000000"/>
                            </a:solidFill>
                          </a:uFill>
                          <a:latin typeface="ＭＳ ゴシック"/>
                          <a:cs typeface="ＭＳ ゴシック"/>
                        </a:rPr>
                        <a:t>）</a:t>
                      </a:r>
                      <a:r>
                        <a:rPr sz="1000" u="sng"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ロ</a:t>
                      </a:r>
                      <a:r>
                        <a:rPr sz="1000" u="sng" dirty="0">
                          <a:uFill>
                            <a:solidFill>
                              <a:srgbClr val="000000"/>
                            </a:solidFill>
                          </a:uFill>
                          <a:latin typeface="ＭＳ ゴシック"/>
                          <a:cs typeface="ＭＳ ゴシック"/>
                        </a:rPr>
                        <a:t>）</a:t>
                      </a:r>
                      <a:r>
                        <a:rPr sz="1000" u="sng" spc="-10" dirty="0">
                          <a:uFill>
                            <a:solidFill>
                              <a:srgbClr val="000000"/>
                            </a:solidFill>
                          </a:uFill>
                          <a:latin typeface="ＭＳ ゴシック"/>
                          <a:cs typeface="ＭＳ ゴシック"/>
                        </a:rPr>
                        <a:t>及び</a:t>
                      </a:r>
                      <a:r>
                        <a:rPr sz="1000" u="sng" spc="-15" dirty="0">
                          <a:uFill>
                            <a:solidFill>
                              <a:srgbClr val="000000"/>
                            </a:solidFill>
                          </a:uFill>
                          <a:latin typeface="ＭＳ ゴシック"/>
                          <a:cs typeface="ＭＳ ゴシック"/>
                        </a:rPr>
                        <a:t>（</a:t>
                      </a:r>
                      <a:r>
                        <a:rPr sz="1000" u="sng" dirty="0">
                          <a:uFill>
                            <a:solidFill>
                              <a:srgbClr val="000000"/>
                            </a:solidFill>
                          </a:uFill>
                          <a:latin typeface="ＭＳ ゴシック"/>
                          <a:cs typeface="ＭＳ ゴシック"/>
                        </a:rPr>
                        <a:t>ハ</a:t>
                      </a:r>
                      <a:r>
                        <a:rPr sz="1000" u="sng" spc="-535" dirty="0">
                          <a:uFill>
                            <a:solidFill>
                              <a:srgbClr val="000000"/>
                            </a:solidFill>
                          </a:uFill>
                          <a:latin typeface="ＭＳ ゴシック"/>
                          <a:cs typeface="ＭＳ ゴシック"/>
                        </a:rPr>
                        <a:t>）</a:t>
                      </a:r>
                      <a:r>
                        <a:rPr sz="1000" spc="-535" dirty="0">
                          <a:latin typeface="ＭＳ ゴシック"/>
                          <a:cs typeface="ＭＳ ゴシック"/>
                        </a:rPr>
                        <a:t>）</a:t>
                      </a:r>
                      <a:r>
                        <a:rPr sz="1000" spc="-590" dirty="0">
                          <a:latin typeface="ＭＳ ゴシック"/>
                          <a:cs typeface="ＭＳ ゴシック"/>
                        </a:rPr>
                        <a:t>。</a:t>
                      </a:r>
                      <a:endParaRPr sz="1000">
                        <a:latin typeface="ＭＳ ゴシック"/>
                        <a:cs typeface="ＭＳ ゴシック"/>
                      </a:endParaRPr>
                    </a:p>
                    <a:p>
                      <a:pPr marL="203835" marR="57785" indent="-134620" algn="just">
                        <a:lnSpc>
                          <a:spcPct val="142900"/>
                        </a:lnSpc>
                      </a:pPr>
                      <a:r>
                        <a:rPr sz="1000" dirty="0">
                          <a:latin typeface="ＭＳ ゴシック"/>
                          <a:cs typeface="ＭＳ ゴシック"/>
                        </a:rPr>
                        <a:t>・また、</a:t>
                      </a:r>
                      <a:r>
                        <a:rPr sz="1000" u="sng" spc="-5" dirty="0">
                          <a:uFill>
                            <a:solidFill>
                              <a:srgbClr val="000000"/>
                            </a:solidFill>
                          </a:uFill>
                          <a:latin typeface="ＭＳ ゴシック"/>
                          <a:cs typeface="ＭＳ ゴシック"/>
                        </a:rPr>
                        <a:t>リスクガイドライン</a:t>
                      </a:r>
                      <a:r>
                        <a:rPr sz="1000" spc="-45" dirty="0">
                          <a:latin typeface="ＭＳ ゴシック"/>
                          <a:cs typeface="ＭＳ ゴシック"/>
                        </a:rPr>
                        <a:t>において、管理者等と選定事業者が、「選定事</a:t>
                      </a:r>
                      <a:r>
                        <a:rPr sz="1000" spc="-35" dirty="0">
                          <a:latin typeface="ＭＳ ゴシック"/>
                          <a:cs typeface="ＭＳ ゴシック"/>
                        </a:rPr>
                        <a:t>業者に対する関与を必要最小限のものにすることに配慮しつつ、協定等で</a:t>
                      </a:r>
                      <a:r>
                        <a:rPr sz="1000" spc="-5" dirty="0">
                          <a:latin typeface="ＭＳ ゴシック"/>
                          <a:cs typeface="ＭＳ ゴシック"/>
                        </a:rPr>
                        <a:t>あらかじめ分担を取り決めたリスクの顕在化又はそのおそれを速やかに</a:t>
                      </a:r>
                      <a:r>
                        <a:rPr sz="1000" spc="-55" dirty="0">
                          <a:latin typeface="ＭＳ ゴシック"/>
                          <a:cs typeface="ＭＳ ゴシック"/>
                        </a:rPr>
                        <a:t>認知できるよう、協定等で選定事業の実施状況報告等について合意してお</a:t>
                      </a:r>
                      <a:r>
                        <a:rPr sz="1000" spc="-15" dirty="0">
                          <a:latin typeface="ＭＳ ゴシック"/>
                          <a:cs typeface="ＭＳ ゴシック"/>
                        </a:rPr>
                        <a:t>く必要がある」と定めている（リスクガイドライン三５</a:t>
                      </a:r>
                      <a:r>
                        <a:rPr sz="1000" spc="-530" dirty="0">
                          <a:latin typeface="ＭＳ ゴシック"/>
                          <a:cs typeface="ＭＳ ゴシック"/>
                        </a:rPr>
                        <a:t>）</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19772">
                <a:tc>
                  <a:txBody>
                    <a:bodyPr/>
                    <a:lstStyle/>
                    <a:p>
                      <a:pPr marL="203835">
                        <a:lnSpc>
                          <a:spcPct val="100000"/>
                        </a:lnSpc>
                        <a:spcBef>
                          <a:spcPts val="254"/>
                        </a:spcBef>
                        <a:tabLst>
                          <a:tab pos="471805" algn="l"/>
                        </a:tabLst>
                      </a:pPr>
                      <a:r>
                        <a:rPr sz="1000" spc="-50" dirty="0">
                          <a:latin typeface="ＭＳ ゴシック"/>
                          <a:cs typeface="ＭＳ ゴシック"/>
                        </a:rPr>
                        <a:t>附</a:t>
                      </a:r>
                      <a:r>
                        <a:rPr sz="1000" dirty="0">
                          <a:latin typeface="ＭＳ ゴシック"/>
                          <a:cs typeface="ＭＳ ゴシック"/>
                        </a:rPr>
                        <a:t>	</a:t>
                      </a:r>
                      <a:r>
                        <a:rPr sz="1000" spc="-50" dirty="0">
                          <a:latin typeface="ＭＳ ゴシック"/>
                          <a:cs typeface="ＭＳ ゴシック"/>
                        </a:rPr>
                        <a:t>則</a:t>
                      </a:r>
                      <a:endParaRPr sz="1000">
                        <a:latin typeface="ＭＳ ゴシック"/>
                        <a:cs typeface="ＭＳ ゴシック"/>
                      </a:endParaRPr>
                    </a:p>
                    <a:p>
                      <a:pPr marL="203835">
                        <a:lnSpc>
                          <a:spcPct val="100000"/>
                        </a:lnSpc>
                        <a:spcBef>
                          <a:spcPts val="540"/>
                        </a:spcBef>
                      </a:pPr>
                      <a:r>
                        <a:rPr sz="1000" spc="-15" dirty="0">
                          <a:latin typeface="ＭＳ ゴシック"/>
                          <a:cs typeface="ＭＳ ゴシック"/>
                        </a:rPr>
                        <a:t>本ガイドラインは、</a:t>
                      </a:r>
                      <a:r>
                        <a:rPr sz="1000" u="sng" spc="-15" dirty="0">
                          <a:uFill>
                            <a:solidFill>
                              <a:srgbClr val="000000"/>
                            </a:solidFill>
                          </a:uFill>
                          <a:latin typeface="ＭＳ ゴシック"/>
                          <a:cs typeface="ＭＳ ゴシック"/>
                        </a:rPr>
                        <a:t>令和３年６月１８日</a:t>
                      </a:r>
                      <a:r>
                        <a:rPr sz="1000" spc="-20" dirty="0">
                          <a:latin typeface="ＭＳ ゴシック"/>
                          <a:cs typeface="ＭＳ ゴシック"/>
                        </a:rPr>
                        <a:t>から施行する。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3835">
                        <a:lnSpc>
                          <a:spcPct val="100000"/>
                        </a:lnSpc>
                        <a:spcBef>
                          <a:spcPts val="254"/>
                        </a:spcBef>
                        <a:tabLst>
                          <a:tab pos="471805" algn="l"/>
                        </a:tabLst>
                      </a:pPr>
                      <a:r>
                        <a:rPr sz="1000" spc="-50" dirty="0">
                          <a:latin typeface="ＭＳ ゴシック"/>
                          <a:cs typeface="ＭＳ ゴシック"/>
                        </a:rPr>
                        <a:t>附</a:t>
                      </a:r>
                      <a:r>
                        <a:rPr sz="1000" dirty="0">
                          <a:latin typeface="ＭＳ ゴシック"/>
                          <a:cs typeface="ＭＳ ゴシック"/>
                        </a:rPr>
                        <a:t>	</a:t>
                      </a:r>
                      <a:r>
                        <a:rPr sz="1000" spc="-50" dirty="0">
                          <a:latin typeface="ＭＳ ゴシック"/>
                          <a:cs typeface="ＭＳ ゴシック"/>
                        </a:rPr>
                        <a:t>則</a:t>
                      </a:r>
                      <a:endParaRPr sz="1000">
                        <a:latin typeface="ＭＳ ゴシック"/>
                        <a:cs typeface="ＭＳ ゴシック"/>
                      </a:endParaRPr>
                    </a:p>
                    <a:p>
                      <a:pPr marL="203835">
                        <a:lnSpc>
                          <a:spcPct val="100000"/>
                        </a:lnSpc>
                        <a:spcBef>
                          <a:spcPts val="540"/>
                        </a:spcBef>
                      </a:pPr>
                      <a:r>
                        <a:rPr sz="1000" spc="-15" dirty="0">
                          <a:latin typeface="ＭＳ ゴシック"/>
                          <a:cs typeface="ＭＳ ゴシック"/>
                        </a:rPr>
                        <a:t>本ガイドラインは、</a:t>
                      </a:r>
                      <a:r>
                        <a:rPr sz="1000" u="sng" spc="-15" dirty="0">
                          <a:uFill>
                            <a:solidFill>
                              <a:srgbClr val="000000"/>
                            </a:solidFill>
                          </a:uFill>
                          <a:latin typeface="ＭＳ ゴシック"/>
                          <a:cs typeface="ＭＳ ゴシック"/>
                        </a:rPr>
                        <a:t>令和５年６月２日</a:t>
                      </a:r>
                      <a:r>
                        <a:rPr sz="1000" spc="-20" dirty="0">
                          <a:latin typeface="ＭＳ ゴシック"/>
                          <a:cs typeface="ＭＳ ゴシック"/>
                        </a:rPr>
                        <a:t>から施行する。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13</a:t>
            </a:r>
          </a:p>
        </p:txBody>
      </p:sp>
      <p:sp>
        <p:nvSpPr>
          <p:cNvPr id="2" name="object 2"/>
          <p:cNvSpPr txBox="1"/>
          <p:nvPr/>
        </p:nvSpPr>
        <p:spPr>
          <a:xfrm>
            <a:off x="2926232" y="637957"/>
            <a:ext cx="7376812" cy="439732"/>
          </a:xfrm>
          <a:prstGeom prst="rect">
            <a:avLst/>
          </a:prstGeom>
        </p:spPr>
        <p:txBody>
          <a:bodyPr vert="horz" wrap="square" lIns="0" tIns="58733" rIns="0" bIns="0" rtlCol="0">
            <a:spAutoFit/>
          </a:bodyPr>
          <a:lstStyle/>
          <a:p>
            <a:pPr marL="11516">
              <a:spcBef>
                <a:spcPts val="462"/>
              </a:spcBef>
            </a:pPr>
            <a:r>
              <a:rPr sz="1270" b="1" spc="-18" dirty="0">
                <a:latin typeface="ＭＳ ゴシック"/>
                <a:cs typeface="ＭＳ ゴシック"/>
              </a:rPr>
              <a:t>公共施設等運営権及び公共施設等運営事業に関するガイドライン改正（案）</a:t>
            </a:r>
            <a:r>
              <a:rPr sz="1270" b="1" spc="-27" dirty="0">
                <a:latin typeface="ＭＳ ゴシック"/>
                <a:cs typeface="ＭＳ ゴシック"/>
              </a:rPr>
              <a:t>新旧対照表</a:t>
            </a:r>
            <a:endParaRPr sz="1270">
              <a:latin typeface="ＭＳ ゴシック"/>
              <a:cs typeface="ＭＳ ゴシック"/>
            </a:endParaRPr>
          </a:p>
          <a:p>
            <a:pPr marR="4607" algn="r">
              <a:spcBef>
                <a:spcPts val="286"/>
              </a:spcBef>
            </a:pPr>
            <a:r>
              <a:rPr sz="952" dirty="0">
                <a:latin typeface="ＭＳ ゴシック"/>
                <a:cs typeface="ＭＳ ゴシック"/>
              </a:rPr>
              <a:t>（</a:t>
            </a:r>
            <a:r>
              <a:rPr sz="952" spc="-14" dirty="0">
                <a:latin typeface="ＭＳ ゴシック"/>
                <a:cs typeface="ＭＳ ゴシック"/>
              </a:rPr>
              <a:t>傍線部分は改正部分</a:t>
            </a:r>
            <a:r>
              <a:rPr sz="952" spc="-45" dirty="0">
                <a:latin typeface="ＭＳ ゴシック"/>
                <a:cs typeface="ＭＳ ゴシック"/>
              </a:rPr>
              <a:t>）</a:t>
            </a:r>
            <a:endParaRPr sz="952">
              <a:latin typeface="ＭＳ ゴシック"/>
              <a:cs typeface="ＭＳ ゴシック"/>
            </a:endParaRPr>
          </a:p>
        </p:txBody>
      </p:sp>
      <p:graphicFrame>
        <p:nvGraphicFramePr>
          <p:cNvPr id="3" name="object 3"/>
          <p:cNvGraphicFramePr>
            <a:graphicFrameLocks noGrp="1"/>
          </p:cNvGraphicFramePr>
          <p:nvPr/>
        </p:nvGraphicFramePr>
        <p:xfrm>
          <a:off x="1815594" y="1106942"/>
          <a:ext cx="8472596" cy="7067678"/>
        </p:xfrm>
        <a:graphic>
          <a:graphicData uri="http://schemas.openxmlformats.org/drawingml/2006/table">
            <a:tbl>
              <a:tblPr firstRow="1" bandRow="1">
                <a:tableStyleId>{2D5ABB26-0587-4C30-8999-92F81FD0307C}</a:tableStyleId>
              </a:tblPr>
              <a:tblGrid>
                <a:gridCol w="4235722">
                  <a:extLst>
                    <a:ext uri="{9D8B030D-6E8A-4147-A177-3AD203B41FA5}">
                      <a16:colId xmlns:a16="http://schemas.microsoft.com/office/drawing/2014/main" val="20000"/>
                    </a:ext>
                  </a:extLst>
                </a:gridCol>
                <a:gridCol w="4236874">
                  <a:extLst>
                    <a:ext uri="{9D8B030D-6E8A-4147-A177-3AD203B41FA5}">
                      <a16:colId xmlns:a16="http://schemas.microsoft.com/office/drawing/2014/main" val="20001"/>
                    </a:ext>
                  </a:extLst>
                </a:gridCol>
              </a:tblGrid>
              <a:tr h="212477">
                <a:tc>
                  <a:txBody>
                    <a:bodyPr/>
                    <a:lstStyle/>
                    <a:p>
                      <a:pPr marL="1270" algn="ctr">
                        <a:lnSpc>
                          <a:spcPct val="100000"/>
                        </a:lnSpc>
                        <a:spcBef>
                          <a:spcPts val="254"/>
                        </a:spcBef>
                      </a:pPr>
                      <a:r>
                        <a:rPr sz="1000" spc="-20" dirty="0">
                          <a:latin typeface="ＭＳ ゴシック"/>
                          <a:cs typeface="ＭＳ ゴシック"/>
                        </a:rPr>
                        <a:t>改正前</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254"/>
                        </a:spcBef>
                      </a:pPr>
                      <a:r>
                        <a:rPr sz="1000" spc="-20" dirty="0">
                          <a:latin typeface="ＭＳ ゴシック"/>
                          <a:cs typeface="ＭＳ ゴシック"/>
                        </a:rPr>
                        <a:t>改正後</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456245">
                <a:tc>
                  <a:txBody>
                    <a:bodyPr/>
                    <a:lstStyle/>
                    <a:p>
                      <a:pPr marL="2202180">
                        <a:lnSpc>
                          <a:spcPct val="100000"/>
                        </a:lnSpc>
                        <a:spcBef>
                          <a:spcPts val="254"/>
                        </a:spcBef>
                      </a:pPr>
                      <a:r>
                        <a:rPr sz="1000" spc="-25" dirty="0">
                          <a:latin typeface="ＭＳ ゴシック"/>
                          <a:cs typeface="ＭＳ ゴシック"/>
                        </a:rPr>
                        <a:t>目次</a:t>
                      </a:r>
                      <a:endParaRPr sz="1000">
                        <a:latin typeface="ＭＳ ゴシック"/>
                        <a:cs typeface="ＭＳ ゴシック"/>
                      </a:endParaRPr>
                    </a:p>
                    <a:p>
                      <a:pPr marL="68580" marR="3527425">
                        <a:lnSpc>
                          <a:spcPct val="142900"/>
                        </a:lnSpc>
                        <a:tabLst>
                          <a:tab pos="603250" algn="l"/>
                          <a:tab pos="735965" algn="l"/>
                        </a:tabLst>
                      </a:pPr>
                      <a:r>
                        <a:rPr sz="1000" dirty="0">
                          <a:latin typeface="ＭＳ ゴシック"/>
                          <a:cs typeface="ＭＳ ゴシック"/>
                        </a:rPr>
                        <a:t>前書</a:t>
                      </a:r>
                      <a:r>
                        <a:rPr sz="1000" spc="-50" dirty="0">
                          <a:latin typeface="ＭＳ ゴシック"/>
                          <a:cs typeface="ＭＳ ゴシック"/>
                        </a:rPr>
                        <a:t>き</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 </a:t>
                      </a:r>
                      <a:r>
                        <a:rPr sz="1000" spc="-20" dirty="0">
                          <a:latin typeface="ＭＳ ゴシック"/>
                          <a:cs typeface="ＭＳ ゴシック"/>
                        </a:rPr>
                        <a:t>１～１１</a:t>
                      </a:r>
                      <a:r>
                        <a:rPr sz="1000" dirty="0">
                          <a:latin typeface="ＭＳ ゴシック"/>
                          <a:cs typeface="ＭＳ ゴシック"/>
                        </a:rPr>
                        <a:t>	［</a:t>
                      </a:r>
                      <a:r>
                        <a:rPr sz="1000" spc="-15" dirty="0">
                          <a:latin typeface="ＭＳ ゴシック"/>
                          <a:cs typeface="ＭＳ ゴシック"/>
                        </a:rPr>
                        <a:t>略</a:t>
                      </a:r>
                      <a:r>
                        <a:rPr sz="1000" spc="-60" dirty="0">
                          <a:latin typeface="ＭＳ ゴシック"/>
                          <a:cs typeface="ＭＳ ゴシック"/>
                        </a:rPr>
                        <a:t>］</a:t>
                      </a:r>
                      <a:endParaRPr sz="1000">
                        <a:latin typeface="ＭＳ ゴシック"/>
                        <a:cs typeface="ＭＳ ゴシック"/>
                      </a:endParaRPr>
                    </a:p>
                    <a:p>
                      <a:pPr marL="68580" marR="2994025" indent="-635">
                        <a:lnSpc>
                          <a:spcPct val="142900"/>
                        </a:lnSpc>
                        <a:tabLst>
                          <a:tab pos="469265" algn="l"/>
                          <a:tab pos="735965" algn="l"/>
                        </a:tabLst>
                      </a:pPr>
                      <a:r>
                        <a:rPr sz="1000" spc="-25" dirty="0">
                          <a:latin typeface="ＭＳ ゴシック"/>
                          <a:cs typeface="ＭＳ ゴシック"/>
                        </a:rPr>
                        <a:t>１２</a:t>
                      </a:r>
                      <a:r>
                        <a:rPr sz="1000" dirty="0">
                          <a:latin typeface="ＭＳ ゴシック"/>
                          <a:cs typeface="ＭＳ ゴシック"/>
                        </a:rPr>
                        <a:t>	更</a:t>
                      </a:r>
                      <a:r>
                        <a:rPr sz="1000" spc="-15" dirty="0">
                          <a:latin typeface="ＭＳ ゴシック"/>
                          <a:cs typeface="ＭＳ ゴシック"/>
                        </a:rPr>
                        <a:t>新</a:t>
                      </a:r>
                      <a:r>
                        <a:rPr sz="1000" dirty="0">
                          <a:latin typeface="ＭＳ ゴシック"/>
                          <a:cs typeface="ＭＳ ゴシック"/>
                        </a:rPr>
                        <a:t>投</a:t>
                      </a:r>
                      <a:r>
                        <a:rPr sz="1000" spc="-15" dirty="0">
                          <a:latin typeface="ＭＳ ゴシック"/>
                          <a:cs typeface="ＭＳ ゴシック"/>
                        </a:rPr>
                        <a:t>資</a:t>
                      </a:r>
                      <a:r>
                        <a:rPr sz="1000" dirty="0">
                          <a:latin typeface="ＭＳ ゴシック"/>
                          <a:cs typeface="ＭＳ ゴシック"/>
                        </a:rPr>
                        <a:t>・</a:t>
                      </a:r>
                      <a:r>
                        <a:rPr sz="1000" spc="-15" dirty="0">
                          <a:latin typeface="ＭＳ ゴシック"/>
                          <a:cs typeface="ＭＳ ゴシック"/>
                        </a:rPr>
                        <a:t>新</a:t>
                      </a:r>
                      <a:r>
                        <a:rPr sz="1000" dirty="0">
                          <a:latin typeface="ＭＳ ゴシック"/>
                          <a:cs typeface="ＭＳ ゴシック"/>
                        </a:rPr>
                        <a:t>規</a:t>
                      </a:r>
                      <a:r>
                        <a:rPr sz="1000" spc="-15" dirty="0">
                          <a:latin typeface="ＭＳ ゴシック"/>
                          <a:cs typeface="ＭＳ ゴシック"/>
                        </a:rPr>
                        <a:t>投</a:t>
                      </a:r>
                      <a:r>
                        <a:rPr sz="1000" spc="-50" dirty="0">
                          <a:latin typeface="ＭＳ ゴシック"/>
                          <a:cs typeface="ＭＳ ゴシック"/>
                        </a:rPr>
                        <a:t>資 </a:t>
                      </a:r>
                      <a:r>
                        <a:rPr sz="1000" spc="-20" dirty="0">
                          <a:latin typeface="ＭＳ ゴシック"/>
                          <a:cs typeface="ＭＳ ゴシック"/>
                        </a:rPr>
                        <a:t>１２－１</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8580" marR="3392170">
                        <a:lnSpc>
                          <a:spcPct val="142900"/>
                        </a:lnSpc>
                        <a:tabLst>
                          <a:tab pos="869950" algn="l"/>
                        </a:tabLst>
                      </a:pPr>
                      <a:r>
                        <a:rPr sz="1000" dirty="0">
                          <a:latin typeface="ＭＳ ゴシック"/>
                          <a:cs typeface="ＭＳ ゴシック"/>
                        </a:rPr>
                        <a:t>［新</a:t>
                      </a:r>
                      <a:r>
                        <a:rPr sz="1000" spc="-15" dirty="0">
                          <a:latin typeface="ＭＳ ゴシック"/>
                          <a:cs typeface="ＭＳ ゴシック"/>
                        </a:rPr>
                        <a:t>設</a:t>
                      </a:r>
                      <a:r>
                        <a:rPr sz="1000" spc="-50" dirty="0">
                          <a:latin typeface="ＭＳ ゴシック"/>
                          <a:cs typeface="ＭＳ ゴシック"/>
                        </a:rPr>
                        <a:t>］ </a:t>
                      </a:r>
                      <a:r>
                        <a:rPr sz="1000" spc="-10" dirty="0">
                          <a:latin typeface="ＭＳ ゴシック"/>
                          <a:cs typeface="ＭＳ ゴシック"/>
                        </a:rPr>
                        <a:t>１３～１６</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203450">
                        <a:lnSpc>
                          <a:spcPct val="100000"/>
                        </a:lnSpc>
                        <a:spcBef>
                          <a:spcPts val="260"/>
                        </a:spcBef>
                      </a:pPr>
                      <a:r>
                        <a:rPr sz="1000" spc="-25" dirty="0">
                          <a:latin typeface="ＭＳ ゴシック"/>
                          <a:cs typeface="ＭＳ ゴシック"/>
                        </a:rPr>
                        <a:t>目次</a:t>
                      </a:r>
                      <a:endParaRPr sz="1000">
                        <a:latin typeface="ＭＳ ゴシック"/>
                        <a:cs typeface="ＭＳ ゴシック"/>
                      </a:endParaRPr>
                    </a:p>
                    <a:p>
                      <a:pPr marL="69850" marR="3527425">
                        <a:lnSpc>
                          <a:spcPct val="142900"/>
                        </a:lnSpc>
                        <a:tabLst>
                          <a:tab pos="605155" algn="l"/>
                          <a:tab pos="737235" algn="l"/>
                        </a:tabLst>
                      </a:pPr>
                      <a:r>
                        <a:rPr sz="1000" dirty="0">
                          <a:latin typeface="ＭＳ ゴシック"/>
                          <a:cs typeface="ＭＳ ゴシック"/>
                        </a:rPr>
                        <a:t>前書</a:t>
                      </a:r>
                      <a:r>
                        <a:rPr sz="1000" spc="-50" dirty="0">
                          <a:latin typeface="ＭＳ ゴシック"/>
                          <a:cs typeface="ＭＳ ゴシック"/>
                        </a:rPr>
                        <a:t>き</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 </a:t>
                      </a:r>
                      <a:r>
                        <a:rPr sz="1000" spc="-20" dirty="0">
                          <a:latin typeface="ＭＳ ゴシック"/>
                          <a:cs typeface="ＭＳ ゴシック"/>
                        </a:rPr>
                        <a:t>１～１１</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9850" marR="2994025" indent="-635">
                        <a:lnSpc>
                          <a:spcPct val="142900"/>
                        </a:lnSpc>
                        <a:tabLst>
                          <a:tab pos="470534" algn="l"/>
                          <a:tab pos="737235" algn="l"/>
                        </a:tabLst>
                      </a:pPr>
                      <a:r>
                        <a:rPr sz="1000" spc="-25" dirty="0">
                          <a:latin typeface="ＭＳ ゴシック"/>
                          <a:cs typeface="ＭＳ ゴシック"/>
                        </a:rPr>
                        <a:t>１２</a:t>
                      </a:r>
                      <a:r>
                        <a:rPr sz="1000" dirty="0">
                          <a:latin typeface="ＭＳ ゴシック"/>
                          <a:cs typeface="ＭＳ ゴシック"/>
                        </a:rPr>
                        <a:t>	更</a:t>
                      </a:r>
                      <a:r>
                        <a:rPr sz="1000" spc="-15" dirty="0">
                          <a:latin typeface="ＭＳ ゴシック"/>
                          <a:cs typeface="ＭＳ ゴシック"/>
                        </a:rPr>
                        <a:t>新</a:t>
                      </a:r>
                      <a:r>
                        <a:rPr sz="1000" dirty="0">
                          <a:latin typeface="ＭＳ ゴシック"/>
                          <a:cs typeface="ＭＳ ゴシック"/>
                        </a:rPr>
                        <a:t>投</a:t>
                      </a:r>
                      <a:r>
                        <a:rPr sz="1000" spc="-15" dirty="0">
                          <a:latin typeface="ＭＳ ゴシック"/>
                          <a:cs typeface="ＭＳ ゴシック"/>
                        </a:rPr>
                        <a:t>資</a:t>
                      </a:r>
                      <a:r>
                        <a:rPr sz="1000" dirty="0">
                          <a:latin typeface="ＭＳ ゴシック"/>
                          <a:cs typeface="ＭＳ ゴシック"/>
                        </a:rPr>
                        <a:t>・</a:t>
                      </a:r>
                      <a:r>
                        <a:rPr sz="1000" spc="-15" dirty="0">
                          <a:latin typeface="ＭＳ ゴシック"/>
                          <a:cs typeface="ＭＳ ゴシック"/>
                        </a:rPr>
                        <a:t>新</a:t>
                      </a:r>
                      <a:r>
                        <a:rPr sz="1000" dirty="0">
                          <a:latin typeface="ＭＳ ゴシック"/>
                          <a:cs typeface="ＭＳ ゴシック"/>
                        </a:rPr>
                        <a:t>規</a:t>
                      </a:r>
                      <a:r>
                        <a:rPr sz="1000" spc="-15" dirty="0">
                          <a:latin typeface="ＭＳ ゴシック"/>
                          <a:cs typeface="ＭＳ ゴシック"/>
                        </a:rPr>
                        <a:t>投</a:t>
                      </a:r>
                      <a:r>
                        <a:rPr sz="1000" spc="-50" dirty="0">
                          <a:latin typeface="ＭＳ ゴシック"/>
                          <a:cs typeface="ＭＳ ゴシック"/>
                        </a:rPr>
                        <a:t>資 </a:t>
                      </a:r>
                      <a:r>
                        <a:rPr sz="1000" spc="-20" dirty="0">
                          <a:latin typeface="ＭＳ ゴシック"/>
                          <a:cs typeface="ＭＳ ゴシック"/>
                        </a:rPr>
                        <a:t>１２－１</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9850" marR="989965">
                        <a:lnSpc>
                          <a:spcPct val="142400"/>
                        </a:lnSpc>
                        <a:spcBef>
                          <a:spcPts val="5"/>
                        </a:spcBef>
                        <a:tabLst>
                          <a:tab pos="737235" algn="l"/>
                          <a:tab pos="871219" algn="l"/>
                        </a:tabLst>
                      </a:pPr>
                      <a:r>
                        <a:rPr sz="1000" u="sng" spc="-20" dirty="0">
                          <a:uFill>
                            <a:solidFill>
                              <a:srgbClr val="000000"/>
                            </a:solidFill>
                          </a:uFill>
                          <a:latin typeface="ＭＳ ゴシック"/>
                          <a:cs typeface="ＭＳ ゴシック"/>
                        </a:rPr>
                        <a:t>１２－２</a:t>
                      </a:r>
                      <a:r>
                        <a:rPr sz="1000" dirty="0">
                          <a:latin typeface="ＭＳ ゴシック"/>
                          <a:cs typeface="ＭＳ ゴシック"/>
                        </a:rPr>
                        <a:t>	</a:t>
                      </a:r>
                      <a:r>
                        <a:rPr sz="1000" u="sng" dirty="0">
                          <a:uFill>
                            <a:solidFill>
                              <a:srgbClr val="000000"/>
                            </a:solidFill>
                          </a:uFill>
                          <a:latin typeface="ＭＳ ゴシック"/>
                          <a:cs typeface="ＭＳ ゴシック"/>
                        </a:rPr>
                        <a:t>運</a:t>
                      </a:r>
                      <a:r>
                        <a:rPr sz="1000" u="sng" spc="-15" dirty="0">
                          <a:uFill>
                            <a:solidFill>
                              <a:srgbClr val="000000"/>
                            </a:solidFill>
                          </a:uFill>
                          <a:latin typeface="ＭＳ ゴシック"/>
                          <a:cs typeface="ＭＳ ゴシック"/>
                        </a:rPr>
                        <a:t>営</a:t>
                      </a:r>
                      <a:r>
                        <a:rPr sz="1000" u="sng" dirty="0">
                          <a:uFill>
                            <a:solidFill>
                              <a:srgbClr val="000000"/>
                            </a:solidFill>
                          </a:uFill>
                          <a:latin typeface="ＭＳ ゴシック"/>
                          <a:cs typeface="ＭＳ ゴシック"/>
                        </a:rPr>
                        <a:t>権</a:t>
                      </a:r>
                      <a:r>
                        <a:rPr sz="1000" u="sng" spc="-15" dirty="0">
                          <a:uFill>
                            <a:solidFill>
                              <a:srgbClr val="000000"/>
                            </a:solidFill>
                          </a:uFill>
                          <a:latin typeface="ＭＳ ゴシック"/>
                          <a:cs typeface="ＭＳ ゴシック"/>
                        </a:rPr>
                        <a:t>に</a:t>
                      </a:r>
                      <a:r>
                        <a:rPr sz="1000" u="sng" dirty="0">
                          <a:uFill>
                            <a:solidFill>
                              <a:srgbClr val="000000"/>
                            </a:solidFill>
                          </a:uFill>
                          <a:latin typeface="ＭＳ ゴシック"/>
                          <a:cs typeface="ＭＳ ゴシック"/>
                        </a:rPr>
                        <a:t>関</a:t>
                      </a:r>
                      <a:r>
                        <a:rPr sz="1000" u="sng" spc="-15" dirty="0">
                          <a:uFill>
                            <a:solidFill>
                              <a:srgbClr val="000000"/>
                            </a:solidFill>
                          </a:uFill>
                          <a:latin typeface="ＭＳ ゴシック"/>
                          <a:cs typeface="ＭＳ ゴシック"/>
                        </a:rPr>
                        <a:t>す</a:t>
                      </a:r>
                      <a:r>
                        <a:rPr sz="1000" u="sng" dirty="0">
                          <a:uFill>
                            <a:solidFill>
                              <a:srgbClr val="000000"/>
                            </a:solidFill>
                          </a:uFill>
                          <a:latin typeface="ＭＳ ゴシック"/>
                          <a:cs typeface="ＭＳ ゴシック"/>
                        </a:rPr>
                        <a:t>る実</a:t>
                      </a:r>
                      <a:r>
                        <a:rPr sz="1000" u="sng" spc="-15" dirty="0">
                          <a:uFill>
                            <a:solidFill>
                              <a:srgbClr val="000000"/>
                            </a:solidFill>
                          </a:uFill>
                          <a:latin typeface="ＭＳ ゴシック"/>
                          <a:cs typeface="ＭＳ ゴシック"/>
                        </a:rPr>
                        <a:t>施</a:t>
                      </a:r>
                      <a:r>
                        <a:rPr sz="1000" u="sng" dirty="0">
                          <a:uFill>
                            <a:solidFill>
                              <a:srgbClr val="000000"/>
                            </a:solidFill>
                          </a:uFill>
                          <a:latin typeface="ＭＳ ゴシック"/>
                          <a:cs typeface="ＭＳ ゴシック"/>
                        </a:rPr>
                        <a:t>方</a:t>
                      </a:r>
                      <a:r>
                        <a:rPr sz="1000" u="sng" spc="-15" dirty="0">
                          <a:uFill>
                            <a:solidFill>
                              <a:srgbClr val="000000"/>
                            </a:solidFill>
                          </a:uFill>
                          <a:latin typeface="ＭＳ ゴシック"/>
                          <a:cs typeface="ＭＳ ゴシック"/>
                        </a:rPr>
                        <a:t>針</a:t>
                      </a:r>
                      <a:r>
                        <a:rPr sz="1000" u="sng" dirty="0">
                          <a:uFill>
                            <a:solidFill>
                              <a:srgbClr val="000000"/>
                            </a:solidFill>
                          </a:uFill>
                          <a:latin typeface="ＭＳ ゴシック"/>
                          <a:cs typeface="ＭＳ ゴシック"/>
                        </a:rPr>
                        <a:t>の</a:t>
                      </a:r>
                      <a:r>
                        <a:rPr sz="1000" u="sng" spc="-15" dirty="0">
                          <a:uFill>
                            <a:solidFill>
                              <a:srgbClr val="000000"/>
                            </a:solidFill>
                          </a:uFill>
                          <a:latin typeface="ＭＳ ゴシック"/>
                          <a:cs typeface="ＭＳ ゴシック"/>
                        </a:rPr>
                        <a:t>変</a:t>
                      </a:r>
                      <a:r>
                        <a:rPr sz="1000" u="sng" dirty="0">
                          <a:uFill>
                            <a:solidFill>
                              <a:srgbClr val="000000"/>
                            </a:solidFill>
                          </a:uFill>
                          <a:latin typeface="ＭＳ ゴシック"/>
                          <a:cs typeface="ＭＳ ゴシック"/>
                        </a:rPr>
                        <a:t>更</a:t>
                      </a:r>
                      <a:r>
                        <a:rPr sz="1000" u="sng" spc="-15" dirty="0">
                          <a:uFill>
                            <a:solidFill>
                              <a:srgbClr val="000000"/>
                            </a:solidFill>
                          </a:uFill>
                          <a:latin typeface="ＭＳ ゴシック"/>
                          <a:cs typeface="ＭＳ ゴシック"/>
                        </a:rPr>
                        <a:t>提</a:t>
                      </a:r>
                      <a:r>
                        <a:rPr sz="1000" u="sng" dirty="0">
                          <a:uFill>
                            <a:solidFill>
                              <a:srgbClr val="000000"/>
                            </a:solidFill>
                          </a:uFill>
                          <a:latin typeface="ＭＳ ゴシック"/>
                          <a:cs typeface="ＭＳ ゴシック"/>
                        </a:rPr>
                        <a:t>案</a:t>
                      </a:r>
                      <a:r>
                        <a:rPr sz="1000" u="sng" spc="-15" dirty="0">
                          <a:uFill>
                            <a:solidFill>
                              <a:srgbClr val="000000"/>
                            </a:solidFill>
                          </a:uFill>
                          <a:latin typeface="ＭＳ ゴシック"/>
                          <a:cs typeface="ＭＳ ゴシック"/>
                        </a:rPr>
                        <a:t>に</a:t>
                      </a:r>
                      <a:r>
                        <a:rPr sz="1000" u="sng" dirty="0">
                          <a:uFill>
                            <a:solidFill>
                              <a:srgbClr val="000000"/>
                            </a:solidFill>
                          </a:uFill>
                          <a:latin typeface="ＭＳ ゴシック"/>
                          <a:cs typeface="ＭＳ ゴシック"/>
                        </a:rPr>
                        <a:t>基づ</a:t>
                      </a:r>
                      <a:r>
                        <a:rPr sz="1000" u="sng" spc="-15" dirty="0">
                          <a:uFill>
                            <a:solidFill>
                              <a:srgbClr val="000000"/>
                            </a:solidFill>
                          </a:uFill>
                          <a:latin typeface="ＭＳ ゴシック"/>
                          <a:cs typeface="ＭＳ ゴシック"/>
                        </a:rPr>
                        <a:t>く</a:t>
                      </a:r>
                      <a:r>
                        <a:rPr sz="1000" u="sng" dirty="0">
                          <a:uFill>
                            <a:solidFill>
                              <a:srgbClr val="000000"/>
                            </a:solidFill>
                          </a:uFill>
                          <a:latin typeface="ＭＳ ゴシック"/>
                          <a:cs typeface="ＭＳ ゴシック"/>
                        </a:rPr>
                        <a:t>変</a:t>
                      </a:r>
                      <a:r>
                        <a:rPr sz="1000" u="sng" spc="-50" dirty="0">
                          <a:uFill>
                            <a:solidFill>
                              <a:srgbClr val="000000"/>
                            </a:solidFill>
                          </a:uFill>
                          <a:latin typeface="ＭＳ ゴシック"/>
                          <a:cs typeface="ＭＳ ゴシック"/>
                        </a:rPr>
                        <a:t>更</a:t>
                      </a:r>
                      <a:r>
                        <a:rPr sz="1000" spc="-50" dirty="0">
                          <a:latin typeface="ＭＳ ゴシック"/>
                          <a:cs typeface="ＭＳ ゴシック"/>
                        </a:rPr>
                        <a:t> </a:t>
                      </a:r>
                      <a:r>
                        <a:rPr sz="1000" spc="-10" dirty="0">
                          <a:latin typeface="ＭＳ ゴシック"/>
                          <a:cs typeface="ＭＳ ゴシック"/>
                        </a:rPr>
                        <a:t>１３～１６</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9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323625">
                <a:tc>
                  <a:txBody>
                    <a:bodyPr/>
                    <a:lstStyle/>
                    <a:p>
                      <a:pPr marL="67945">
                        <a:lnSpc>
                          <a:spcPct val="100000"/>
                        </a:lnSpc>
                        <a:spcBef>
                          <a:spcPts val="254"/>
                        </a:spcBef>
                        <a:tabLst>
                          <a:tab pos="336550" algn="l"/>
                        </a:tabLst>
                      </a:pPr>
                      <a:r>
                        <a:rPr sz="1000" spc="-50" dirty="0">
                          <a:latin typeface="ＭＳ ゴシック"/>
                          <a:cs typeface="ＭＳ ゴシック"/>
                        </a:rPr>
                        <a:t>１</a:t>
                      </a:r>
                      <a:r>
                        <a:rPr sz="1000" dirty="0">
                          <a:latin typeface="ＭＳ ゴシック"/>
                          <a:cs typeface="ＭＳ ゴシック"/>
                        </a:rPr>
                        <a:t>	</a:t>
                      </a:r>
                      <a:r>
                        <a:rPr sz="1000" spc="-20" dirty="0">
                          <a:latin typeface="ＭＳ ゴシック"/>
                          <a:cs typeface="ＭＳ ゴシック"/>
                        </a:rPr>
                        <a:t>運営権制度について</a:t>
                      </a:r>
                      <a:endParaRPr sz="1000">
                        <a:latin typeface="ＭＳ ゴシック"/>
                        <a:cs typeface="ＭＳ ゴシック"/>
                      </a:endParaRPr>
                    </a:p>
                    <a:p>
                      <a:pPr marL="67945">
                        <a:lnSpc>
                          <a:spcPct val="100000"/>
                        </a:lnSpc>
                        <a:spcBef>
                          <a:spcPts val="540"/>
                        </a:spcBef>
                        <a:tabLst>
                          <a:tab pos="1136650" algn="l"/>
                        </a:tabLst>
                      </a:pPr>
                      <a:r>
                        <a:rPr sz="1000" spc="-10" dirty="0">
                          <a:latin typeface="ＭＳ ゴシック"/>
                          <a:cs typeface="ＭＳ ゴシック"/>
                        </a:rPr>
                        <a:t>（１）～（10）</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7945">
                        <a:lnSpc>
                          <a:spcPct val="100000"/>
                        </a:lnSpc>
                        <a:spcBef>
                          <a:spcPts val="540"/>
                        </a:spcBef>
                      </a:pPr>
                      <a:r>
                        <a:rPr sz="1000" spc="-20" dirty="0">
                          <a:latin typeface="ＭＳ ゴシック"/>
                          <a:cs typeface="ＭＳ ゴシック"/>
                        </a:rPr>
                        <a:t>＜運営権の設定＞</a:t>
                      </a:r>
                      <a:endParaRPr sz="1000">
                        <a:latin typeface="ＭＳ ゴシック"/>
                        <a:cs typeface="ＭＳ ゴシック"/>
                      </a:endParaRPr>
                    </a:p>
                    <a:p>
                      <a:pPr marL="334645" marR="59055" indent="-279400">
                        <a:lnSpc>
                          <a:spcPct val="142700"/>
                        </a:lnSpc>
                        <a:spcBef>
                          <a:spcPts val="5"/>
                        </a:spcBef>
                        <a:buSzPct val="90476"/>
                        <a:buAutoNum type="arabicPlain" startAt="11"/>
                        <a:tabLst>
                          <a:tab pos="334645" algn="l"/>
                          <a:tab pos="467995" algn="l"/>
                        </a:tabLst>
                      </a:pPr>
                      <a:r>
                        <a:rPr sz="1000" u="sng" spc="-25" dirty="0">
                          <a:uFill>
                            <a:solidFill>
                              <a:srgbClr val="000000"/>
                            </a:solidFill>
                          </a:uFill>
                          <a:latin typeface="ＭＳ ゴシック"/>
                          <a:cs typeface="ＭＳ ゴシック"/>
                        </a:rPr>
                        <a:t>施設の増改築部分に既存の運営権を及ぼすことはＰＦＩ法上許容され</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ていると解されること。</a:t>
                      </a:r>
                      <a:endParaRPr sz="1000">
                        <a:latin typeface="ＭＳ ゴシック"/>
                        <a:cs typeface="ＭＳ ゴシック"/>
                      </a:endParaRPr>
                    </a:p>
                    <a:p>
                      <a:pPr>
                        <a:lnSpc>
                          <a:spcPct val="100000"/>
                        </a:lnSpc>
                        <a:buAutoNum type="arabicPlain" startAt="11"/>
                      </a:pPr>
                      <a:endParaRPr sz="900">
                        <a:latin typeface="Times New Roman"/>
                        <a:cs typeface="Times New Roman"/>
                      </a:endParaRPr>
                    </a:p>
                    <a:p>
                      <a:pPr>
                        <a:lnSpc>
                          <a:spcPct val="100000"/>
                        </a:lnSpc>
                        <a:buAutoNum type="arabicPlain" startAt="11"/>
                      </a:pPr>
                      <a:endParaRPr sz="900">
                        <a:latin typeface="Times New Roman"/>
                        <a:cs typeface="Times New Roman"/>
                      </a:endParaRPr>
                    </a:p>
                    <a:p>
                      <a:pPr>
                        <a:lnSpc>
                          <a:spcPct val="100000"/>
                        </a:lnSpc>
                        <a:spcBef>
                          <a:spcPts val="35"/>
                        </a:spcBef>
                        <a:buAutoNum type="arabicPlain" startAt="11"/>
                      </a:pPr>
                      <a:endParaRPr sz="1000">
                        <a:latin typeface="Times New Roman"/>
                        <a:cs typeface="Times New Roman"/>
                      </a:endParaRPr>
                    </a:p>
                    <a:p>
                      <a:pPr marL="334645" marR="57785" indent="-279400">
                        <a:lnSpc>
                          <a:spcPct val="142800"/>
                        </a:lnSpc>
                        <a:buSzPct val="90476"/>
                        <a:buAutoNum type="arabicPlain" startAt="11"/>
                        <a:tabLst>
                          <a:tab pos="334645" algn="l"/>
                          <a:tab pos="467995" algn="l"/>
                        </a:tabLst>
                      </a:pPr>
                      <a:r>
                        <a:rPr sz="1000" u="sng" spc="-25" dirty="0">
                          <a:uFill>
                            <a:solidFill>
                              <a:srgbClr val="000000"/>
                            </a:solidFill>
                          </a:uFill>
                          <a:latin typeface="ＭＳ ゴシック"/>
                          <a:cs typeface="ＭＳ ゴシック"/>
                        </a:rPr>
                        <a:t>増改築が行われる場合において、当該増改築が行われた分に既存の運</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営権が及ぶときは、新たな運営権の設定手続は不要と考えられること。</a:t>
                      </a:r>
                      <a:endParaRPr sz="1000">
                        <a:latin typeface="ＭＳ ゴシック"/>
                        <a:cs typeface="ＭＳ ゴシック"/>
                      </a:endParaRPr>
                    </a:p>
                    <a:p>
                      <a:pPr marL="467995" indent="-412750">
                        <a:lnSpc>
                          <a:spcPct val="100000"/>
                        </a:lnSpc>
                        <a:spcBef>
                          <a:spcPts val="540"/>
                        </a:spcBef>
                        <a:buSzPct val="90476"/>
                        <a:buAutoNum type="arabicPlain" startAt="11"/>
                        <a:tabLst>
                          <a:tab pos="467995" algn="l"/>
                          <a:tab pos="1136650" algn="l"/>
                        </a:tabLst>
                      </a:pPr>
                      <a:r>
                        <a:rPr sz="1000" spc="-10" dirty="0">
                          <a:latin typeface="ＭＳ ゴシック"/>
                          <a:cs typeface="ＭＳ ゴシック"/>
                        </a:rPr>
                        <a:t>～</a:t>
                      </a:r>
                      <a:r>
                        <a:rPr sz="1000" u="sng" spc="-10" dirty="0">
                          <a:uFill>
                            <a:solidFill>
                              <a:srgbClr val="000000"/>
                            </a:solidFill>
                          </a:uFill>
                          <a:latin typeface="ＭＳ ゴシック"/>
                          <a:cs typeface="ＭＳ ゴシック"/>
                        </a:rPr>
                        <a:t>（15）</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7945">
                        <a:lnSpc>
                          <a:spcPct val="100000"/>
                        </a:lnSpc>
                        <a:spcBef>
                          <a:spcPts val="540"/>
                        </a:spcBef>
                      </a:pPr>
                      <a:r>
                        <a:rPr sz="1000" spc="-20" dirty="0">
                          <a:latin typeface="ＭＳ ゴシック"/>
                          <a:cs typeface="ＭＳ ゴシック"/>
                        </a:rPr>
                        <a:t>＜更新投資・新規投資＞</a:t>
                      </a:r>
                      <a:endParaRPr sz="1000">
                        <a:latin typeface="ＭＳ ゴシック"/>
                        <a:cs typeface="ＭＳ ゴシック"/>
                      </a:endParaRPr>
                    </a:p>
                    <a:p>
                      <a:pPr marL="67945">
                        <a:lnSpc>
                          <a:spcPct val="100000"/>
                        </a:lnSpc>
                        <a:spcBef>
                          <a:spcPts val="540"/>
                        </a:spcBef>
                      </a:pPr>
                      <a:r>
                        <a:rPr sz="1000" dirty="0">
                          <a:latin typeface="ＭＳ ゴシック"/>
                          <a:cs typeface="ＭＳ ゴシック"/>
                        </a:rPr>
                        <a:t>［</a:t>
                      </a:r>
                      <a:r>
                        <a:rPr sz="1000" spc="-10" dirty="0">
                          <a:latin typeface="ＭＳ ゴシック"/>
                          <a:cs typeface="ＭＳ ゴシック"/>
                        </a:rPr>
                        <a:t>新設</a:t>
                      </a:r>
                      <a:r>
                        <a:rPr sz="1000" spc="-50" dirty="0">
                          <a:latin typeface="ＭＳ ゴシック"/>
                          <a:cs typeface="ＭＳ ゴシック"/>
                        </a:rPr>
                        <a:t>］</a:t>
                      </a:r>
                      <a:endParaRPr sz="1000">
                        <a:latin typeface="ＭＳ ゴシック"/>
                        <a:cs typeface="ＭＳ ゴシック"/>
                      </a:endParaRPr>
                    </a:p>
                    <a:p>
                      <a:pPr>
                        <a:lnSpc>
                          <a:spcPct val="100000"/>
                        </a:lnSpc>
                      </a:pPr>
                      <a:endParaRPr sz="900">
                        <a:latin typeface="Times New Roman"/>
                        <a:cs typeface="Times New Roman"/>
                      </a:endParaRPr>
                    </a:p>
                    <a:p>
                      <a:pPr marL="334645" marR="59055" indent="-266700">
                        <a:lnSpc>
                          <a:spcPct val="142700"/>
                        </a:lnSpc>
                        <a:spcBef>
                          <a:spcPts val="655"/>
                        </a:spcBef>
                        <a:buSzPct val="90476"/>
                        <a:buAutoNum type="arabicPlain" startAt="16"/>
                        <a:tabLst>
                          <a:tab pos="334645" algn="l"/>
                          <a:tab pos="467995" algn="l"/>
                        </a:tabLst>
                      </a:pPr>
                      <a:r>
                        <a:rPr sz="1000" u="sng" spc="-25" dirty="0">
                          <a:uFill>
                            <a:solidFill>
                              <a:srgbClr val="000000"/>
                            </a:solidFill>
                          </a:uFill>
                          <a:latin typeface="ＭＳ ゴシック"/>
                          <a:cs typeface="ＭＳ ゴシック"/>
                        </a:rPr>
                        <a:t>	いわゆる新設工事や施設等を全面除却し再整備する場合には、ＰＦＩ</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事業として実施した後、運営権を設定することが考えらえること。</a:t>
                      </a:r>
                      <a:endParaRPr sz="1000">
                        <a:latin typeface="ＭＳ ゴシック"/>
                        <a:cs typeface="ＭＳ ゴシック"/>
                      </a:endParaRPr>
                    </a:p>
                    <a:p>
                      <a:pPr marL="467995" indent="-400050">
                        <a:lnSpc>
                          <a:spcPct val="100000"/>
                        </a:lnSpc>
                        <a:spcBef>
                          <a:spcPts val="540"/>
                        </a:spcBef>
                        <a:buSzPct val="90476"/>
                        <a:buAutoNum type="arabicPlain" startAt="16"/>
                        <a:tabLst>
                          <a:tab pos="467995" algn="l"/>
                          <a:tab pos="1136650" algn="l"/>
                        </a:tabLst>
                      </a:pPr>
                      <a:r>
                        <a:rPr sz="1000" spc="-10" dirty="0">
                          <a:latin typeface="ＭＳ ゴシック"/>
                          <a:cs typeface="ＭＳ ゴシック"/>
                        </a:rPr>
                        <a:t>～（24）</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ct val="100000"/>
                        </a:lnSpc>
                        <a:spcBef>
                          <a:spcPts val="254"/>
                        </a:spcBef>
                        <a:tabLst>
                          <a:tab pos="337820" algn="l"/>
                        </a:tabLst>
                      </a:pPr>
                      <a:r>
                        <a:rPr sz="1000" spc="-50" dirty="0">
                          <a:latin typeface="ＭＳ ゴシック"/>
                          <a:cs typeface="ＭＳ ゴシック"/>
                        </a:rPr>
                        <a:t>１</a:t>
                      </a:r>
                      <a:r>
                        <a:rPr sz="1000" dirty="0">
                          <a:latin typeface="ＭＳ ゴシック"/>
                          <a:cs typeface="ＭＳ ゴシック"/>
                        </a:rPr>
                        <a:t>	</a:t>
                      </a:r>
                      <a:r>
                        <a:rPr sz="1000" spc="-20" dirty="0">
                          <a:latin typeface="ＭＳ ゴシック"/>
                          <a:cs typeface="ＭＳ ゴシック"/>
                        </a:rPr>
                        <a:t>運営権制度について</a:t>
                      </a:r>
                      <a:endParaRPr sz="1000">
                        <a:latin typeface="ＭＳ ゴシック"/>
                        <a:cs typeface="ＭＳ ゴシック"/>
                      </a:endParaRPr>
                    </a:p>
                    <a:p>
                      <a:pPr marL="69850">
                        <a:lnSpc>
                          <a:spcPct val="100000"/>
                        </a:lnSpc>
                        <a:spcBef>
                          <a:spcPts val="540"/>
                        </a:spcBef>
                        <a:tabLst>
                          <a:tab pos="1137920" algn="l"/>
                        </a:tabLst>
                      </a:pPr>
                      <a:r>
                        <a:rPr sz="1000" spc="-10" dirty="0">
                          <a:latin typeface="ＭＳ ゴシック"/>
                          <a:cs typeface="ＭＳ ゴシック"/>
                        </a:rPr>
                        <a:t>（１）～（10）</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9850">
                        <a:lnSpc>
                          <a:spcPct val="100000"/>
                        </a:lnSpc>
                        <a:spcBef>
                          <a:spcPts val="545"/>
                        </a:spcBef>
                      </a:pPr>
                      <a:r>
                        <a:rPr sz="1000" spc="-20" dirty="0">
                          <a:latin typeface="ＭＳ ゴシック"/>
                          <a:cs typeface="ＭＳ ゴシック"/>
                        </a:rPr>
                        <a:t>＜運営権の設定＞</a:t>
                      </a:r>
                      <a:endParaRPr sz="1000">
                        <a:latin typeface="ＭＳ ゴシック"/>
                        <a:cs typeface="ＭＳ ゴシック"/>
                      </a:endParaRPr>
                    </a:p>
                    <a:p>
                      <a:pPr marL="336550" marR="57785" indent="-279400" algn="just">
                        <a:lnSpc>
                          <a:spcPct val="142800"/>
                        </a:lnSpc>
                        <a:buSzPct val="90476"/>
                        <a:buAutoNum type="arabicPlain" startAt="11"/>
                        <a:tabLst>
                          <a:tab pos="336550" algn="l"/>
                          <a:tab pos="469900" algn="l"/>
                        </a:tabLst>
                      </a:pPr>
                      <a:r>
                        <a:rPr sz="1000" u="sng" spc="-25" dirty="0">
                          <a:uFill>
                            <a:solidFill>
                              <a:srgbClr val="000000"/>
                            </a:solidFill>
                          </a:uFill>
                          <a:latin typeface="ＭＳ ゴシック"/>
                          <a:cs typeface="ＭＳ ゴシック"/>
                        </a:rPr>
                        <a:t>公共施設等の建設と併せて運営権を設定する場合、運営権の設定や実</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施契約の締結は当該建設の後となること。この場合、実施契約については、当該建設前に停止条件付のものや仮契約を締結することが可能であること。</a:t>
                      </a:r>
                      <a:endParaRPr sz="1000">
                        <a:latin typeface="ＭＳ ゴシック"/>
                        <a:cs typeface="ＭＳ ゴシック"/>
                      </a:endParaRPr>
                    </a:p>
                    <a:p>
                      <a:pPr marL="69850">
                        <a:lnSpc>
                          <a:spcPct val="100000"/>
                        </a:lnSpc>
                        <a:spcBef>
                          <a:spcPts val="540"/>
                        </a:spcBef>
                      </a:pPr>
                      <a:r>
                        <a:rPr sz="1000" dirty="0">
                          <a:latin typeface="ＭＳ ゴシック"/>
                          <a:cs typeface="ＭＳ ゴシック"/>
                        </a:rPr>
                        <a:t>［</a:t>
                      </a:r>
                      <a:r>
                        <a:rPr sz="1000" spc="-10" dirty="0">
                          <a:latin typeface="ＭＳ ゴシック"/>
                          <a:cs typeface="ＭＳ ゴシック"/>
                        </a:rPr>
                        <a:t>削る</a:t>
                      </a:r>
                      <a:r>
                        <a:rPr sz="1000" spc="-50" dirty="0">
                          <a:latin typeface="ＭＳ ゴシック"/>
                          <a:cs typeface="ＭＳ ゴシック"/>
                        </a:rPr>
                        <a:t>］</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spcBef>
                          <a:spcPts val="40"/>
                        </a:spcBef>
                      </a:pPr>
                      <a:endParaRPr sz="900">
                        <a:latin typeface="Times New Roman"/>
                        <a:cs typeface="Times New Roman"/>
                      </a:endParaRPr>
                    </a:p>
                    <a:p>
                      <a:pPr marL="469900" indent="-412750">
                        <a:lnSpc>
                          <a:spcPct val="100000"/>
                        </a:lnSpc>
                        <a:buSzPct val="90476"/>
                        <a:buAutoNum type="arabicPlain" startAt="12"/>
                        <a:tabLst>
                          <a:tab pos="469900" algn="l"/>
                          <a:tab pos="1138555" algn="l"/>
                        </a:tabLst>
                      </a:pPr>
                      <a:r>
                        <a:rPr sz="1000" spc="-10" dirty="0">
                          <a:latin typeface="ＭＳ ゴシック"/>
                          <a:cs typeface="ＭＳ ゴシック"/>
                        </a:rPr>
                        <a:t>～</a:t>
                      </a:r>
                      <a:r>
                        <a:rPr sz="1000" u="sng" spc="-10" dirty="0">
                          <a:uFill>
                            <a:solidFill>
                              <a:srgbClr val="000000"/>
                            </a:solidFill>
                          </a:uFill>
                          <a:latin typeface="ＭＳ ゴシック"/>
                          <a:cs typeface="ＭＳ ゴシック"/>
                        </a:rPr>
                        <a:t>（14）</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69850">
                        <a:lnSpc>
                          <a:spcPct val="100000"/>
                        </a:lnSpc>
                        <a:spcBef>
                          <a:spcPts val="540"/>
                        </a:spcBef>
                      </a:pPr>
                      <a:r>
                        <a:rPr sz="1000" spc="-20" dirty="0">
                          <a:latin typeface="ＭＳ ゴシック"/>
                          <a:cs typeface="ＭＳ ゴシック"/>
                        </a:rPr>
                        <a:t>＜更新投資・新規投資＞</a:t>
                      </a:r>
                      <a:endParaRPr sz="1000">
                        <a:latin typeface="ＭＳ ゴシック"/>
                        <a:cs typeface="ＭＳ ゴシック"/>
                      </a:endParaRPr>
                    </a:p>
                    <a:p>
                      <a:pPr marL="336550" marR="59055" indent="-279400">
                        <a:lnSpc>
                          <a:spcPct val="142800"/>
                        </a:lnSpc>
                        <a:buSzPct val="90476"/>
                        <a:buAutoNum type="arabicPlain" startAt="15"/>
                        <a:tabLst>
                          <a:tab pos="336550" algn="l"/>
                          <a:tab pos="469900" algn="l"/>
                        </a:tabLst>
                      </a:pPr>
                      <a:r>
                        <a:rPr sz="1000" u="sng" spc="-25" dirty="0">
                          <a:uFill>
                            <a:solidFill>
                              <a:srgbClr val="000000"/>
                            </a:solidFill>
                          </a:uFill>
                          <a:latin typeface="ＭＳ ゴシック"/>
                          <a:cs typeface="ＭＳ ゴシック"/>
                        </a:rPr>
                        <a:t>施設の増改築部分に既存の運営権を及ぼすことはＰＦＩ法上許容されて</a:t>
                      </a:r>
                      <a:r>
                        <a:rPr sz="1000" u="sng" spc="-20" dirty="0">
                          <a:uFill>
                            <a:solidFill>
                              <a:srgbClr val="000000"/>
                            </a:solidFill>
                          </a:uFill>
                          <a:latin typeface="ＭＳ ゴシック"/>
                          <a:cs typeface="ＭＳ ゴシック"/>
                        </a:rPr>
                        <a:t>いると解されること。</a:t>
                      </a:r>
                      <a:endParaRPr sz="1000">
                        <a:latin typeface="ＭＳ ゴシック"/>
                        <a:cs typeface="ＭＳ ゴシック"/>
                      </a:endParaRPr>
                    </a:p>
                    <a:p>
                      <a:pPr marL="336550" marR="57785" indent="-279400">
                        <a:lnSpc>
                          <a:spcPct val="142900"/>
                        </a:lnSpc>
                        <a:buSzPct val="90476"/>
                        <a:buAutoNum type="arabicPlain" startAt="15"/>
                        <a:tabLst>
                          <a:tab pos="336550" algn="l"/>
                          <a:tab pos="469900" algn="l"/>
                        </a:tabLst>
                      </a:pPr>
                      <a:r>
                        <a:rPr sz="1000" u="sng" spc="-25" dirty="0">
                          <a:uFill>
                            <a:solidFill>
                              <a:srgbClr val="000000"/>
                            </a:solidFill>
                          </a:uFill>
                          <a:latin typeface="ＭＳ ゴシック"/>
                          <a:cs typeface="ＭＳ ゴシック"/>
                        </a:rPr>
                        <a:t>増改築が行われる場合において、当該増改築が行われた分に既存の運</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営権が及ぶときは、新たな運営権の設定手続は不要と考えられること。</a:t>
                      </a:r>
                      <a:endParaRPr sz="1000">
                        <a:latin typeface="ＭＳ ゴシック"/>
                        <a:cs typeface="ＭＳ ゴシック"/>
                      </a:endParaRPr>
                    </a:p>
                    <a:p>
                      <a:pPr marL="469900" indent="-412750">
                        <a:lnSpc>
                          <a:spcPct val="100000"/>
                        </a:lnSpc>
                        <a:spcBef>
                          <a:spcPts val="540"/>
                        </a:spcBef>
                        <a:buSzPct val="90476"/>
                        <a:buAutoNum type="arabicPlain" startAt="15"/>
                        <a:tabLst>
                          <a:tab pos="469900" algn="l"/>
                          <a:tab pos="1137920" algn="l"/>
                        </a:tabLst>
                      </a:pPr>
                      <a:r>
                        <a:rPr sz="1000" spc="-10" dirty="0">
                          <a:latin typeface="ＭＳ ゴシック"/>
                          <a:cs typeface="ＭＳ ゴシック"/>
                        </a:rPr>
                        <a:t>～（24）</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14</a:t>
            </a:r>
          </a:p>
        </p:txBody>
      </p:sp>
      <p:graphicFrame>
        <p:nvGraphicFramePr>
          <p:cNvPr id="2" name="object 2"/>
          <p:cNvGraphicFramePr>
            <a:graphicFrameLocks noGrp="1"/>
          </p:cNvGraphicFramePr>
          <p:nvPr/>
        </p:nvGraphicFramePr>
        <p:xfrm>
          <a:off x="1815594" y="692353"/>
          <a:ext cx="8472596" cy="6222873"/>
        </p:xfrm>
        <a:graphic>
          <a:graphicData uri="http://schemas.openxmlformats.org/drawingml/2006/table">
            <a:tbl>
              <a:tblPr firstRow="1" bandRow="1">
                <a:tableStyleId>{2D5ABB26-0587-4C30-8999-92F81FD0307C}</a:tableStyleId>
              </a:tblPr>
              <a:tblGrid>
                <a:gridCol w="4235722">
                  <a:extLst>
                    <a:ext uri="{9D8B030D-6E8A-4147-A177-3AD203B41FA5}">
                      <a16:colId xmlns:a16="http://schemas.microsoft.com/office/drawing/2014/main" val="20000"/>
                    </a:ext>
                  </a:extLst>
                </a:gridCol>
                <a:gridCol w="4236874">
                  <a:extLst>
                    <a:ext uri="{9D8B030D-6E8A-4147-A177-3AD203B41FA5}">
                      <a16:colId xmlns:a16="http://schemas.microsoft.com/office/drawing/2014/main" val="20001"/>
                    </a:ext>
                  </a:extLst>
                </a:gridCol>
              </a:tblGrid>
              <a:tr h="2700014">
                <a:tc>
                  <a:txBody>
                    <a:bodyPr/>
                    <a:lstStyle/>
                    <a:p>
                      <a:pPr marL="67945" algn="just">
                        <a:lnSpc>
                          <a:spcPct val="100000"/>
                        </a:lnSpc>
                        <a:spcBef>
                          <a:spcPts val="254"/>
                        </a:spcBef>
                      </a:pPr>
                      <a:r>
                        <a:rPr sz="1000" spc="-20" dirty="0">
                          <a:latin typeface="ＭＳ ゴシック"/>
                          <a:cs typeface="ＭＳ ゴシック"/>
                        </a:rPr>
                        <a:t>２  実施方針</a:t>
                      </a:r>
                      <a:endParaRPr sz="1000">
                        <a:latin typeface="ＭＳ ゴシック"/>
                        <a:cs typeface="ＭＳ ゴシック"/>
                      </a:endParaRPr>
                    </a:p>
                    <a:p>
                      <a:pPr marL="67945" marR="2059939" algn="just">
                        <a:lnSpc>
                          <a:spcPct val="142900"/>
                        </a:lnSpc>
                      </a:pPr>
                      <a:r>
                        <a:rPr sz="1000" spc="-20" dirty="0">
                          <a:latin typeface="ＭＳ ゴシック"/>
                          <a:cs typeface="ＭＳ ゴシック"/>
                        </a:rPr>
                        <a:t>２－２  実施方針策定時に配慮すべき事項</a:t>
                      </a:r>
                      <a:r>
                        <a:rPr sz="1000" spc="-50" dirty="0">
                          <a:latin typeface="ＭＳ ゴシック"/>
                          <a:cs typeface="ＭＳ ゴシック"/>
                        </a:rPr>
                        <a:t> </a:t>
                      </a:r>
                      <a:r>
                        <a:rPr sz="1000" spc="-20" dirty="0">
                          <a:latin typeface="ＭＳ ゴシック"/>
                          <a:cs typeface="ＭＳ ゴシック"/>
                        </a:rPr>
                        <a:t>２．留意事項</a:t>
                      </a:r>
                      <a:endParaRPr sz="1000">
                        <a:latin typeface="ＭＳ ゴシック"/>
                        <a:cs typeface="ＭＳ ゴシック"/>
                      </a:endParaRPr>
                    </a:p>
                    <a:p>
                      <a:pPr marL="335280" marR="57785" indent="-267335" algn="just">
                        <a:lnSpc>
                          <a:spcPct val="142900"/>
                        </a:lnSpc>
                      </a:pPr>
                      <a:r>
                        <a:rPr sz="1000" spc="-10" dirty="0">
                          <a:latin typeface="ＭＳ ゴシック"/>
                          <a:cs typeface="ＭＳ ゴシック"/>
                        </a:rPr>
                        <a:t>（１）</a:t>
                      </a:r>
                      <a:r>
                        <a:rPr sz="1000" spc="-25" dirty="0">
                          <a:latin typeface="ＭＳ ゴシック"/>
                          <a:cs typeface="ＭＳ ゴシック"/>
                        </a:rPr>
                        <a:t>実施方針の公表後、事業者選定プロセスを経て、締結しようとする実</a:t>
                      </a:r>
                      <a:r>
                        <a:rPr sz="1000" spc="-20" dirty="0">
                          <a:latin typeface="ＭＳ ゴシック"/>
                          <a:cs typeface="ＭＳ ゴシック"/>
                        </a:rPr>
                        <a:t>施契約の内容と実施方針の間で齟齬が生ずることのないよう、実施方針の策定に当たっては、以下の点に留意する。</a:t>
                      </a:r>
                      <a:endParaRPr sz="1000">
                        <a:latin typeface="ＭＳ ゴシック"/>
                        <a:cs typeface="ＭＳ ゴシック"/>
                      </a:endParaRPr>
                    </a:p>
                    <a:p>
                      <a:pPr marL="202565" algn="just">
                        <a:lnSpc>
                          <a:spcPct val="100000"/>
                        </a:lnSpc>
                        <a:spcBef>
                          <a:spcPts val="540"/>
                        </a:spcBef>
                      </a:pPr>
                      <a:r>
                        <a:rPr sz="1000" spc="-5" dirty="0">
                          <a:latin typeface="ＭＳ ゴシック"/>
                          <a:cs typeface="ＭＳ ゴシック"/>
                        </a:rPr>
                        <a:t>①・②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5280" marR="58419" indent="-132715" algn="just">
                        <a:lnSpc>
                          <a:spcPct val="142900"/>
                        </a:lnSpc>
                      </a:pPr>
                      <a:r>
                        <a:rPr sz="1000" spc="-20" dirty="0">
                          <a:latin typeface="ＭＳ ゴシック"/>
                          <a:cs typeface="ＭＳ ゴシック"/>
                        </a:rPr>
                        <a:t>③ 増改築が実施方針策定時に予見できる場合には、増改築する施設等の時期・規模等についてあらかじめ規定するのが望ましいこと。</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20"/>
                        </a:spcBef>
                      </a:pPr>
                      <a:endParaRPr sz="1000">
                        <a:latin typeface="Times New Roman"/>
                        <a:cs typeface="Times New Roman"/>
                      </a:endParaRPr>
                    </a:p>
                    <a:p>
                      <a:pPr marL="202565" algn="just">
                        <a:lnSpc>
                          <a:spcPct val="100000"/>
                        </a:lnSpc>
                      </a:pPr>
                      <a:r>
                        <a:rPr sz="1000" dirty="0">
                          <a:latin typeface="ＭＳ ゴシック"/>
                          <a:cs typeface="ＭＳ ゴシック"/>
                        </a:rPr>
                        <a:t>④～⑥</a:t>
                      </a:r>
                      <a:r>
                        <a:rPr sz="1000" spc="-5"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gn="just">
                        <a:lnSpc>
                          <a:spcPct val="100000"/>
                        </a:lnSpc>
                        <a:spcBef>
                          <a:spcPts val="260"/>
                        </a:spcBef>
                      </a:pPr>
                      <a:r>
                        <a:rPr sz="1000" spc="-20" dirty="0">
                          <a:latin typeface="ＭＳ ゴシック"/>
                          <a:cs typeface="ＭＳ ゴシック"/>
                        </a:rPr>
                        <a:t>２  実施方針</a:t>
                      </a:r>
                      <a:endParaRPr sz="1000">
                        <a:latin typeface="ＭＳ ゴシック"/>
                        <a:cs typeface="ＭＳ ゴシック"/>
                      </a:endParaRPr>
                    </a:p>
                    <a:p>
                      <a:pPr marL="69850" marR="2059305" algn="just">
                        <a:lnSpc>
                          <a:spcPct val="142900"/>
                        </a:lnSpc>
                      </a:pPr>
                      <a:r>
                        <a:rPr sz="1000" spc="-20" dirty="0">
                          <a:latin typeface="ＭＳ ゴシック"/>
                          <a:cs typeface="ＭＳ ゴシック"/>
                        </a:rPr>
                        <a:t>２－２  実施方針策定時に配慮すべき事項</a:t>
                      </a:r>
                      <a:r>
                        <a:rPr sz="1000" spc="-50" dirty="0">
                          <a:latin typeface="ＭＳ ゴシック"/>
                          <a:cs typeface="ＭＳ ゴシック"/>
                        </a:rPr>
                        <a:t> </a:t>
                      </a:r>
                      <a:r>
                        <a:rPr sz="1000" spc="-20" dirty="0">
                          <a:latin typeface="ＭＳ ゴシック"/>
                          <a:cs typeface="ＭＳ ゴシック"/>
                        </a:rPr>
                        <a:t>２．留意事項</a:t>
                      </a:r>
                      <a:endParaRPr sz="1000">
                        <a:latin typeface="ＭＳ ゴシック"/>
                        <a:cs typeface="ＭＳ ゴシック"/>
                      </a:endParaRPr>
                    </a:p>
                    <a:p>
                      <a:pPr marL="336550" marR="57150" indent="-267335" algn="just">
                        <a:lnSpc>
                          <a:spcPct val="142900"/>
                        </a:lnSpc>
                      </a:pPr>
                      <a:r>
                        <a:rPr sz="1000" spc="-10" dirty="0">
                          <a:latin typeface="ＭＳ ゴシック"/>
                          <a:cs typeface="ＭＳ ゴシック"/>
                        </a:rPr>
                        <a:t>（１）</a:t>
                      </a:r>
                      <a:r>
                        <a:rPr sz="1000" spc="-25" dirty="0">
                          <a:latin typeface="ＭＳ ゴシック"/>
                          <a:cs typeface="ＭＳ ゴシック"/>
                        </a:rPr>
                        <a:t>実施方針の公表後、事業者選定プロセスを経て、締結しようとする実</a:t>
                      </a:r>
                      <a:r>
                        <a:rPr sz="1000" spc="-20" dirty="0">
                          <a:latin typeface="ＭＳ ゴシック"/>
                          <a:cs typeface="ＭＳ ゴシック"/>
                        </a:rPr>
                        <a:t>施契約の内容と実施方針の間で齟齬が生ずることのないよう、実施方針の策定に当たっては、以下の点に留意する。</a:t>
                      </a:r>
                      <a:endParaRPr sz="1000">
                        <a:latin typeface="ＭＳ ゴシック"/>
                        <a:cs typeface="ＭＳ ゴシック"/>
                      </a:endParaRPr>
                    </a:p>
                    <a:p>
                      <a:pPr marL="204470" algn="just">
                        <a:lnSpc>
                          <a:spcPct val="100000"/>
                        </a:lnSpc>
                        <a:spcBef>
                          <a:spcPts val="540"/>
                        </a:spcBef>
                      </a:pPr>
                      <a:r>
                        <a:rPr sz="1000" spc="-5" dirty="0">
                          <a:latin typeface="ＭＳ ゴシック"/>
                          <a:cs typeface="ＭＳ ゴシック"/>
                        </a:rPr>
                        <a:t>①・②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6550" marR="57785" indent="-132715" algn="just">
                        <a:lnSpc>
                          <a:spcPct val="142700"/>
                        </a:lnSpc>
                        <a:spcBef>
                          <a:spcPts val="5"/>
                        </a:spcBef>
                      </a:pPr>
                      <a:r>
                        <a:rPr sz="1000" spc="-15" dirty="0">
                          <a:latin typeface="ＭＳ ゴシック"/>
                          <a:cs typeface="ＭＳ ゴシック"/>
                        </a:rPr>
                        <a:t>③ 増改築が実施方針策定時に予見できる場合には、増改築する施設等の時期・規模等についてあらかじめ規定するのが望ましいこと</a:t>
                      </a:r>
                      <a:r>
                        <a:rPr sz="1000" u="sng" spc="-15" dirty="0">
                          <a:uFill>
                            <a:solidFill>
                              <a:srgbClr val="000000"/>
                            </a:solidFill>
                          </a:uFill>
                          <a:latin typeface="ＭＳ ゴシック"/>
                          <a:cs typeface="ＭＳ ゴシック"/>
                        </a:rPr>
                        <a:t>。なお、実                                                                施方針に定める規模及び配置に関する事項の範囲を超えて増改築を実施</a:t>
                      </a:r>
                      <a:r>
                        <a:rPr sz="1000" u="sng" spc="-65" dirty="0">
                          <a:uFill>
                            <a:solidFill>
                              <a:srgbClr val="000000"/>
                            </a:solidFill>
                          </a:uFill>
                          <a:latin typeface="ＭＳ ゴシック"/>
                          <a:cs typeface="ＭＳ ゴシック"/>
                        </a:rPr>
                        <a:t>し、当該増改築部分に運営権を及ぼそうとする場合、ＰＦＩ法第 </a:t>
                      </a:r>
                      <a:r>
                        <a:rPr sz="1000" u="sng" spc="-15" dirty="0">
                          <a:uFill>
                            <a:solidFill>
                              <a:srgbClr val="000000"/>
                            </a:solidFill>
                          </a:uFill>
                          <a:latin typeface="ＭＳ ゴシック"/>
                          <a:cs typeface="ＭＳ ゴシック"/>
                        </a:rPr>
                        <a:t>1</a:t>
                      </a:r>
                      <a:r>
                        <a:rPr sz="1000" u="sng" dirty="0">
                          <a:uFill>
                            <a:solidFill>
                              <a:srgbClr val="000000"/>
                            </a:solidFill>
                          </a:uFill>
                          <a:latin typeface="ＭＳ ゴシック"/>
                          <a:cs typeface="ＭＳ ゴシック"/>
                        </a:rPr>
                        <a:t>9</a:t>
                      </a:r>
                      <a:r>
                        <a:rPr sz="1000" u="sng" spc="-100" dirty="0">
                          <a:uFill>
                            <a:solidFill>
                              <a:srgbClr val="000000"/>
                            </a:solidFill>
                          </a:uFill>
                          <a:latin typeface="ＭＳ ゴシック"/>
                          <a:cs typeface="ＭＳ ゴシック"/>
                        </a:rPr>
                        <a:t> 条の</a:t>
                      </a:r>
                      <a:r>
                        <a:rPr sz="1000" spc="-15" dirty="0">
                          <a:latin typeface="ＭＳ ゴシック"/>
                          <a:cs typeface="ＭＳ ゴシック"/>
                        </a:rPr>
                        <a:t> </a:t>
                      </a:r>
                      <a:r>
                        <a:rPr sz="1000" u="sng" spc="-15" dirty="0">
                          <a:uFill>
                            <a:solidFill>
                              <a:srgbClr val="000000"/>
                            </a:solidFill>
                          </a:uFill>
                          <a:latin typeface="ＭＳ ゴシック"/>
                          <a:cs typeface="ＭＳ ゴシック"/>
                        </a:rPr>
                        <a:t>２に基づく実施方針の変更手続を行う必要がある</a:t>
                      </a:r>
                      <a:r>
                        <a:rPr sz="1000" dirty="0">
                          <a:latin typeface="ＭＳ ゴシック"/>
                          <a:cs typeface="ＭＳ ゴシック"/>
                        </a:rPr>
                        <a:t>。</a:t>
                      </a:r>
                      <a:endParaRPr sz="1000">
                        <a:latin typeface="ＭＳ ゴシック"/>
                        <a:cs typeface="ＭＳ ゴシック"/>
                      </a:endParaRPr>
                    </a:p>
                    <a:p>
                      <a:pPr marL="203835" algn="just">
                        <a:lnSpc>
                          <a:spcPct val="100000"/>
                        </a:lnSpc>
                        <a:spcBef>
                          <a:spcPts val="540"/>
                        </a:spcBef>
                      </a:pPr>
                      <a:r>
                        <a:rPr sz="1000" dirty="0">
                          <a:latin typeface="ＭＳ ゴシック"/>
                          <a:cs typeface="ＭＳ ゴシック"/>
                        </a:rPr>
                        <a:t>④～⑥</a:t>
                      </a:r>
                      <a:r>
                        <a:rPr sz="1000" spc="-5"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9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704389">
                <a:tc>
                  <a:txBody>
                    <a:bodyPr/>
                    <a:lstStyle/>
                    <a:p>
                      <a:pPr marL="67945">
                        <a:lnSpc>
                          <a:spcPct val="100000"/>
                        </a:lnSpc>
                        <a:spcBef>
                          <a:spcPts val="254"/>
                        </a:spcBef>
                        <a:tabLst>
                          <a:tab pos="336550" algn="l"/>
                        </a:tabLst>
                      </a:pPr>
                      <a:r>
                        <a:rPr sz="1000" spc="-50" dirty="0">
                          <a:latin typeface="ＭＳ ゴシック"/>
                          <a:cs typeface="ＭＳ ゴシック"/>
                        </a:rPr>
                        <a:t>９</a:t>
                      </a:r>
                      <a:r>
                        <a:rPr sz="1000" dirty="0">
                          <a:latin typeface="ＭＳ ゴシック"/>
                          <a:cs typeface="ＭＳ ゴシック"/>
                        </a:rPr>
                        <a:t>	</a:t>
                      </a:r>
                      <a:r>
                        <a:rPr sz="1000" spc="-35" dirty="0">
                          <a:latin typeface="ＭＳ ゴシック"/>
                          <a:cs typeface="ＭＳ ゴシック"/>
                        </a:rPr>
                        <a:t>設定</a:t>
                      </a:r>
                      <a:endParaRPr sz="1000">
                        <a:latin typeface="ＭＳ ゴシック"/>
                        <a:cs typeface="ＭＳ ゴシック"/>
                      </a:endParaRPr>
                    </a:p>
                    <a:p>
                      <a:pPr marL="67945" marR="3392170">
                        <a:lnSpc>
                          <a:spcPct val="142900"/>
                        </a:lnSpc>
                        <a:tabLst>
                          <a:tab pos="603250" algn="l"/>
                        </a:tabLst>
                      </a:pPr>
                      <a:r>
                        <a:rPr sz="1000" spc="-25" dirty="0">
                          <a:latin typeface="ＭＳ ゴシック"/>
                          <a:cs typeface="ＭＳ ゴシック"/>
                        </a:rPr>
                        <a:t>９－１</a:t>
                      </a:r>
                      <a:r>
                        <a:rPr sz="1000" dirty="0">
                          <a:latin typeface="ＭＳ ゴシック"/>
                          <a:cs typeface="ＭＳ ゴシック"/>
                        </a:rPr>
                        <a:t>	</a:t>
                      </a:r>
                      <a:r>
                        <a:rPr sz="1000" spc="-25" dirty="0">
                          <a:latin typeface="ＭＳ ゴシック"/>
                          <a:cs typeface="ＭＳ ゴシック"/>
                        </a:rPr>
                        <a:t>設定基準等</a:t>
                      </a:r>
                      <a:r>
                        <a:rPr sz="1000" spc="-50" dirty="0">
                          <a:latin typeface="ＭＳ ゴシック"/>
                          <a:cs typeface="ＭＳ ゴシック"/>
                        </a:rPr>
                        <a:t> </a:t>
                      </a:r>
                      <a:r>
                        <a:rPr sz="1000" spc="-20" dirty="0">
                          <a:latin typeface="ＭＳ ゴシック"/>
                          <a:cs typeface="ＭＳ ゴシック"/>
                        </a:rPr>
                        <a:t>２．留意事項</a:t>
                      </a:r>
                      <a:endParaRPr sz="1000">
                        <a:latin typeface="ＭＳ ゴシック"/>
                        <a:cs typeface="ＭＳ ゴシック"/>
                      </a:endParaRPr>
                    </a:p>
                    <a:p>
                      <a:pPr marL="67945">
                        <a:lnSpc>
                          <a:spcPct val="100000"/>
                        </a:lnSpc>
                        <a:spcBef>
                          <a:spcPts val="540"/>
                        </a:spcBef>
                        <a:tabLst>
                          <a:tab pos="1002665" algn="l"/>
                        </a:tabLst>
                      </a:pPr>
                      <a:r>
                        <a:rPr sz="1000" dirty="0">
                          <a:latin typeface="ＭＳ ゴシック"/>
                          <a:cs typeface="ＭＳ ゴシック"/>
                        </a:rPr>
                        <a:t>（１</a:t>
                      </a:r>
                      <a:r>
                        <a:rPr sz="1000" spc="-540" dirty="0">
                          <a:latin typeface="ＭＳ ゴシック"/>
                          <a:cs typeface="ＭＳ ゴシック"/>
                        </a:rPr>
                        <a:t>）</a:t>
                      </a:r>
                      <a:r>
                        <a:rPr sz="1000" spc="-530" dirty="0">
                          <a:latin typeface="ＭＳ ゴシック"/>
                          <a:cs typeface="ＭＳ ゴシック"/>
                        </a:rPr>
                        <a:t>・</a:t>
                      </a:r>
                      <a:r>
                        <a:rPr sz="1000" spc="-25" dirty="0">
                          <a:latin typeface="ＭＳ ゴシック"/>
                          <a:cs typeface="ＭＳ ゴシック"/>
                        </a:rPr>
                        <a:t>（２）</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4645" marR="57785" indent="-266700" algn="just">
                        <a:lnSpc>
                          <a:spcPct val="142800"/>
                        </a:lnSpc>
                        <a:spcBef>
                          <a:spcPts val="5"/>
                        </a:spcBef>
                      </a:pPr>
                      <a:r>
                        <a:rPr sz="1000" spc="-10" dirty="0">
                          <a:latin typeface="ＭＳ ゴシック"/>
                          <a:cs typeface="ＭＳ ゴシック"/>
                        </a:rPr>
                        <a:t>（３）</a:t>
                      </a:r>
                      <a:r>
                        <a:rPr sz="1000" spc="-20" dirty="0">
                          <a:latin typeface="ＭＳ ゴシック"/>
                          <a:cs typeface="ＭＳ ゴシック"/>
                        </a:rPr>
                        <a:t>運営事業が実施される公共施設等について増改築が行われる場合に</a:t>
                      </a:r>
                      <a:r>
                        <a:rPr sz="1000" u="sng" spc="-50" dirty="0">
                          <a:uFill>
                            <a:solidFill>
                              <a:srgbClr val="000000"/>
                            </a:solidFill>
                          </a:uFill>
                          <a:latin typeface="ＭＳ ゴシック"/>
                          <a:cs typeface="ＭＳ ゴシック"/>
                        </a:rPr>
                        <a:t>お</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いて、当該増改築が行われた部分に既存の運営権が及ぶときは、運営権の同一性が維持され、登記事項に変更は生じず、運営権の設定手続は不要と考えられる。</a:t>
                      </a:r>
                      <a:endParaRPr sz="1000">
                        <a:latin typeface="ＭＳ ゴシック"/>
                        <a:cs typeface="ＭＳ ゴシック"/>
                      </a:endParaRPr>
                    </a:p>
                    <a:p>
                      <a:pPr marL="334645" marR="57785" indent="-266700" algn="just">
                        <a:lnSpc>
                          <a:spcPct val="142900"/>
                        </a:lnSpc>
                      </a:pPr>
                      <a:r>
                        <a:rPr sz="1000" spc="-10" dirty="0">
                          <a:latin typeface="ＭＳ ゴシック"/>
                          <a:cs typeface="ＭＳ ゴシック"/>
                        </a:rPr>
                        <a:t>（４）</a:t>
                      </a:r>
                      <a:r>
                        <a:rPr sz="1000" u="sng" spc="-25" dirty="0">
                          <a:uFill>
                            <a:solidFill>
                              <a:srgbClr val="000000"/>
                            </a:solidFill>
                          </a:uFill>
                          <a:latin typeface="ＭＳ ゴシック"/>
                          <a:cs typeface="ＭＳ ゴシック"/>
                        </a:rPr>
                        <a:t>運営事業が実施される公共施設等について、施設の新設、増改築が行</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われる場合において、当該新設、増改築が行われた部分について既存の運営権が及ばない場合においては、必要に応じ、当該部分について運営権を新たに設定することが必要であると考えられる。</a:t>
                      </a:r>
                      <a:endParaRPr sz="1000">
                        <a:latin typeface="ＭＳ ゴシック"/>
                        <a:cs typeface="ＭＳ ゴシック"/>
                      </a:endParaRPr>
                    </a:p>
                    <a:p>
                      <a:pPr marL="67945" algn="just">
                        <a:lnSpc>
                          <a:spcPct val="100000"/>
                        </a:lnSpc>
                        <a:spcBef>
                          <a:spcPts val="540"/>
                        </a:spcBef>
                      </a:pPr>
                      <a:r>
                        <a:rPr sz="1000" u="sng" dirty="0">
                          <a:uFill>
                            <a:solidFill>
                              <a:srgbClr val="000000"/>
                            </a:solidFill>
                          </a:uFill>
                          <a:latin typeface="ＭＳ ゴシック"/>
                          <a:cs typeface="ＭＳ ゴシック"/>
                        </a:rPr>
                        <a:t>（５）</a:t>
                      </a:r>
                      <a:r>
                        <a:rPr sz="1000" dirty="0">
                          <a:latin typeface="ＭＳ ゴシック"/>
                          <a:cs typeface="ＭＳ ゴシック"/>
                        </a:rPr>
                        <a:t>～</a:t>
                      </a:r>
                      <a:r>
                        <a:rPr sz="1000" u="sng" dirty="0">
                          <a:uFill>
                            <a:solidFill>
                              <a:srgbClr val="000000"/>
                            </a:solidFill>
                          </a:uFill>
                          <a:latin typeface="ＭＳ ゴシック"/>
                          <a:cs typeface="ＭＳ ゴシック"/>
                        </a:rPr>
                        <a:t>（７）</a:t>
                      </a:r>
                      <a:r>
                        <a:rPr sz="1000" spc="484"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ct val="100000"/>
                        </a:lnSpc>
                        <a:spcBef>
                          <a:spcPts val="254"/>
                        </a:spcBef>
                        <a:tabLst>
                          <a:tab pos="337820" algn="l"/>
                        </a:tabLst>
                      </a:pPr>
                      <a:r>
                        <a:rPr sz="1000" spc="-50" dirty="0">
                          <a:latin typeface="ＭＳ ゴシック"/>
                          <a:cs typeface="ＭＳ ゴシック"/>
                        </a:rPr>
                        <a:t>９</a:t>
                      </a:r>
                      <a:r>
                        <a:rPr sz="1000" dirty="0">
                          <a:latin typeface="ＭＳ ゴシック"/>
                          <a:cs typeface="ＭＳ ゴシック"/>
                        </a:rPr>
                        <a:t>	</a:t>
                      </a:r>
                      <a:r>
                        <a:rPr sz="1000" spc="-35" dirty="0">
                          <a:latin typeface="ＭＳ ゴシック"/>
                          <a:cs typeface="ＭＳ ゴシック"/>
                        </a:rPr>
                        <a:t>設定</a:t>
                      </a:r>
                      <a:endParaRPr sz="1000">
                        <a:latin typeface="ＭＳ ゴシック"/>
                        <a:cs typeface="ＭＳ ゴシック"/>
                      </a:endParaRPr>
                    </a:p>
                    <a:p>
                      <a:pPr marL="69850" marR="3392170">
                        <a:lnSpc>
                          <a:spcPct val="142900"/>
                        </a:lnSpc>
                        <a:tabLst>
                          <a:tab pos="604520" algn="l"/>
                        </a:tabLst>
                      </a:pPr>
                      <a:r>
                        <a:rPr sz="1000" spc="-25" dirty="0">
                          <a:latin typeface="ＭＳ ゴシック"/>
                          <a:cs typeface="ＭＳ ゴシック"/>
                        </a:rPr>
                        <a:t>９－１</a:t>
                      </a:r>
                      <a:r>
                        <a:rPr sz="1000" dirty="0">
                          <a:latin typeface="ＭＳ ゴシック"/>
                          <a:cs typeface="ＭＳ ゴシック"/>
                        </a:rPr>
                        <a:t>	</a:t>
                      </a:r>
                      <a:r>
                        <a:rPr sz="1000" spc="-25" dirty="0">
                          <a:latin typeface="ＭＳ ゴシック"/>
                          <a:cs typeface="ＭＳ ゴシック"/>
                        </a:rPr>
                        <a:t>設定基準等</a:t>
                      </a:r>
                      <a:r>
                        <a:rPr sz="1000" spc="-50" dirty="0">
                          <a:latin typeface="ＭＳ ゴシック"/>
                          <a:cs typeface="ＭＳ ゴシック"/>
                        </a:rPr>
                        <a:t> </a:t>
                      </a:r>
                      <a:r>
                        <a:rPr sz="1000" spc="-20" dirty="0">
                          <a:latin typeface="ＭＳ ゴシック"/>
                          <a:cs typeface="ＭＳ ゴシック"/>
                        </a:rPr>
                        <a:t>２．留意事項</a:t>
                      </a:r>
                      <a:endParaRPr sz="1000">
                        <a:latin typeface="ＭＳ ゴシック"/>
                        <a:cs typeface="ＭＳ ゴシック"/>
                      </a:endParaRPr>
                    </a:p>
                    <a:p>
                      <a:pPr marL="69850">
                        <a:lnSpc>
                          <a:spcPct val="100000"/>
                        </a:lnSpc>
                        <a:spcBef>
                          <a:spcPts val="540"/>
                        </a:spcBef>
                        <a:tabLst>
                          <a:tab pos="1003935" algn="l"/>
                        </a:tabLst>
                      </a:pPr>
                      <a:r>
                        <a:rPr sz="1000" dirty="0">
                          <a:latin typeface="ＭＳ ゴシック"/>
                          <a:cs typeface="ＭＳ ゴシック"/>
                        </a:rPr>
                        <a:t>（１</a:t>
                      </a:r>
                      <a:r>
                        <a:rPr sz="1000" spc="-540" dirty="0">
                          <a:latin typeface="ＭＳ ゴシック"/>
                          <a:cs typeface="ＭＳ ゴシック"/>
                        </a:rPr>
                        <a:t>）</a:t>
                      </a:r>
                      <a:r>
                        <a:rPr sz="1000" spc="-530" dirty="0">
                          <a:latin typeface="ＭＳ ゴシック"/>
                          <a:cs typeface="ＭＳ ゴシック"/>
                        </a:rPr>
                        <a:t>・</a:t>
                      </a:r>
                      <a:r>
                        <a:rPr sz="1000" spc="-25" dirty="0">
                          <a:latin typeface="ＭＳ ゴシック"/>
                          <a:cs typeface="ＭＳ ゴシック"/>
                        </a:rPr>
                        <a:t>（２）</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6550" marR="59055" indent="-266700">
                        <a:lnSpc>
                          <a:spcPct val="142700"/>
                        </a:lnSpc>
                        <a:spcBef>
                          <a:spcPts val="5"/>
                        </a:spcBef>
                      </a:pPr>
                      <a:r>
                        <a:rPr sz="1000" spc="-10" dirty="0">
                          <a:latin typeface="ＭＳ ゴシック"/>
                          <a:cs typeface="ＭＳ ゴシック"/>
                        </a:rPr>
                        <a:t>（３）</a:t>
                      </a:r>
                      <a:r>
                        <a:rPr sz="1000" spc="-20" dirty="0">
                          <a:latin typeface="ＭＳ ゴシック"/>
                          <a:cs typeface="ＭＳ ゴシック"/>
                        </a:rPr>
                        <a:t>運営事業が実施される公共施設等について増改築が行われる場合に</a:t>
                      </a:r>
                      <a:r>
                        <a:rPr sz="1000" u="sng" spc="-50" dirty="0">
                          <a:uFill>
                            <a:solidFill>
                              <a:srgbClr val="000000"/>
                            </a:solidFill>
                          </a:uFill>
                          <a:latin typeface="ＭＳ ゴシック"/>
                          <a:cs typeface="ＭＳ ゴシック"/>
                        </a:rPr>
                        <a:t>つ</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いては、１２を参照のこと。</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69850">
                        <a:lnSpc>
                          <a:spcPct val="100000"/>
                        </a:lnSpc>
                        <a:spcBef>
                          <a:spcPts val="690"/>
                        </a:spcBef>
                      </a:pPr>
                      <a:r>
                        <a:rPr sz="1000" dirty="0">
                          <a:latin typeface="ＭＳ ゴシック"/>
                          <a:cs typeface="ＭＳ ゴシック"/>
                        </a:rPr>
                        <a:t>［</a:t>
                      </a:r>
                      <a:r>
                        <a:rPr sz="1000" spc="-10" dirty="0">
                          <a:latin typeface="ＭＳ ゴシック"/>
                          <a:cs typeface="ＭＳ ゴシック"/>
                        </a:rPr>
                        <a:t>削る</a:t>
                      </a:r>
                      <a:r>
                        <a:rPr sz="1000" spc="-50" dirty="0">
                          <a:latin typeface="ＭＳ ゴシック"/>
                          <a:cs typeface="ＭＳ ゴシック"/>
                        </a:rPr>
                        <a:t>］</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20"/>
                        </a:spcBef>
                      </a:pPr>
                      <a:endParaRPr sz="1000">
                        <a:latin typeface="Times New Roman"/>
                        <a:cs typeface="Times New Roman"/>
                      </a:endParaRPr>
                    </a:p>
                    <a:p>
                      <a:pPr marL="69850">
                        <a:lnSpc>
                          <a:spcPct val="100000"/>
                        </a:lnSpc>
                        <a:tabLst>
                          <a:tab pos="1137920" algn="l"/>
                        </a:tabLst>
                      </a:pPr>
                      <a:r>
                        <a:rPr sz="1000" u="sng" spc="-10" dirty="0">
                          <a:uFill>
                            <a:solidFill>
                              <a:srgbClr val="000000"/>
                            </a:solidFill>
                          </a:uFill>
                          <a:latin typeface="ＭＳ ゴシック"/>
                          <a:cs typeface="ＭＳ ゴシック"/>
                        </a:rPr>
                        <a:t>（４）</a:t>
                      </a:r>
                      <a:r>
                        <a:rPr sz="1000" spc="-10" dirty="0">
                          <a:latin typeface="ＭＳ ゴシック"/>
                          <a:cs typeface="ＭＳ ゴシック"/>
                        </a:rPr>
                        <a:t>～</a:t>
                      </a:r>
                      <a:r>
                        <a:rPr sz="1000" u="sng" spc="-10" dirty="0">
                          <a:uFill>
                            <a:solidFill>
                              <a:srgbClr val="000000"/>
                            </a:solidFill>
                          </a:uFill>
                          <a:latin typeface="ＭＳ ゴシック"/>
                          <a:cs typeface="ＭＳ ゴシック"/>
                        </a:rPr>
                        <a:t>（６）</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15</a:t>
            </a:r>
          </a:p>
        </p:txBody>
      </p:sp>
      <p:graphicFrame>
        <p:nvGraphicFramePr>
          <p:cNvPr id="2" name="object 2"/>
          <p:cNvGraphicFramePr>
            <a:graphicFrameLocks noGrp="1"/>
          </p:cNvGraphicFramePr>
          <p:nvPr/>
        </p:nvGraphicFramePr>
        <p:xfrm>
          <a:off x="1815594" y="692353"/>
          <a:ext cx="8489870" cy="6650130"/>
        </p:xfrm>
        <a:graphic>
          <a:graphicData uri="http://schemas.openxmlformats.org/drawingml/2006/table">
            <a:tbl>
              <a:tblPr firstRow="1" bandRow="1">
                <a:tableStyleId>{2D5ABB26-0587-4C30-8999-92F81FD0307C}</a:tableStyleId>
              </a:tblPr>
              <a:tblGrid>
                <a:gridCol w="4244359">
                  <a:extLst>
                    <a:ext uri="{9D8B030D-6E8A-4147-A177-3AD203B41FA5}">
                      <a16:colId xmlns:a16="http://schemas.microsoft.com/office/drawing/2014/main" val="20000"/>
                    </a:ext>
                  </a:extLst>
                </a:gridCol>
                <a:gridCol w="4245511">
                  <a:extLst>
                    <a:ext uri="{9D8B030D-6E8A-4147-A177-3AD203B41FA5}">
                      <a16:colId xmlns:a16="http://schemas.microsoft.com/office/drawing/2014/main" val="20001"/>
                    </a:ext>
                  </a:extLst>
                </a:gridCol>
              </a:tblGrid>
              <a:tr h="5394845">
                <a:tc>
                  <a:txBody>
                    <a:bodyPr/>
                    <a:lstStyle/>
                    <a:p>
                      <a:pPr marL="67945" marR="3175">
                        <a:lnSpc>
                          <a:spcPct val="100000"/>
                        </a:lnSpc>
                        <a:spcBef>
                          <a:spcPts val="254"/>
                        </a:spcBef>
                        <a:tabLst>
                          <a:tab pos="469265" algn="l"/>
                        </a:tabLst>
                      </a:pPr>
                      <a:r>
                        <a:rPr sz="1000" spc="-25" dirty="0">
                          <a:latin typeface="ＭＳ ゴシック"/>
                          <a:cs typeface="ＭＳ ゴシック"/>
                        </a:rPr>
                        <a:t>１２</a:t>
                      </a:r>
                      <a:r>
                        <a:rPr sz="1000" dirty="0">
                          <a:latin typeface="ＭＳ ゴシック"/>
                          <a:cs typeface="ＭＳ ゴシック"/>
                        </a:rPr>
                        <a:t>	</a:t>
                      </a:r>
                      <a:r>
                        <a:rPr sz="1000" spc="-20" dirty="0">
                          <a:latin typeface="ＭＳ ゴシック"/>
                          <a:cs typeface="ＭＳ ゴシック"/>
                        </a:rPr>
                        <a:t>更新投資・新規投資</a:t>
                      </a:r>
                      <a:endParaRPr sz="1000">
                        <a:latin typeface="ＭＳ ゴシック"/>
                        <a:cs typeface="ＭＳ ゴシック"/>
                      </a:endParaRPr>
                    </a:p>
                    <a:p>
                      <a:pPr marL="68580" marR="1667510">
                        <a:lnSpc>
                          <a:spcPct val="142900"/>
                        </a:lnSpc>
                        <a:tabLst>
                          <a:tab pos="735965" algn="l"/>
                        </a:tabLst>
                      </a:pPr>
                      <a:r>
                        <a:rPr sz="1000" spc="-20" dirty="0">
                          <a:latin typeface="ＭＳ ゴシック"/>
                          <a:cs typeface="ＭＳ ゴシック"/>
                        </a:rPr>
                        <a:t>１２－１</a:t>
                      </a:r>
                      <a:r>
                        <a:rPr sz="1000" dirty="0">
                          <a:latin typeface="ＭＳ ゴシック"/>
                          <a:cs typeface="ＭＳ ゴシック"/>
                        </a:rPr>
                        <a:t>	</a:t>
                      </a:r>
                      <a:r>
                        <a:rPr sz="1000" spc="-20" dirty="0">
                          <a:latin typeface="ＭＳ ゴシック"/>
                          <a:cs typeface="ＭＳ ゴシック"/>
                        </a:rPr>
                        <a:t>運営事業における更新投資・新規投資</a:t>
                      </a:r>
                      <a:r>
                        <a:rPr sz="1000" spc="-50" dirty="0">
                          <a:latin typeface="ＭＳ ゴシック"/>
                          <a:cs typeface="ＭＳ ゴシック"/>
                        </a:rPr>
                        <a:t> </a:t>
                      </a:r>
                      <a:r>
                        <a:rPr sz="1000" spc="-20" dirty="0">
                          <a:latin typeface="ＭＳ ゴシック"/>
                          <a:cs typeface="ＭＳ ゴシック"/>
                        </a:rPr>
                        <a:t>２－２．増改築と運営権の取扱いについて</a:t>
                      </a:r>
                      <a:endParaRPr sz="1000">
                        <a:latin typeface="ＭＳ ゴシック"/>
                        <a:cs typeface="ＭＳ ゴシック"/>
                      </a:endParaRPr>
                    </a:p>
                    <a:p>
                      <a:pPr marL="68580" marR="3175">
                        <a:lnSpc>
                          <a:spcPct val="100000"/>
                        </a:lnSpc>
                        <a:spcBef>
                          <a:spcPts val="540"/>
                        </a:spcBef>
                        <a:tabLst>
                          <a:tab pos="1002665" algn="l"/>
                        </a:tabLst>
                      </a:pPr>
                      <a:r>
                        <a:rPr sz="1000" dirty="0">
                          <a:latin typeface="ＭＳ ゴシック"/>
                          <a:cs typeface="ＭＳ ゴシック"/>
                        </a:rPr>
                        <a:t>（１</a:t>
                      </a:r>
                      <a:r>
                        <a:rPr sz="1000" spc="-540" dirty="0">
                          <a:latin typeface="ＭＳ ゴシック"/>
                          <a:cs typeface="ＭＳ ゴシック"/>
                        </a:rPr>
                        <a:t>）</a:t>
                      </a:r>
                      <a:r>
                        <a:rPr sz="1000" spc="-530" dirty="0">
                          <a:latin typeface="ＭＳ ゴシック"/>
                          <a:cs typeface="ＭＳ ゴシック"/>
                        </a:rPr>
                        <a:t>・</a:t>
                      </a:r>
                      <a:r>
                        <a:rPr sz="1000" spc="-25" dirty="0">
                          <a:latin typeface="ＭＳ ゴシック"/>
                          <a:cs typeface="ＭＳ ゴシック"/>
                        </a:rPr>
                        <a:t>（２）</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4645" marR="67310" indent="-266700" algn="just">
                        <a:lnSpc>
                          <a:spcPct val="142900"/>
                        </a:lnSpc>
                      </a:pPr>
                      <a:r>
                        <a:rPr sz="1000" spc="-10" dirty="0">
                          <a:latin typeface="ＭＳ ゴシック"/>
                          <a:cs typeface="ＭＳ ゴシック"/>
                        </a:rPr>
                        <a:t>（３）</a:t>
                      </a:r>
                      <a:r>
                        <a:rPr sz="1000" spc="-15" dirty="0">
                          <a:latin typeface="ＭＳ ゴシック"/>
                          <a:cs typeface="ＭＳ ゴシック"/>
                        </a:rPr>
                        <a:t>他方、多少の増改築であっても、</a:t>
                      </a:r>
                      <a:r>
                        <a:rPr sz="1000" u="sng" spc="-25" dirty="0">
                          <a:uFill>
                            <a:solidFill>
                              <a:srgbClr val="000000"/>
                            </a:solidFill>
                          </a:uFill>
                          <a:latin typeface="ＭＳ ゴシック"/>
                          <a:cs typeface="ＭＳ ゴシック"/>
                        </a:rPr>
                        <a:t>既存の運営権が及ばず新たな運営権</a:t>
                      </a:r>
                      <a:r>
                        <a:rPr sz="1000" u="sng" spc="500" dirty="0">
                          <a:uFill>
                            <a:solidFill>
                              <a:srgbClr val="000000"/>
                            </a:solidFill>
                          </a:uFill>
                          <a:latin typeface="ＭＳ ゴシック"/>
                          <a:cs typeface="ＭＳ ゴシック"/>
                        </a:rPr>
                        <a:t> </a:t>
                      </a:r>
                      <a:r>
                        <a:rPr sz="1000" u="sng" spc="-5" dirty="0">
                          <a:uFill>
                            <a:solidFill>
                              <a:srgbClr val="000000"/>
                            </a:solidFill>
                          </a:uFill>
                          <a:latin typeface="ＭＳ ゴシック"/>
                          <a:cs typeface="ＭＳ ゴシック"/>
                        </a:rPr>
                        <a:t>の設定</a:t>
                      </a:r>
                      <a:r>
                        <a:rPr sz="1000" spc="-20" dirty="0">
                          <a:latin typeface="ＭＳ ゴシック"/>
                          <a:cs typeface="ＭＳ ゴシック"/>
                        </a:rPr>
                        <a:t>が必要とすると、ＰＦＩは一般に長期の事業期間を前提とするにもかかわらず、施設の運営等に現実的な支障が及びかねない。また、建物の増改築の場合、所有権の目的としての同一性は、増改築されたものが従前の建物の構成部分として付加する程度のものか、その程度を超えて別個の建物の建築として見られるべきかによって決せられるとされている。したがって、施設の運営等のため必要な一定の範囲において、施設の増改築部分にも既存の運営権を及ぼすことはＰＦＩ法上許容されていると解される。</a:t>
                      </a:r>
                      <a:endParaRPr sz="1000">
                        <a:latin typeface="ＭＳ ゴシック"/>
                        <a:cs typeface="ＭＳ ゴシック"/>
                      </a:endParaRPr>
                    </a:p>
                    <a:p>
                      <a:pPr marR="3175">
                        <a:lnSpc>
                          <a:spcPct val="100000"/>
                        </a:lnSpc>
                      </a:pPr>
                      <a:endParaRPr sz="900">
                        <a:latin typeface="Times New Roman"/>
                        <a:cs typeface="Times New Roman"/>
                      </a:endParaRPr>
                    </a:p>
                    <a:p>
                      <a:pPr marR="3175">
                        <a:lnSpc>
                          <a:spcPct val="100000"/>
                        </a:lnSpc>
                      </a:pPr>
                      <a:endParaRPr sz="900">
                        <a:latin typeface="Times New Roman"/>
                        <a:cs typeface="Times New Roman"/>
                      </a:endParaRPr>
                    </a:p>
                    <a:p>
                      <a:pPr marR="3175">
                        <a:lnSpc>
                          <a:spcPct val="100000"/>
                        </a:lnSpc>
                      </a:pPr>
                      <a:endParaRPr sz="900">
                        <a:latin typeface="Times New Roman"/>
                        <a:cs typeface="Times New Roman"/>
                      </a:endParaRPr>
                    </a:p>
                    <a:p>
                      <a:pPr marR="3175">
                        <a:lnSpc>
                          <a:spcPct val="100000"/>
                        </a:lnSpc>
                      </a:pPr>
                      <a:endParaRPr sz="900">
                        <a:latin typeface="Times New Roman"/>
                        <a:cs typeface="Times New Roman"/>
                      </a:endParaRPr>
                    </a:p>
                    <a:p>
                      <a:pPr marL="334645" indent="-266700">
                        <a:lnSpc>
                          <a:spcPct val="142900"/>
                        </a:lnSpc>
                        <a:spcBef>
                          <a:spcPts val="800"/>
                        </a:spcBef>
                      </a:pPr>
                      <a:r>
                        <a:rPr sz="1000" spc="-10" dirty="0">
                          <a:latin typeface="ＭＳ ゴシック"/>
                          <a:cs typeface="ＭＳ ゴシック"/>
                        </a:rPr>
                        <a:t>（４）</a:t>
                      </a:r>
                      <a:r>
                        <a:rPr sz="1000" spc="-25" dirty="0">
                          <a:latin typeface="ＭＳ ゴシック"/>
                          <a:cs typeface="ＭＳ ゴシック"/>
                        </a:rPr>
                        <a:t>どの程度の増改築について既存の運営権を及ぼさせるかは、具体的に</a:t>
                      </a:r>
                      <a:r>
                        <a:rPr sz="1000" spc="-20" dirty="0">
                          <a:latin typeface="ＭＳ ゴシック"/>
                          <a:cs typeface="ＭＳ ゴシック"/>
                        </a:rPr>
                        <a:t>は管理者等が個別に判断すべき事項と考えられる。例えば、水道施設の総体に運営権を設定した際、管路や浄水施設等の増改築を実施した場合には、これらの管路や浄水施設等についても、既存の運営権を及ぼすこ</a:t>
                      </a:r>
                      <a:r>
                        <a:rPr sz="1000" spc="-50" dirty="0">
                          <a:latin typeface="ＭＳ ゴシック"/>
                          <a:cs typeface="ＭＳ ゴシック"/>
                        </a:rPr>
                        <a:t>とが可能であると考えられる。ただし、ＰＦＩ法の各規定との関係から、</a:t>
                      </a:r>
                      <a:r>
                        <a:rPr sz="1000" spc="-20" dirty="0">
                          <a:latin typeface="ＭＳ ゴシック"/>
                          <a:cs typeface="ＭＳ ゴシック"/>
                        </a:rPr>
                        <a:t>以下の点に留意が必要である。</a:t>
                      </a:r>
                      <a:endParaRPr sz="1000">
                        <a:latin typeface="ＭＳ ゴシック"/>
                        <a:cs typeface="ＭＳ ゴシック"/>
                      </a:endParaRPr>
                    </a:p>
                    <a:p>
                      <a:pPr marL="469265" marR="66675" indent="-134620" algn="just">
                        <a:lnSpc>
                          <a:spcPct val="142800"/>
                        </a:lnSpc>
                      </a:pPr>
                      <a:r>
                        <a:rPr sz="1000" spc="-20" dirty="0">
                          <a:latin typeface="ＭＳ ゴシック"/>
                          <a:cs typeface="ＭＳ ゴシック"/>
                        </a:rPr>
                        <a:t>① 従前の施設が全面的に除却されると、その時点で管理者等の所有権</a:t>
                      </a:r>
                      <a:r>
                        <a:rPr sz="1000" spc="-15" dirty="0">
                          <a:latin typeface="ＭＳ ゴシック"/>
                          <a:cs typeface="ＭＳ ゴシック"/>
                        </a:rPr>
                        <a:t>が消滅し、運営権も消滅すること。したがって、</a:t>
                      </a:r>
                      <a:r>
                        <a:rPr sz="1000" u="sng" spc="-20" dirty="0">
                          <a:uFill>
                            <a:solidFill>
                              <a:srgbClr val="000000"/>
                            </a:solidFill>
                          </a:uFill>
                          <a:latin typeface="ＭＳ ゴシック"/>
                          <a:cs typeface="ＭＳ ゴシック"/>
                        </a:rPr>
                        <a:t>新たな運営権の設定</a:t>
                      </a:r>
                      <a:r>
                        <a:rPr sz="1000" spc="-20" dirty="0">
                          <a:latin typeface="ＭＳ ゴシック"/>
                          <a:cs typeface="ＭＳ ゴシック"/>
                        </a:rPr>
                        <a:t>が必要であること。</a:t>
                      </a:r>
                      <a:endParaRPr sz="1000">
                        <a:latin typeface="ＭＳ ゴシック"/>
                        <a:cs typeface="ＭＳ ゴシック"/>
                      </a:endParaRPr>
                    </a:p>
                    <a:p>
                      <a:pPr marL="334645" marR="3175" algn="just">
                        <a:lnSpc>
                          <a:spcPct val="100000"/>
                        </a:lnSpc>
                        <a:spcBef>
                          <a:spcPts val="540"/>
                        </a:spcBef>
                      </a:pPr>
                      <a:r>
                        <a:rPr sz="1000" spc="-20" dirty="0">
                          <a:latin typeface="ＭＳ ゴシック"/>
                          <a:cs typeface="ＭＳ ゴシック"/>
                        </a:rPr>
                        <a:t>②  施設の位置の変更や施設の平面的規模の大幅な拡大などにより、そ</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marR="3175">
                        <a:lnSpc>
                          <a:spcPct val="100000"/>
                        </a:lnSpc>
                        <a:spcBef>
                          <a:spcPts val="254"/>
                        </a:spcBef>
                        <a:tabLst>
                          <a:tab pos="470534" algn="l"/>
                        </a:tabLst>
                      </a:pPr>
                      <a:r>
                        <a:rPr sz="1000" spc="-25" dirty="0">
                          <a:latin typeface="ＭＳ ゴシック"/>
                          <a:cs typeface="ＭＳ ゴシック"/>
                        </a:rPr>
                        <a:t>１２</a:t>
                      </a:r>
                      <a:r>
                        <a:rPr sz="1000" dirty="0">
                          <a:latin typeface="ＭＳ ゴシック"/>
                          <a:cs typeface="ＭＳ ゴシック"/>
                        </a:rPr>
                        <a:t>	</a:t>
                      </a:r>
                      <a:r>
                        <a:rPr sz="1000" spc="-20" dirty="0">
                          <a:latin typeface="ＭＳ ゴシック"/>
                          <a:cs typeface="ＭＳ ゴシック"/>
                        </a:rPr>
                        <a:t>更新投資・新規投資</a:t>
                      </a:r>
                      <a:endParaRPr sz="1000">
                        <a:latin typeface="ＭＳ ゴシック"/>
                        <a:cs typeface="ＭＳ ゴシック"/>
                      </a:endParaRPr>
                    </a:p>
                    <a:p>
                      <a:pPr marL="69850" marR="1667510">
                        <a:lnSpc>
                          <a:spcPct val="142900"/>
                        </a:lnSpc>
                        <a:tabLst>
                          <a:tab pos="737235" algn="l"/>
                        </a:tabLst>
                      </a:pPr>
                      <a:r>
                        <a:rPr sz="1000" spc="-20" dirty="0">
                          <a:latin typeface="ＭＳ ゴシック"/>
                          <a:cs typeface="ＭＳ ゴシック"/>
                        </a:rPr>
                        <a:t>１２－１</a:t>
                      </a:r>
                      <a:r>
                        <a:rPr sz="1000" dirty="0">
                          <a:latin typeface="ＭＳ ゴシック"/>
                          <a:cs typeface="ＭＳ ゴシック"/>
                        </a:rPr>
                        <a:t>	</a:t>
                      </a:r>
                      <a:r>
                        <a:rPr sz="1000" spc="-20" dirty="0">
                          <a:latin typeface="ＭＳ ゴシック"/>
                          <a:cs typeface="ＭＳ ゴシック"/>
                        </a:rPr>
                        <a:t>運営事業における更新投資・新規投資</a:t>
                      </a:r>
                      <a:r>
                        <a:rPr sz="1000" spc="-50" dirty="0">
                          <a:latin typeface="ＭＳ ゴシック"/>
                          <a:cs typeface="ＭＳ ゴシック"/>
                        </a:rPr>
                        <a:t> </a:t>
                      </a:r>
                      <a:r>
                        <a:rPr sz="1000" spc="-20" dirty="0">
                          <a:latin typeface="ＭＳ ゴシック"/>
                          <a:cs typeface="ＭＳ ゴシック"/>
                        </a:rPr>
                        <a:t>２－２．増改築と運営権の取扱いについて</a:t>
                      </a:r>
                      <a:endParaRPr sz="1000">
                        <a:latin typeface="ＭＳ ゴシック"/>
                        <a:cs typeface="ＭＳ ゴシック"/>
                      </a:endParaRPr>
                    </a:p>
                    <a:p>
                      <a:pPr marL="69850" marR="3175">
                        <a:lnSpc>
                          <a:spcPct val="100000"/>
                        </a:lnSpc>
                        <a:spcBef>
                          <a:spcPts val="540"/>
                        </a:spcBef>
                        <a:tabLst>
                          <a:tab pos="1003935" algn="l"/>
                        </a:tabLst>
                      </a:pPr>
                      <a:r>
                        <a:rPr sz="1000" dirty="0">
                          <a:latin typeface="ＭＳ ゴシック"/>
                          <a:cs typeface="ＭＳ ゴシック"/>
                        </a:rPr>
                        <a:t>（１</a:t>
                      </a:r>
                      <a:r>
                        <a:rPr sz="1000" spc="-540" dirty="0">
                          <a:latin typeface="ＭＳ ゴシック"/>
                          <a:cs typeface="ＭＳ ゴシック"/>
                        </a:rPr>
                        <a:t>）</a:t>
                      </a:r>
                      <a:r>
                        <a:rPr sz="1000" spc="-530" dirty="0">
                          <a:latin typeface="ＭＳ ゴシック"/>
                          <a:cs typeface="ＭＳ ゴシック"/>
                        </a:rPr>
                        <a:t>・</a:t>
                      </a:r>
                      <a:r>
                        <a:rPr sz="1000" spc="-25" dirty="0">
                          <a:latin typeface="ＭＳ ゴシック"/>
                          <a:cs typeface="ＭＳ ゴシック"/>
                        </a:rPr>
                        <a:t>（２）</a:t>
                      </a:r>
                      <a:r>
                        <a:rPr sz="1000" dirty="0">
                          <a:latin typeface="ＭＳ ゴシック"/>
                          <a:cs typeface="ＭＳ ゴシック"/>
                        </a:rPr>
                        <a:t>	［</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6550" marR="67310" indent="-266700" algn="just">
                        <a:lnSpc>
                          <a:spcPct val="142800"/>
                        </a:lnSpc>
                        <a:spcBef>
                          <a:spcPts val="5"/>
                        </a:spcBef>
                      </a:pPr>
                      <a:r>
                        <a:rPr sz="1000" dirty="0">
                          <a:latin typeface="ＭＳ ゴシック"/>
                          <a:cs typeface="ＭＳ ゴシック"/>
                        </a:rPr>
                        <a:t>（３</a:t>
                      </a:r>
                      <a:r>
                        <a:rPr sz="1000" spc="-15" dirty="0">
                          <a:latin typeface="ＭＳ ゴシック"/>
                          <a:cs typeface="ＭＳ ゴシック"/>
                        </a:rPr>
                        <a:t>）他方、多少の増改築であっても、</a:t>
                      </a:r>
                      <a:r>
                        <a:rPr sz="1000" u="sng" spc="-20" dirty="0">
                          <a:uFill>
                            <a:solidFill>
                              <a:srgbClr val="000000"/>
                            </a:solidFill>
                          </a:uFill>
                          <a:latin typeface="ＭＳ ゴシック"/>
                          <a:cs typeface="ＭＳ ゴシック"/>
                        </a:rPr>
                        <a:t>既存の運営権が及ばず実施方針の策</a:t>
                      </a:r>
                      <a:r>
                        <a:rPr sz="1000" u="sng" dirty="0">
                          <a:uFill>
                            <a:solidFill>
                              <a:srgbClr val="000000"/>
                            </a:solidFill>
                          </a:uFill>
                          <a:latin typeface="ＭＳ ゴシック"/>
                          <a:cs typeface="ＭＳ ゴシック"/>
                        </a:rPr>
                        <a:t>                                                              </a:t>
                      </a:r>
                      <a:r>
                        <a:rPr sz="1000" u="sng" spc="-15" dirty="0">
                          <a:uFill>
                            <a:solidFill>
                              <a:srgbClr val="000000"/>
                            </a:solidFill>
                          </a:uFill>
                          <a:latin typeface="ＭＳ ゴシック"/>
                          <a:cs typeface="ＭＳ ゴシック"/>
                        </a:rPr>
                        <a:t>定や民間事業者の選定等の新たな運営権の設定手続</a:t>
                      </a:r>
                      <a:r>
                        <a:rPr sz="1000" spc="-15" dirty="0">
                          <a:latin typeface="ＭＳ ゴシック"/>
                          <a:cs typeface="ＭＳ ゴシック"/>
                        </a:rPr>
                        <a:t>が必要とすると、Ｐ ＦＩは一般に長期の事業期間を前提とするにもかかわらず、施設の運営等に現実的な支障が及びかねない。また、建物の増改築の場合、所有権の目的としての同一性は、増改築されたものが従前の建物の構成部分として付加する程度のものか、その程度を超えて別個の建物の建築として見られるべきかによって決せられるとされている。したがって、施設の運営等のため必要な一定の範囲において、施設の増改築部分にも既存の運営権を及ぼすことはＰＦＩ法上許容されていると解される</a:t>
                      </a:r>
                      <a:r>
                        <a:rPr sz="1000" u="sng" spc="-15" dirty="0">
                          <a:uFill>
                            <a:solidFill>
                              <a:srgbClr val="000000"/>
                            </a:solidFill>
                          </a:uFill>
                          <a:latin typeface="ＭＳ ゴシック"/>
                          <a:cs typeface="ＭＳ ゴシック"/>
                        </a:rPr>
                        <a:t>。ただし、実施方針に定める規模及び配置に関する事項の範囲を超えて増改築を実</a:t>
                      </a:r>
                      <a:r>
                        <a:rPr sz="1000" u="sng" spc="-65" dirty="0">
                          <a:uFill>
                            <a:solidFill>
                              <a:srgbClr val="000000"/>
                            </a:solidFill>
                          </a:uFill>
                          <a:latin typeface="ＭＳ ゴシック"/>
                          <a:cs typeface="ＭＳ ゴシック"/>
                        </a:rPr>
                        <a:t>施し、当該増改築部分に運営権を及ぼそうとする場合、ＰＦＩ法第 </a:t>
                      </a:r>
                      <a:r>
                        <a:rPr sz="1000" u="sng" dirty="0">
                          <a:uFill>
                            <a:solidFill>
                              <a:srgbClr val="000000"/>
                            </a:solidFill>
                          </a:uFill>
                          <a:latin typeface="ＭＳ ゴシック"/>
                          <a:cs typeface="ＭＳ ゴシック"/>
                        </a:rPr>
                        <a:t>19</a:t>
                      </a:r>
                      <a:r>
                        <a:rPr sz="1000" u="sng" spc="-140" dirty="0">
                          <a:uFill>
                            <a:solidFill>
                              <a:srgbClr val="000000"/>
                            </a:solidFill>
                          </a:uFill>
                          <a:latin typeface="ＭＳ ゴシック"/>
                          <a:cs typeface="ＭＳ ゴシック"/>
                        </a:rPr>
                        <a:t> 条</a:t>
                      </a:r>
                      <a:r>
                        <a:rPr sz="1000" u="sng" spc="-15" dirty="0">
                          <a:uFill>
                            <a:solidFill>
                              <a:srgbClr val="000000"/>
                            </a:solidFill>
                          </a:uFill>
                          <a:latin typeface="ＭＳ ゴシック"/>
                          <a:cs typeface="ＭＳ ゴシック"/>
                        </a:rPr>
                        <a:t>の２に基づく実施方針の変更手続を行う必要がある</a:t>
                      </a:r>
                      <a:r>
                        <a:rPr sz="1000" dirty="0">
                          <a:latin typeface="ＭＳ ゴシック"/>
                          <a:cs typeface="ＭＳ ゴシック"/>
                        </a:rPr>
                        <a:t>。</a:t>
                      </a:r>
                      <a:endParaRPr sz="1000">
                        <a:latin typeface="ＭＳ ゴシック"/>
                        <a:cs typeface="ＭＳ ゴシック"/>
                      </a:endParaRPr>
                    </a:p>
                    <a:p>
                      <a:pPr marL="336550" indent="-266700">
                        <a:lnSpc>
                          <a:spcPct val="142900"/>
                        </a:lnSpc>
                      </a:pPr>
                      <a:r>
                        <a:rPr sz="1000" spc="-10" dirty="0">
                          <a:latin typeface="ＭＳ ゴシック"/>
                          <a:cs typeface="ＭＳ ゴシック"/>
                        </a:rPr>
                        <a:t>（４）</a:t>
                      </a:r>
                      <a:r>
                        <a:rPr sz="1000" spc="-25" dirty="0">
                          <a:latin typeface="ＭＳ ゴシック"/>
                          <a:cs typeface="ＭＳ ゴシック"/>
                        </a:rPr>
                        <a:t>どの程度の増改築について既存の運営権を及ぼさせるかは、具体的に</a:t>
                      </a:r>
                      <a:r>
                        <a:rPr sz="1000" spc="-20" dirty="0">
                          <a:latin typeface="ＭＳ ゴシック"/>
                          <a:cs typeface="ＭＳ ゴシック"/>
                        </a:rPr>
                        <a:t>は管理者等が個別に判断すべき事項と考えられる。例えば、水道施設の総体に運営権を設定した際、管路や浄水施設等の増改築を実施した場合には、これらの管路や浄水施設等についても、既存の運営権を及ぼすこ</a:t>
                      </a:r>
                      <a:r>
                        <a:rPr sz="1000" spc="-50" dirty="0">
                          <a:latin typeface="ＭＳ ゴシック"/>
                          <a:cs typeface="ＭＳ ゴシック"/>
                        </a:rPr>
                        <a:t>とが可能であると考えられる。ただし、ＰＦＩ法の各規定との関係から、</a:t>
                      </a:r>
                      <a:r>
                        <a:rPr sz="1000" spc="-20" dirty="0">
                          <a:latin typeface="ＭＳ ゴシック"/>
                          <a:cs typeface="ＭＳ ゴシック"/>
                        </a:rPr>
                        <a:t>以下の点に留意が必要である。</a:t>
                      </a:r>
                      <a:endParaRPr sz="1000">
                        <a:latin typeface="ＭＳ ゴシック"/>
                        <a:cs typeface="ＭＳ ゴシック"/>
                      </a:endParaRPr>
                    </a:p>
                    <a:p>
                      <a:pPr marL="470534" marR="66675" indent="-134620" algn="just">
                        <a:lnSpc>
                          <a:spcPct val="142800"/>
                        </a:lnSpc>
                      </a:pPr>
                      <a:r>
                        <a:rPr sz="1000" spc="-20" dirty="0">
                          <a:latin typeface="ＭＳ ゴシック"/>
                          <a:cs typeface="ＭＳ ゴシック"/>
                        </a:rPr>
                        <a:t>① 従前の施設が全面的に除却されると、その時点で管理者等の所有権</a:t>
                      </a:r>
                      <a:r>
                        <a:rPr sz="1000" spc="-15" dirty="0">
                          <a:latin typeface="ＭＳ ゴシック"/>
                          <a:cs typeface="ＭＳ ゴシック"/>
                        </a:rPr>
                        <a:t>が消滅し、運営権も消滅すること。したがって、</a:t>
                      </a:r>
                      <a:r>
                        <a:rPr sz="1000" u="sng" spc="-20" dirty="0">
                          <a:uFill>
                            <a:solidFill>
                              <a:srgbClr val="000000"/>
                            </a:solidFill>
                          </a:uFill>
                          <a:latin typeface="ＭＳ ゴシック"/>
                          <a:cs typeface="ＭＳ ゴシック"/>
                        </a:rPr>
                        <a:t>実施方針の策定や民</a:t>
                      </a:r>
                      <a:r>
                        <a:rPr sz="1000" u="sng" spc="500" dirty="0">
                          <a:uFill>
                            <a:solidFill>
                              <a:srgbClr val="000000"/>
                            </a:solidFill>
                          </a:uFill>
                          <a:latin typeface="ＭＳ ゴシック"/>
                          <a:cs typeface="ＭＳ ゴシック"/>
                        </a:rPr>
                        <a:t> </a:t>
                      </a:r>
                      <a:r>
                        <a:rPr sz="1000" u="sng" spc="-15" dirty="0">
                          <a:uFill>
                            <a:solidFill>
                              <a:srgbClr val="000000"/>
                            </a:solidFill>
                          </a:uFill>
                          <a:latin typeface="ＭＳ ゴシック"/>
                          <a:cs typeface="ＭＳ ゴシック"/>
                        </a:rPr>
                        <a:t>間事業者の選定等の新たな運営権の設定手続</a:t>
                      </a:r>
                      <a:r>
                        <a:rPr sz="1000" spc="-20" dirty="0">
                          <a:latin typeface="ＭＳ ゴシック"/>
                          <a:cs typeface="ＭＳ ゴシック"/>
                        </a:rPr>
                        <a:t>が必要であること。</a:t>
                      </a:r>
                      <a:endParaRPr sz="1000">
                        <a:latin typeface="ＭＳ ゴシック"/>
                        <a:cs typeface="ＭＳ ゴシック"/>
                      </a:endParaRPr>
                    </a:p>
                    <a:p>
                      <a:pPr marL="336550" marR="3175" algn="just">
                        <a:lnSpc>
                          <a:spcPct val="100000"/>
                        </a:lnSpc>
                        <a:spcBef>
                          <a:spcPts val="540"/>
                        </a:spcBef>
                      </a:pPr>
                      <a:r>
                        <a:rPr sz="1000" spc="-20" dirty="0">
                          <a:latin typeface="ＭＳ ゴシック"/>
                          <a:cs typeface="ＭＳ ゴシック"/>
                        </a:rPr>
                        <a:t>②  施設の位置の変更や施設の平面的規模の大幅な拡大などにより、そ</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16</a:t>
            </a:r>
          </a:p>
        </p:txBody>
      </p:sp>
      <p:graphicFrame>
        <p:nvGraphicFramePr>
          <p:cNvPr id="2" name="object 2"/>
          <p:cNvGraphicFramePr>
            <a:graphicFrameLocks noGrp="1"/>
          </p:cNvGraphicFramePr>
          <p:nvPr/>
        </p:nvGraphicFramePr>
        <p:xfrm>
          <a:off x="1815594" y="692353"/>
          <a:ext cx="8472596" cy="6669718"/>
        </p:xfrm>
        <a:graphic>
          <a:graphicData uri="http://schemas.openxmlformats.org/drawingml/2006/table">
            <a:tbl>
              <a:tblPr firstRow="1" bandRow="1">
                <a:tableStyleId>{2D5ABB26-0587-4C30-8999-92F81FD0307C}</a:tableStyleId>
              </a:tblPr>
              <a:tblGrid>
                <a:gridCol w="4235722">
                  <a:extLst>
                    <a:ext uri="{9D8B030D-6E8A-4147-A177-3AD203B41FA5}">
                      <a16:colId xmlns:a16="http://schemas.microsoft.com/office/drawing/2014/main" val="20000"/>
                    </a:ext>
                  </a:extLst>
                </a:gridCol>
                <a:gridCol w="4236874">
                  <a:extLst>
                    <a:ext uri="{9D8B030D-6E8A-4147-A177-3AD203B41FA5}">
                      <a16:colId xmlns:a16="http://schemas.microsoft.com/office/drawing/2014/main" val="20001"/>
                    </a:ext>
                  </a:extLst>
                </a:gridCol>
              </a:tblGrid>
              <a:tr h="2907308">
                <a:tc>
                  <a:txBody>
                    <a:bodyPr/>
                    <a:lstStyle/>
                    <a:p>
                      <a:pPr marL="469265">
                        <a:lnSpc>
                          <a:spcPct val="100000"/>
                        </a:lnSpc>
                        <a:spcBef>
                          <a:spcPts val="254"/>
                        </a:spcBef>
                      </a:pPr>
                      <a:r>
                        <a:rPr sz="1000" spc="-20" dirty="0">
                          <a:latin typeface="ＭＳ ゴシック"/>
                          <a:cs typeface="ＭＳ ゴシック"/>
                        </a:rPr>
                        <a:t>の内容によっては施設の立地、すなわち住所に変更が生じる場合も考</a:t>
                      </a:r>
                      <a:endParaRPr sz="1000">
                        <a:latin typeface="ＭＳ ゴシック"/>
                        <a:cs typeface="ＭＳ ゴシック"/>
                      </a:endParaRPr>
                    </a:p>
                    <a:p>
                      <a:pPr marL="469265" marR="57785">
                        <a:lnSpc>
                          <a:spcPct val="142900"/>
                        </a:lnSpc>
                      </a:pPr>
                      <a:r>
                        <a:rPr sz="1000" spc="-20" dirty="0">
                          <a:latin typeface="ＭＳ ゴシック"/>
                          <a:cs typeface="ＭＳ ゴシック"/>
                        </a:rPr>
                        <a:t>えられる。この場合、登録事項に変更が生じるため、運営権の同一性</a:t>
                      </a:r>
                      <a:r>
                        <a:rPr sz="1000" spc="-15" dirty="0">
                          <a:latin typeface="ＭＳ ゴシック"/>
                          <a:cs typeface="ＭＳ ゴシック"/>
                        </a:rPr>
                        <a:t>を維持できず、</a:t>
                      </a:r>
                      <a:r>
                        <a:rPr sz="1000" u="sng" spc="-15" dirty="0">
                          <a:uFill>
                            <a:solidFill>
                              <a:srgbClr val="000000"/>
                            </a:solidFill>
                          </a:uFill>
                          <a:latin typeface="ＭＳ ゴシック"/>
                          <a:cs typeface="ＭＳ ゴシック"/>
                        </a:rPr>
                        <a:t>新たな運営権の設定</a:t>
                      </a:r>
                      <a:r>
                        <a:rPr sz="1000" spc="-20" dirty="0">
                          <a:latin typeface="ＭＳ ゴシック"/>
                          <a:cs typeface="ＭＳ ゴシック"/>
                        </a:rPr>
                        <a:t>が必要と考えられること。</a:t>
                      </a:r>
                      <a:endParaRPr sz="1000">
                        <a:latin typeface="ＭＳ ゴシック"/>
                        <a:cs typeface="ＭＳ ゴシック"/>
                      </a:endParaRPr>
                    </a:p>
                    <a:p>
                      <a:pPr>
                        <a:lnSpc>
                          <a:spcPct val="100000"/>
                        </a:lnSpc>
                      </a:pPr>
                      <a:endParaRPr sz="900">
                        <a:latin typeface="Times New Roman"/>
                        <a:cs typeface="Times New Roman"/>
                      </a:endParaRPr>
                    </a:p>
                    <a:p>
                      <a:pPr marL="469265" marR="57785" indent="-134620" algn="just">
                        <a:lnSpc>
                          <a:spcPct val="142900"/>
                        </a:lnSpc>
                        <a:spcBef>
                          <a:spcPts val="650"/>
                        </a:spcBef>
                      </a:pPr>
                      <a:r>
                        <a:rPr sz="1000" spc="-20" dirty="0">
                          <a:latin typeface="ＭＳ ゴシック"/>
                          <a:cs typeface="ＭＳ ゴシック"/>
                        </a:rPr>
                        <a:t>③ 登録簿の運営等の内容には、第三者が事業内容を特定できる程度事項を記載することが必要と考えられるが、施設の運営等の内容の変更により登録事項に変更が生じる場合においては、運営権の同一性を維</a:t>
                      </a:r>
                      <a:r>
                        <a:rPr sz="1000" spc="-10" dirty="0">
                          <a:latin typeface="ＭＳ ゴシック"/>
                          <a:cs typeface="ＭＳ ゴシック"/>
                        </a:rPr>
                        <a:t>持できず、</a:t>
                      </a:r>
                      <a:r>
                        <a:rPr sz="1000" u="sng" spc="-15" dirty="0">
                          <a:uFill>
                            <a:solidFill>
                              <a:srgbClr val="000000"/>
                            </a:solidFill>
                          </a:uFill>
                          <a:latin typeface="ＭＳ ゴシック"/>
                          <a:cs typeface="ＭＳ ゴシック"/>
                        </a:rPr>
                        <a:t>新たな運営権の設定</a:t>
                      </a:r>
                      <a:r>
                        <a:rPr sz="1000" spc="-20" dirty="0">
                          <a:latin typeface="ＭＳ ゴシック"/>
                          <a:cs typeface="ＭＳ ゴシック"/>
                        </a:rPr>
                        <a:t>が必要な場合もあり得ること。</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spcBef>
                          <a:spcPts val="40"/>
                        </a:spcBef>
                      </a:pPr>
                      <a:endParaRPr sz="900">
                        <a:latin typeface="Times New Roman"/>
                        <a:cs typeface="Times New Roman"/>
                      </a:endParaRPr>
                    </a:p>
                    <a:p>
                      <a:pPr marL="334645">
                        <a:lnSpc>
                          <a:spcPct val="100000"/>
                        </a:lnSpc>
                      </a:pPr>
                      <a:r>
                        <a:rPr sz="1000" dirty="0">
                          <a:latin typeface="ＭＳ ゴシック"/>
                          <a:cs typeface="ＭＳ ゴシック"/>
                        </a:rPr>
                        <a:t>［</a:t>
                      </a:r>
                      <a:r>
                        <a:rPr sz="1000" spc="-10" dirty="0">
                          <a:latin typeface="ＭＳ ゴシック"/>
                          <a:cs typeface="ＭＳ ゴシック"/>
                        </a:rPr>
                        <a:t>新設</a:t>
                      </a:r>
                      <a:r>
                        <a:rPr sz="1000" spc="-50" dirty="0">
                          <a:latin typeface="ＭＳ ゴシック"/>
                          <a:cs typeface="ＭＳ ゴシック"/>
                        </a:rPr>
                        <a:t>］</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35"/>
                        </a:spcBef>
                      </a:pPr>
                      <a:endParaRPr sz="1000">
                        <a:latin typeface="Times New Roman"/>
                        <a:cs typeface="Times New Roman"/>
                      </a:endParaRPr>
                    </a:p>
                    <a:p>
                      <a:pPr marL="67945" marR="3125470">
                        <a:lnSpc>
                          <a:spcPct val="142900"/>
                        </a:lnSpc>
                        <a:tabLst>
                          <a:tab pos="603250" algn="l"/>
                          <a:tab pos="1136650" algn="l"/>
                        </a:tabLst>
                      </a:pPr>
                      <a:r>
                        <a:rPr sz="1000" spc="-25" dirty="0">
                          <a:latin typeface="ＭＳ ゴシック"/>
                          <a:cs typeface="ＭＳ ゴシック"/>
                        </a:rPr>
                        <a:t>（５）</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 </a:t>
                      </a:r>
                      <a:r>
                        <a:rPr sz="1000" spc="-10" dirty="0">
                          <a:latin typeface="ＭＳ ゴシック"/>
                          <a:cs typeface="ＭＳ ゴシック"/>
                        </a:rPr>
                        <a:t>２－３～２－４</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70534">
                        <a:lnSpc>
                          <a:spcPct val="100000"/>
                        </a:lnSpc>
                        <a:spcBef>
                          <a:spcPts val="260"/>
                        </a:spcBef>
                      </a:pPr>
                      <a:r>
                        <a:rPr sz="1000" spc="-20" dirty="0">
                          <a:latin typeface="ＭＳ ゴシック"/>
                          <a:cs typeface="ＭＳ ゴシック"/>
                        </a:rPr>
                        <a:t>の内容によっては施設の立地、すなわち住所に変更が生じる場合も考</a:t>
                      </a:r>
                      <a:endParaRPr sz="1000">
                        <a:latin typeface="ＭＳ ゴシック"/>
                        <a:cs typeface="ＭＳ ゴシック"/>
                      </a:endParaRPr>
                    </a:p>
                    <a:p>
                      <a:pPr marL="470534" marR="57785" algn="just">
                        <a:lnSpc>
                          <a:spcPct val="142700"/>
                        </a:lnSpc>
                      </a:pPr>
                      <a:r>
                        <a:rPr sz="1000" spc="-20" dirty="0">
                          <a:latin typeface="ＭＳ ゴシック"/>
                          <a:cs typeface="ＭＳ ゴシック"/>
                        </a:rPr>
                        <a:t>えられる。この場合、登録事項に変更が生じるため、運営権の同一性</a:t>
                      </a:r>
                      <a:r>
                        <a:rPr sz="1000" spc="-15" dirty="0">
                          <a:latin typeface="ＭＳ ゴシック"/>
                          <a:cs typeface="ＭＳ ゴシック"/>
                        </a:rPr>
                        <a:t>を維持できず、</a:t>
                      </a:r>
                      <a:r>
                        <a:rPr sz="1000" u="sng" spc="-20" dirty="0">
                          <a:uFill>
                            <a:solidFill>
                              <a:srgbClr val="000000"/>
                            </a:solidFill>
                          </a:uFill>
                          <a:latin typeface="ＭＳ ゴシック"/>
                          <a:cs typeface="ＭＳ ゴシック"/>
                        </a:rPr>
                        <a:t>実施方針の策定や民間事業者の選定等の新たな運営権</a:t>
                      </a:r>
                      <a:r>
                        <a:rPr sz="1000" u="sng" spc="500" dirty="0">
                          <a:uFill>
                            <a:solidFill>
                              <a:srgbClr val="000000"/>
                            </a:solidFill>
                          </a:uFill>
                          <a:latin typeface="ＭＳ ゴシック"/>
                          <a:cs typeface="ＭＳ ゴシック"/>
                        </a:rPr>
                        <a:t> </a:t>
                      </a:r>
                      <a:r>
                        <a:rPr sz="1000" u="sng" spc="-10" dirty="0">
                          <a:uFill>
                            <a:solidFill>
                              <a:srgbClr val="000000"/>
                            </a:solidFill>
                          </a:uFill>
                          <a:latin typeface="ＭＳ ゴシック"/>
                          <a:cs typeface="ＭＳ ゴシック"/>
                        </a:rPr>
                        <a:t>の設定手続</a:t>
                      </a:r>
                      <a:r>
                        <a:rPr sz="1000" spc="-20" dirty="0">
                          <a:latin typeface="ＭＳ ゴシック"/>
                          <a:cs typeface="ＭＳ ゴシック"/>
                        </a:rPr>
                        <a:t>が必要と考えられること。</a:t>
                      </a:r>
                      <a:endParaRPr sz="1000">
                        <a:latin typeface="ＭＳ ゴシック"/>
                        <a:cs typeface="ＭＳ ゴシック"/>
                      </a:endParaRPr>
                    </a:p>
                    <a:p>
                      <a:pPr marL="470534" marR="57785" indent="-134620" algn="just">
                        <a:lnSpc>
                          <a:spcPct val="142900"/>
                        </a:lnSpc>
                      </a:pPr>
                      <a:r>
                        <a:rPr sz="1000" spc="-20" dirty="0">
                          <a:latin typeface="ＭＳ ゴシック"/>
                          <a:cs typeface="ＭＳ ゴシック"/>
                        </a:rPr>
                        <a:t>③ 登録簿の運営等の内容には、第三者が事業内容を特定できる程度事項を記載することが必要と考えられるが、施設の運営等の内容の変更により登録事項に変更が生じる場合においては、運営権の同一性を維</a:t>
                      </a:r>
                      <a:r>
                        <a:rPr sz="1000" spc="-10" dirty="0">
                          <a:latin typeface="ＭＳ ゴシック"/>
                          <a:cs typeface="ＭＳ ゴシック"/>
                        </a:rPr>
                        <a:t>持できず、</a:t>
                      </a:r>
                      <a:r>
                        <a:rPr sz="1000" u="sng" spc="-20" dirty="0">
                          <a:uFill>
                            <a:solidFill>
                              <a:srgbClr val="000000"/>
                            </a:solidFill>
                          </a:uFill>
                          <a:latin typeface="ＭＳ ゴシック"/>
                          <a:cs typeface="ＭＳ ゴシック"/>
                        </a:rPr>
                        <a:t>実施方針の策定や民間事業者の選定等の新たな運営権の設</a:t>
                      </a:r>
                      <a:r>
                        <a:rPr sz="1000" u="sng" spc="500" dirty="0">
                          <a:uFill>
                            <a:solidFill>
                              <a:srgbClr val="000000"/>
                            </a:solidFill>
                          </a:uFill>
                          <a:latin typeface="ＭＳ ゴシック"/>
                          <a:cs typeface="ＭＳ ゴシック"/>
                        </a:rPr>
                        <a:t> </a:t>
                      </a:r>
                      <a:r>
                        <a:rPr sz="1000" u="sng" spc="-5" dirty="0">
                          <a:uFill>
                            <a:solidFill>
                              <a:srgbClr val="000000"/>
                            </a:solidFill>
                          </a:uFill>
                          <a:latin typeface="ＭＳ ゴシック"/>
                          <a:cs typeface="ＭＳ ゴシック"/>
                        </a:rPr>
                        <a:t>定手続</a:t>
                      </a:r>
                      <a:r>
                        <a:rPr sz="1000" spc="-20" dirty="0">
                          <a:latin typeface="ＭＳ ゴシック"/>
                          <a:cs typeface="ＭＳ ゴシック"/>
                        </a:rPr>
                        <a:t>が必要な場合もあり得ること。</a:t>
                      </a:r>
                      <a:endParaRPr sz="1000">
                        <a:latin typeface="ＭＳ ゴシック"/>
                        <a:cs typeface="ＭＳ ゴシック"/>
                      </a:endParaRPr>
                    </a:p>
                    <a:p>
                      <a:pPr marL="470534" marR="57785" indent="-134620" algn="just">
                        <a:lnSpc>
                          <a:spcPct val="142900"/>
                        </a:lnSpc>
                      </a:pPr>
                      <a:r>
                        <a:rPr sz="1000" u="sng" dirty="0">
                          <a:uFill>
                            <a:solidFill>
                              <a:srgbClr val="000000"/>
                            </a:solidFill>
                          </a:uFill>
                          <a:latin typeface="ＭＳ ゴシック"/>
                          <a:cs typeface="ＭＳ ゴシック"/>
                        </a:rPr>
                        <a:t>④</a:t>
                      </a:r>
                      <a:r>
                        <a:rPr sz="1000" dirty="0">
                          <a:latin typeface="ＭＳ ゴシック"/>
                          <a:cs typeface="ＭＳ ゴシック"/>
                        </a:rPr>
                        <a:t>  </a:t>
                      </a:r>
                      <a:r>
                        <a:rPr sz="1000" u="sng" spc="-10" dirty="0">
                          <a:uFill>
                            <a:solidFill>
                              <a:srgbClr val="000000"/>
                            </a:solidFill>
                          </a:uFill>
                          <a:latin typeface="ＭＳ ゴシック"/>
                          <a:cs typeface="ＭＳ ゴシック"/>
                        </a:rPr>
                        <a:t>上記①～</a:t>
                      </a:r>
                      <a:r>
                        <a:rPr sz="1000" u="sng" spc="-20" dirty="0">
                          <a:uFill>
                            <a:solidFill>
                              <a:srgbClr val="000000"/>
                            </a:solidFill>
                          </a:uFill>
                          <a:latin typeface="ＭＳ ゴシック"/>
                          <a:cs typeface="ＭＳ ゴシック"/>
                        </a:rPr>
                        <a:t>③のような、新たな運営権の設定が必要と考えられる場合</a:t>
                      </a:r>
                      <a:r>
                        <a:rPr sz="1000" u="sng" spc="500" dirty="0">
                          <a:uFill>
                            <a:solidFill>
                              <a:srgbClr val="000000"/>
                            </a:solidFill>
                          </a:uFill>
                          <a:latin typeface="ＭＳ ゴシック"/>
                          <a:cs typeface="ＭＳ ゴシック"/>
                        </a:rPr>
                        <a:t> </a:t>
                      </a:r>
                      <a:r>
                        <a:rPr sz="1000" u="sng" spc="-15" dirty="0">
                          <a:uFill>
                            <a:solidFill>
                              <a:srgbClr val="000000"/>
                            </a:solidFill>
                          </a:uFill>
                          <a:latin typeface="ＭＳ ゴシック"/>
                          <a:cs typeface="ＭＳ ゴシック"/>
                        </a:rPr>
                        <a:t>には、ＰＦＩ法第 </a:t>
                      </a:r>
                      <a:r>
                        <a:rPr sz="1000" u="sng" dirty="0">
                          <a:uFill>
                            <a:solidFill>
                              <a:srgbClr val="000000"/>
                            </a:solidFill>
                          </a:uFill>
                          <a:latin typeface="ＭＳ ゴシック"/>
                          <a:cs typeface="ＭＳ ゴシック"/>
                        </a:rPr>
                        <a:t>19</a:t>
                      </a:r>
                      <a:r>
                        <a:rPr sz="1000" u="sng" spc="-20" dirty="0">
                          <a:uFill>
                            <a:solidFill>
                              <a:srgbClr val="000000"/>
                            </a:solidFill>
                          </a:uFill>
                          <a:latin typeface="ＭＳ ゴシック"/>
                          <a:cs typeface="ＭＳ ゴシック"/>
                        </a:rPr>
                        <a:t> 条の２に基づく変更提案による変更の対象とはならないこと。</a:t>
                      </a:r>
                      <a:endParaRPr sz="1000">
                        <a:latin typeface="ＭＳ ゴシック"/>
                        <a:cs typeface="ＭＳ ゴシック"/>
                      </a:endParaRPr>
                    </a:p>
                    <a:p>
                      <a:pPr marL="69850" marR="3125470" algn="just">
                        <a:lnSpc>
                          <a:spcPct val="142900"/>
                        </a:lnSpc>
                      </a:pPr>
                      <a:r>
                        <a:rPr sz="1000" dirty="0">
                          <a:latin typeface="ＭＳ ゴシック"/>
                          <a:cs typeface="ＭＳ ゴシック"/>
                        </a:rPr>
                        <a:t>（５）</a:t>
                      </a:r>
                      <a:r>
                        <a:rPr sz="1000" spc="-5"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 </a:t>
                      </a:r>
                      <a:r>
                        <a:rPr sz="1000" dirty="0">
                          <a:latin typeface="ＭＳ ゴシック"/>
                          <a:cs typeface="ＭＳ ゴシック"/>
                        </a:rPr>
                        <a:t>２－３～</a:t>
                      </a:r>
                      <a:r>
                        <a:rPr sz="1000" spc="120" dirty="0">
                          <a:latin typeface="ＭＳ ゴシック"/>
                          <a:cs typeface="ＭＳ ゴシック"/>
                        </a:rPr>
                        <a:t>２－４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94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492719">
                <a:tc>
                  <a:txBody>
                    <a:bodyPr/>
                    <a:lstStyle/>
                    <a:p>
                      <a:pPr marL="67945">
                        <a:lnSpc>
                          <a:spcPct val="100000"/>
                        </a:lnSpc>
                        <a:spcBef>
                          <a:spcPts val="254"/>
                        </a:spcBef>
                      </a:pPr>
                      <a:r>
                        <a:rPr sz="1000" dirty="0">
                          <a:latin typeface="ＭＳ ゴシック"/>
                          <a:cs typeface="ＭＳ ゴシック"/>
                        </a:rPr>
                        <a:t>［</a:t>
                      </a:r>
                      <a:r>
                        <a:rPr sz="1000" spc="-10" dirty="0">
                          <a:latin typeface="ＭＳ ゴシック"/>
                          <a:cs typeface="ＭＳ ゴシック"/>
                        </a:rPr>
                        <a:t>新設</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nSpc>
                          <a:spcPct val="100000"/>
                        </a:lnSpc>
                        <a:spcBef>
                          <a:spcPts val="254"/>
                        </a:spcBef>
                        <a:tabLst>
                          <a:tab pos="737235" algn="l"/>
                        </a:tabLst>
                      </a:pPr>
                      <a:r>
                        <a:rPr sz="1000" u="sng" spc="-20" dirty="0">
                          <a:uFill>
                            <a:solidFill>
                              <a:srgbClr val="000000"/>
                            </a:solidFill>
                          </a:uFill>
                          <a:latin typeface="ＭＳ ゴシック"/>
                          <a:cs typeface="ＭＳ ゴシック"/>
                        </a:rPr>
                        <a:t>１２－２</a:t>
                      </a:r>
                      <a:r>
                        <a:rPr sz="1000" dirty="0">
                          <a:latin typeface="ＭＳ ゴシック"/>
                          <a:cs typeface="ＭＳ ゴシック"/>
                        </a:rPr>
                        <a:t>	</a:t>
                      </a:r>
                      <a:r>
                        <a:rPr sz="1000" u="sng" spc="-20" dirty="0">
                          <a:uFill>
                            <a:solidFill>
                              <a:srgbClr val="000000"/>
                            </a:solidFill>
                          </a:uFill>
                          <a:latin typeface="ＭＳ ゴシック"/>
                          <a:cs typeface="ＭＳ ゴシック"/>
                        </a:rPr>
                        <a:t>運営権に関する実施方針の変更提案に基づく変更</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spcBef>
                          <a:spcPts val="40"/>
                        </a:spcBef>
                      </a:pPr>
                      <a:endParaRPr sz="900">
                        <a:latin typeface="Times New Roman"/>
                        <a:cs typeface="Times New Roman"/>
                      </a:endParaRPr>
                    </a:p>
                    <a:p>
                      <a:pPr marL="69850">
                        <a:lnSpc>
                          <a:spcPct val="100000"/>
                        </a:lnSpc>
                      </a:pPr>
                      <a:r>
                        <a:rPr sz="1000" u="sng" spc="-20" dirty="0">
                          <a:uFill>
                            <a:solidFill>
                              <a:srgbClr val="000000"/>
                            </a:solidFill>
                          </a:uFill>
                          <a:latin typeface="ＭＳ ゴシック"/>
                          <a:cs typeface="ＭＳ ゴシック"/>
                        </a:rPr>
                        <a:t>１．ポイント</a:t>
                      </a:r>
                      <a:endParaRPr sz="1000">
                        <a:latin typeface="ＭＳ ゴシック"/>
                        <a:cs typeface="ＭＳ ゴシック"/>
                      </a:endParaRPr>
                    </a:p>
                    <a:p>
                      <a:pPr marL="69850">
                        <a:lnSpc>
                          <a:spcPct val="100000"/>
                        </a:lnSpc>
                        <a:spcBef>
                          <a:spcPts val="540"/>
                        </a:spcBef>
                      </a:pPr>
                      <a:r>
                        <a:rPr sz="1000" u="sng" spc="-10" dirty="0">
                          <a:uFill>
                            <a:solidFill>
                              <a:srgbClr val="000000"/>
                            </a:solidFill>
                          </a:uFill>
                          <a:latin typeface="ＭＳ ゴシック"/>
                          <a:cs typeface="ＭＳ ゴシック"/>
                        </a:rPr>
                        <a:t>（１）</a:t>
                      </a:r>
                      <a:r>
                        <a:rPr sz="1000" u="sng" spc="-20" dirty="0">
                          <a:uFill>
                            <a:solidFill>
                              <a:srgbClr val="000000"/>
                            </a:solidFill>
                          </a:uFill>
                          <a:latin typeface="ＭＳ ゴシック"/>
                          <a:cs typeface="ＭＳ ゴシック"/>
                        </a:rPr>
                        <a:t>実施方針の変更提案に基づく変更の手続はどうなるか。</a:t>
                      </a:r>
                      <a:endParaRPr sz="1000">
                        <a:latin typeface="ＭＳ ゴシック"/>
                        <a:cs typeface="ＭＳ ゴシック"/>
                      </a:endParaRPr>
                    </a:p>
                    <a:p>
                      <a:pPr marL="69850">
                        <a:lnSpc>
                          <a:spcPct val="100000"/>
                        </a:lnSpc>
                        <a:spcBef>
                          <a:spcPts val="540"/>
                        </a:spcBef>
                      </a:pPr>
                      <a:r>
                        <a:rPr sz="1000" u="sng" spc="-10" dirty="0">
                          <a:uFill>
                            <a:solidFill>
                              <a:srgbClr val="000000"/>
                            </a:solidFill>
                          </a:uFill>
                          <a:latin typeface="ＭＳ ゴシック"/>
                          <a:cs typeface="ＭＳ ゴシック"/>
                        </a:rPr>
                        <a:t>（２）</a:t>
                      </a:r>
                      <a:r>
                        <a:rPr sz="1000" u="sng" spc="-25" dirty="0">
                          <a:uFill>
                            <a:solidFill>
                              <a:srgbClr val="000000"/>
                            </a:solidFill>
                          </a:uFill>
                          <a:latin typeface="ＭＳ ゴシック"/>
                          <a:cs typeface="ＭＳ ゴシック"/>
                        </a:rPr>
                        <a:t>実施方針の変更提案に基づく変更の範囲はどのように整理されるか。</a:t>
                      </a:r>
                      <a:endParaRPr sz="1000">
                        <a:latin typeface="ＭＳ ゴシック"/>
                        <a:cs typeface="ＭＳ ゴシック"/>
                      </a:endParaRPr>
                    </a:p>
                    <a:p>
                      <a:pPr>
                        <a:lnSpc>
                          <a:spcPct val="100000"/>
                        </a:lnSpc>
                      </a:pPr>
                      <a:endParaRPr sz="900">
                        <a:latin typeface="Times New Roman"/>
                        <a:cs typeface="Times New Roman"/>
                      </a:endParaRPr>
                    </a:p>
                    <a:p>
                      <a:pPr>
                        <a:lnSpc>
                          <a:spcPct val="100000"/>
                        </a:lnSpc>
                        <a:spcBef>
                          <a:spcPts val="40"/>
                        </a:spcBef>
                      </a:pPr>
                      <a:endParaRPr sz="900">
                        <a:latin typeface="Times New Roman"/>
                        <a:cs typeface="Times New Roman"/>
                      </a:endParaRPr>
                    </a:p>
                    <a:p>
                      <a:pPr marL="69850">
                        <a:lnSpc>
                          <a:spcPct val="100000"/>
                        </a:lnSpc>
                      </a:pPr>
                      <a:r>
                        <a:rPr sz="1000" u="sng" spc="-20" dirty="0">
                          <a:uFill>
                            <a:solidFill>
                              <a:srgbClr val="000000"/>
                            </a:solidFill>
                          </a:uFill>
                          <a:latin typeface="ＭＳ ゴシック"/>
                          <a:cs typeface="ＭＳ ゴシック"/>
                        </a:rPr>
                        <a:t>２．留意事項</a:t>
                      </a:r>
                      <a:endParaRPr sz="1000">
                        <a:latin typeface="ＭＳ ゴシック"/>
                        <a:cs typeface="ＭＳ ゴシック"/>
                      </a:endParaRPr>
                    </a:p>
                    <a:p>
                      <a:pPr marL="69850">
                        <a:lnSpc>
                          <a:spcPct val="100000"/>
                        </a:lnSpc>
                        <a:spcBef>
                          <a:spcPts val="540"/>
                        </a:spcBef>
                      </a:pPr>
                      <a:r>
                        <a:rPr sz="1000" u="sng" spc="-20" dirty="0">
                          <a:uFill>
                            <a:solidFill>
                              <a:srgbClr val="000000"/>
                            </a:solidFill>
                          </a:uFill>
                          <a:latin typeface="ＭＳ ゴシック"/>
                          <a:cs typeface="ＭＳ ゴシック"/>
                        </a:rPr>
                        <a:t>２－１．実施方針の変更提案に基づく変更の手続について</a:t>
                      </a:r>
                      <a:endParaRPr sz="1000">
                        <a:latin typeface="ＭＳ ゴシック"/>
                        <a:cs typeface="ＭＳ ゴシック"/>
                      </a:endParaRPr>
                    </a:p>
                    <a:p>
                      <a:pPr marL="336550" marR="57785" indent="-266700" algn="just">
                        <a:lnSpc>
                          <a:spcPct val="142900"/>
                        </a:lnSpc>
                      </a:pPr>
                      <a:r>
                        <a:rPr sz="1000" u="sng" spc="-10" dirty="0">
                          <a:uFill>
                            <a:solidFill>
                              <a:srgbClr val="000000"/>
                            </a:solidFill>
                          </a:uFill>
                          <a:latin typeface="ＭＳ ゴシック"/>
                          <a:cs typeface="ＭＳ ゴシック"/>
                        </a:rPr>
                        <a:t>（１）</a:t>
                      </a:r>
                      <a:r>
                        <a:rPr sz="1000" u="sng" spc="-15" dirty="0">
                          <a:uFill>
                            <a:solidFill>
                              <a:srgbClr val="000000"/>
                            </a:solidFill>
                          </a:uFill>
                          <a:latin typeface="ＭＳ ゴシック"/>
                          <a:cs typeface="ＭＳ ゴシック"/>
                        </a:rPr>
                        <a:t>ＰＦＩ法第 </a:t>
                      </a:r>
                      <a:r>
                        <a:rPr sz="1000" u="sng" dirty="0">
                          <a:uFill>
                            <a:solidFill>
                              <a:srgbClr val="000000"/>
                            </a:solidFill>
                          </a:uFill>
                          <a:latin typeface="ＭＳ ゴシック"/>
                          <a:cs typeface="ＭＳ ゴシック"/>
                        </a:rPr>
                        <a:t>19</a:t>
                      </a:r>
                      <a:r>
                        <a:rPr sz="1000" u="sng" spc="-25" dirty="0">
                          <a:uFill>
                            <a:solidFill>
                              <a:srgbClr val="000000"/>
                            </a:solidFill>
                          </a:uFill>
                          <a:latin typeface="ＭＳ ゴシック"/>
                          <a:cs typeface="ＭＳ ゴシック"/>
                        </a:rPr>
                        <a:t> 条第１項に基づき運営権は実施方針に従い設定される</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こととされており、運営権の設定後に実施方針に定める規模及び配置に関する事項の範囲を超えて増改築を実施し、当該増改築部分に運営権を及ぼそうとする場合、実施方針との齟齬が生じる。また、ＰＦＩ法第５</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06135" y="651273"/>
            <a:ext cx="4601194" cy="4798833"/>
          </a:xfrm>
          <a:prstGeom prst="rect">
            <a:avLst/>
          </a:prstGeom>
        </p:spPr>
        <p:txBody>
          <a:bodyPr vert="horz" wrap="square" lIns="0" tIns="10941" rIns="0" bIns="0" rtlCol="0">
            <a:spAutoFit/>
          </a:bodyPr>
          <a:lstStyle/>
          <a:p>
            <a:pPr marL="253360" marR="4607" algn="just">
              <a:lnSpc>
                <a:spcPct val="142900"/>
              </a:lnSpc>
              <a:spcBef>
                <a:spcPts val="86"/>
              </a:spcBef>
            </a:pPr>
            <a:r>
              <a:rPr sz="952" u="sng" spc="-18" dirty="0">
                <a:uFill>
                  <a:solidFill>
                    <a:srgbClr val="000000"/>
                  </a:solidFill>
                </a:uFill>
                <a:latin typeface="ＭＳ ゴシック"/>
                <a:cs typeface="ＭＳ ゴシック"/>
              </a:rPr>
              <a:t>条第４項の実施方針の変更は特定事業選定前にのみ行うことができると</a:t>
            </a:r>
            <a:r>
              <a:rPr sz="952" u="sng" spc="453" dirty="0">
                <a:uFill>
                  <a:solidFill>
                    <a:srgbClr val="000000"/>
                  </a:solidFill>
                </a:uFill>
                <a:latin typeface="ＭＳ ゴシック"/>
                <a:cs typeface="ＭＳ ゴシック"/>
              </a:rPr>
              <a:t> </a:t>
            </a:r>
            <a:r>
              <a:rPr sz="952" u="sng" spc="-18" dirty="0">
                <a:uFill>
                  <a:solidFill>
                    <a:srgbClr val="000000"/>
                  </a:solidFill>
                </a:uFill>
                <a:latin typeface="ＭＳ ゴシック"/>
                <a:cs typeface="ＭＳ ゴシック"/>
              </a:rPr>
              <a:t>解されていることから、実施方針に定める規模及び配置に関する事項の</a:t>
            </a:r>
            <a:r>
              <a:rPr sz="952" u="sng" spc="-14" dirty="0">
                <a:uFill>
                  <a:solidFill>
                    <a:srgbClr val="000000"/>
                  </a:solidFill>
                </a:uFill>
                <a:latin typeface="ＭＳ ゴシック"/>
                <a:cs typeface="ＭＳ ゴシック"/>
              </a:rPr>
              <a:t>範囲を超えて増改築を実施しようとする場合、ＰＦＩ法第 </a:t>
            </a:r>
            <a:r>
              <a:rPr sz="952" u="sng" dirty="0">
                <a:uFill>
                  <a:solidFill>
                    <a:srgbClr val="000000"/>
                  </a:solidFill>
                </a:uFill>
                <a:latin typeface="ＭＳ ゴシック"/>
                <a:cs typeface="ＭＳ ゴシック"/>
              </a:rPr>
              <a:t>19</a:t>
            </a:r>
            <a:r>
              <a:rPr sz="952" u="sng" spc="-23" dirty="0">
                <a:uFill>
                  <a:solidFill>
                    <a:srgbClr val="000000"/>
                  </a:solidFill>
                </a:uFill>
                <a:latin typeface="ＭＳ ゴシック"/>
                <a:cs typeface="ＭＳ ゴシック"/>
              </a:rPr>
              <a:t> 条の２に</a:t>
            </a:r>
            <a:r>
              <a:rPr sz="952" u="sng" spc="-18" dirty="0">
                <a:uFill>
                  <a:solidFill>
                    <a:srgbClr val="000000"/>
                  </a:solidFill>
                </a:uFill>
                <a:latin typeface="ＭＳ ゴシック"/>
                <a:cs typeface="ＭＳ ゴシック"/>
              </a:rPr>
              <a:t>基づく実施方針の変更手続を行う必要がある。</a:t>
            </a:r>
            <a:endParaRPr sz="952" dirty="0">
              <a:latin typeface="ＭＳ ゴシック"/>
              <a:cs typeface="ＭＳ ゴシック"/>
            </a:endParaRPr>
          </a:p>
          <a:p>
            <a:pPr marL="253360" marR="4607" indent="-241844" algn="just">
              <a:lnSpc>
                <a:spcPct val="142900"/>
              </a:lnSpc>
            </a:pPr>
            <a:r>
              <a:rPr sz="952" u="sng" dirty="0">
                <a:uFill>
                  <a:solidFill>
                    <a:srgbClr val="000000"/>
                  </a:solidFill>
                </a:uFill>
                <a:latin typeface="ＭＳ ゴシック"/>
                <a:cs typeface="ＭＳ ゴシック"/>
              </a:rPr>
              <a:t>（２</a:t>
            </a:r>
            <a:r>
              <a:rPr sz="952" u="sng" spc="-14" dirty="0">
                <a:uFill>
                  <a:solidFill>
                    <a:srgbClr val="000000"/>
                  </a:solidFill>
                </a:uFill>
                <a:latin typeface="ＭＳ ゴシック"/>
                <a:cs typeface="ＭＳ ゴシック"/>
              </a:rPr>
              <a:t>）運営権者は、公共施設等について増改築（維持管理としての工事</a:t>
            </a:r>
            <a:r>
              <a:rPr sz="952" u="sng" spc="-23" dirty="0">
                <a:uFill>
                  <a:solidFill>
                    <a:srgbClr val="000000"/>
                  </a:solidFill>
                </a:uFill>
                <a:latin typeface="ＭＳ ゴシック"/>
                <a:cs typeface="ＭＳ ゴシック"/>
              </a:rPr>
              <a:t>）</a:t>
            </a:r>
            <a:r>
              <a:rPr sz="952" u="sng" dirty="0">
                <a:uFill>
                  <a:solidFill>
                    <a:srgbClr val="000000"/>
                  </a:solidFill>
                </a:uFill>
                <a:latin typeface="ＭＳ ゴシック"/>
                <a:cs typeface="ＭＳ ゴシック"/>
              </a:rPr>
              <a:t>を                                                              </a:t>
            </a:r>
            <a:r>
              <a:rPr sz="952" u="sng" spc="-14" dirty="0">
                <a:uFill>
                  <a:solidFill>
                    <a:srgbClr val="000000"/>
                  </a:solidFill>
                </a:uFill>
                <a:latin typeface="ＭＳ ゴシック"/>
                <a:cs typeface="ＭＳ ゴシック"/>
              </a:rPr>
              <a:t>行おうとする場合において、当該増改築後により実施方針に定める規模又は配置に関する事項の範囲を超え、当該事項の変更が必要であると認</a:t>
            </a:r>
            <a:r>
              <a:rPr sz="952" u="sng" spc="-50" dirty="0">
                <a:uFill>
                  <a:solidFill>
                    <a:srgbClr val="000000"/>
                  </a:solidFill>
                </a:uFill>
                <a:latin typeface="ＭＳ ゴシック"/>
                <a:cs typeface="ＭＳ ゴシック"/>
              </a:rPr>
              <a:t>めるときは、ＰＦＩ法第 </a:t>
            </a:r>
            <a:r>
              <a:rPr sz="952" u="sng" spc="-14" dirty="0">
                <a:uFill>
                  <a:solidFill>
                    <a:srgbClr val="000000"/>
                  </a:solidFill>
                </a:uFill>
                <a:latin typeface="ＭＳ ゴシック"/>
                <a:cs typeface="ＭＳ ゴシック"/>
              </a:rPr>
              <a:t>1</a:t>
            </a:r>
            <a:r>
              <a:rPr sz="952" u="sng" dirty="0">
                <a:uFill>
                  <a:solidFill>
                    <a:srgbClr val="000000"/>
                  </a:solidFill>
                </a:uFill>
                <a:latin typeface="ＭＳ ゴシック"/>
                <a:cs typeface="ＭＳ ゴシック"/>
              </a:rPr>
              <a:t>9</a:t>
            </a:r>
            <a:r>
              <a:rPr sz="952" u="sng" spc="-63" dirty="0">
                <a:uFill>
                  <a:solidFill>
                    <a:srgbClr val="000000"/>
                  </a:solidFill>
                </a:uFill>
                <a:latin typeface="ＭＳ ゴシック"/>
                <a:cs typeface="ＭＳ ゴシック"/>
              </a:rPr>
              <a:t> 条の２の規定に基づき、管理者等に対し、当</a:t>
            </a:r>
            <a:r>
              <a:rPr sz="952" u="sng" spc="-23" dirty="0">
                <a:uFill>
                  <a:solidFill>
                    <a:srgbClr val="000000"/>
                  </a:solidFill>
                </a:uFill>
                <a:latin typeface="ＭＳ ゴシック"/>
                <a:cs typeface="ＭＳ ゴシック"/>
              </a:rPr>
              <a:t>該事項の変更について提案</a:t>
            </a:r>
            <a:r>
              <a:rPr sz="952" u="sng" dirty="0">
                <a:uFill>
                  <a:solidFill>
                    <a:srgbClr val="000000"/>
                  </a:solidFill>
                </a:uFill>
                <a:latin typeface="ＭＳ ゴシック"/>
                <a:cs typeface="ＭＳ ゴシック"/>
              </a:rPr>
              <a:t>（</a:t>
            </a:r>
            <a:r>
              <a:rPr sz="952" u="sng" spc="-77" dirty="0">
                <a:uFill>
                  <a:solidFill>
                    <a:srgbClr val="000000"/>
                  </a:solidFill>
                </a:uFill>
                <a:latin typeface="ＭＳ ゴシック"/>
                <a:cs typeface="ＭＳ ゴシック"/>
              </a:rPr>
              <a:t>以下「変更提案」という。</a:t>
            </a:r>
            <a:r>
              <a:rPr sz="952" u="sng" spc="-131" dirty="0">
                <a:uFill>
                  <a:solidFill>
                    <a:srgbClr val="000000"/>
                  </a:solidFill>
                </a:uFill>
                <a:latin typeface="ＭＳ ゴシック"/>
                <a:cs typeface="ＭＳ ゴシック"/>
              </a:rPr>
              <a:t>）</a:t>
            </a:r>
            <a:r>
              <a:rPr sz="952" u="sng" spc="-14" dirty="0">
                <a:uFill>
                  <a:solidFill>
                    <a:srgbClr val="000000"/>
                  </a:solidFill>
                </a:uFill>
                <a:latin typeface="ＭＳ ゴシック"/>
                <a:cs typeface="ＭＳ ゴシック"/>
              </a:rPr>
              <a:t>をすることがで</a:t>
            </a:r>
            <a:r>
              <a:rPr sz="952" u="sng" dirty="0">
                <a:uFill>
                  <a:solidFill>
                    <a:srgbClr val="000000"/>
                  </a:solidFill>
                </a:uFill>
                <a:latin typeface="ＭＳ ゴシック"/>
                <a:cs typeface="ＭＳ ゴシック"/>
              </a:rPr>
              <a:t>きる。</a:t>
            </a:r>
            <a:endParaRPr sz="952" dirty="0">
              <a:latin typeface="ＭＳ ゴシック"/>
              <a:cs typeface="ＭＳ ゴシック"/>
            </a:endParaRPr>
          </a:p>
          <a:p>
            <a:pPr marL="253360" marR="4607" indent="-241844" algn="just">
              <a:lnSpc>
                <a:spcPct val="142900"/>
              </a:lnSpc>
            </a:pPr>
            <a:r>
              <a:rPr sz="952" u="sng" spc="-9" dirty="0">
                <a:uFill>
                  <a:solidFill>
                    <a:srgbClr val="000000"/>
                  </a:solidFill>
                </a:uFill>
                <a:latin typeface="ＭＳ ゴシック"/>
                <a:cs typeface="ＭＳ ゴシック"/>
              </a:rPr>
              <a:t>（３）</a:t>
            </a:r>
            <a:r>
              <a:rPr sz="952" u="sng" spc="-23" dirty="0">
                <a:uFill>
                  <a:solidFill>
                    <a:srgbClr val="000000"/>
                  </a:solidFill>
                </a:uFill>
                <a:latin typeface="ＭＳ ゴシック"/>
                <a:cs typeface="ＭＳ ゴシック"/>
              </a:rPr>
              <a:t>管理者等が増改築の発意又は実施を行う場合であっても、変更提案に</a:t>
            </a:r>
            <a:r>
              <a:rPr sz="952" u="sng" spc="453" dirty="0">
                <a:uFill>
                  <a:solidFill>
                    <a:srgbClr val="000000"/>
                  </a:solidFill>
                </a:uFill>
                <a:latin typeface="ＭＳ ゴシック"/>
                <a:cs typeface="ＭＳ ゴシック"/>
              </a:rPr>
              <a:t> </a:t>
            </a:r>
            <a:r>
              <a:rPr sz="952" u="sng" spc="-18" dirty="0">
                <a:uFill>
                  <a:solidFill>
                    <a:srgbClr val="000000"/>
                  </a:solidFill>
                </a:uFill>
                <a:latin typeface="ＭＳ ゴシック"/>
                <a:cs typeface="ＭＳ ゴシック"/>
              </a:rPr>
              <a:t>ついては運営権者が行う。なお、運営権者が変更提案を行うにあたり、管理者等との間でどのような増改築を行うか等について事前に協議しておくことが望ましい。</a:t>
            </a:r>
            <a:endParaRPr sz="952" dirty="0">
              <a:latin typeface="ＭＳ ゴシック"/>
              <a:cs typeface="ＭＳ ゴシック"/>
            </a:endParaRPr>
          </a:p>
          <a:p>
            <a:pPr marL="253360" marR="4607" indent="-241844" algn="just">
              <a:lnSpc>
                <a:spcPct val="142900"/>
              </a:lnSpc>
            </a:pPr>
            <a:r>
              <a:rPr sz="952" u="sng" spc="-9" dirty="0">
                <a:uFill>
                  <a:solidFill>
                    <a:srgbClr val="000000"/>
                  </a:solidFill>
                </a:uFill>
                <a:latin typeface="ＭＳ ゴシック"/>
                <a:cs typeface="ＭＳ ゴシック"/>
              </a:rPr>
              <a:t>（４）</a:t>
            </a:r>
            <a:r>
              <a:rPr sz="952" u="sng" spc="-23" dirty="0">
                <a:uFill>
                  <a:solidFill>
                    <a:srgbClr val="000000"/>
                  </a:solidFill>
                </a:uFill>
                <a:latin typeface="ＭＳ ゴシック"/>
                <a:cs typeface="ＭＳ ゴシック"/>
              </a:rPr>
              <a:t>運営権者が変更提案を行う場合においては、当該変更提案に係る実施</a:t>
            </a:r>
            <a:r>
              <a:rPr sz="952" u="sng" spc="453" dirty="0">
                <a:uFill>
                  <a:solidFill>
                    <a:srgbClr val="000000"/>
                  </a:solidFill>
                </a:uFill>
                <a:latin typeface="ＭＳ ゴシック"/>
                <a:cs typeface="ＭＳ ゴシック"/>
              </a:rPr>
              <a:t> </a:t>
            </a:r>
            <a:r>
              <a:rPr sz="952" u="sng" spc="-18" dirty="0">
                <a:uFill>
                  <a:solidFill>
                    <a:srgbClr val="000000"/>
                  </a:solidFill>
                </a:uFill>
                <a:latin typeface="ＭＳ ゴシック"/>
                <a:cs typeface="ＭＳ ゴシック"/>
              </a:rPr>
              <a:t>方針の変更の案並びに増改築による運営事業についての効果の増進及び効率性の向上に関する評価の結果、過程及び方法を示す書類を添えなければならない。</a:t>
            </a:r>
            <a:endParaRPr sz="952" dirty="0">
              <a:latin typeface="ＭＳ ゴシック"/>
              <a:cs typeface="ＭＳ ゴシック"/>
            </a:endParaRPr>
          </a:p>
          <a:p>
            <a:pPr marL="253360" marR="4607" indent="-241844" algn="just">
              <a:lnSpc>
                <a:spcPct val="142900"/>
              </a:lnSpc>
            </a:pPr>
            <a:r>
              <a:rPr sz="952" u="sng" spc="-9" dirty="0">
                <a:uFill>
                  <a:solidFill>
                    <a:srgbClr val="000000"/>
                  </a:solidFill>
                </a:uFill>
                <a:latin typeface="ＭＳ ゴシック"/>
                <a:cs typeface="ＭＳ ゴシック"/>
              </a:rPr>
              <a:t>（５）</a:t>
            </a:r>
            <a:r>
              <a:rPr sz="952" u="sng" spc="-23" dirty="0">
                <a:uFill>
                  <a:solidFill>
                    <a:srgbClr val="000000"/>
                  </a:solidFill>
                </a:uFill>
                <a:latin typeface="ＭＳ ゴシック"/>
                <a:cs typeface="ＭＳ ゴシック"/>
              </a:rPr>
              <a:t>変更提案に係る実施方針の変更の案とは、実施方針に定める規模又は</a:t>
            </a:r>
            <a:r>
              <a:rPr sz="952" u="sng" spc="453" dirty="0">
                <a:uFill>
                  <a:solidFill>
                    <a:srgbClr val="000000"/>
                  </a:solidFill>
                </a:uFill>
                <a:latin typeface="ＭＳ ゴシック"/>
                <a:cs typeface="ＭＳ ゴシック"/>
              </a:rPr>
              <a:t> </a:t>
            </a:r>
            <a:r>
              <a:rPr sz="952" u="sng" spc="-14" dirty="0">
                <a:uFill>
                  <a:solidFill>
                    <a:srgbClr val="000000"/>
                  </a:solidFill>
                </a:uFill>
                <a:latin typeface="ＭＳ ゴシック"/>
                <a:cs typeface="ＭＳ ゴシック"/>
              </a:rPr>
              <a:t>配置に関する事項の変更内容が分かる書類（</a:t>
            </a:r>
            <a:r>
              <a:rPr sz="952" u="sng" spc="-18" dirty="0">
                <a:uFill>
                  <a:solidFill>
                    <a:srgbClr val="000000"/>
                  </a:solidFill>
                </a:uFill>
                <a:latin typeface="ＭＳ ゴシック"/>
                <a:cs typeface="ＭＳ ゴシック"/>
              </a:rPr>
              <a:t>図面を用いる場合は、図面</a:t>
            </a:r>
            <a:r>
              <a:rPr sz="952" u="sng" spc="-14" dirty="0">
                <a:uFill>
                  <a:solidFill>
                    <a:srgbClr val="000000"/>
                  </a:solidFill>
                </a:uFill>
                <a:latin typeface="ＭＳ ゴシック"/>
                <a:cs typeface="ＭＳ ゴシック"/>
              </a:rPr>
              <a:t>上に変更箇所が示された書類）</a:t>
            </a:r>
            <a:r>
              <a:rPr sz="952" u="sng" spc="-18" dirty="0">
                <a:uFill>
                  <a:solidFill>
                    <a:srgbClr val="000000"/>
                  </a:solidFill>
                </a:uFill>
                <a:latin typeface="ＭＳ ゴシック"/>
                <a:cs typeface="ＭＳ ゴシック"/>
              </a:rPr>
              <a:t>を提出することとする。また、増改築による運営事業についての効果の増進及び効率性の向上に関する評価の結果、過程及び方法を示す書類には、増改築による事業の採算性の向上に関する評価など定量的な効果を記載した書類を提出することが考えられる。ただし、定量的評価が困難な場合、サービス水準の向上に関する評価など定性的評価でも差し支えない。このため、管理者等は、運営権者</a:t>
            </a:r>
            <a:endParaRPr sz="952" dirty="0">
              <a:latin typeface="ＭＳ ゴシック"/>
              <a:cs typeface="ＭＳ ゴシック"/>
            </a:endParaRPr>
          </a:p>
        </p:txBody>
      </p:sp>
      <p:sp>
        <p:nvSpPr>
          <p:cNvPr id="3" name="object 3"/>
          <p:cNvSpPr/>
          <p:nvPr/>
        </p:nvSpPr>
        <p:spPr>
          <a:xfrm>
            <a:off x="1150677" y="336943"/>
            <a:ext cx="9910916" cy="6184114"/>
          </a:xfrm>
          <a:custGeom>
            <a:avLst/>
            <a:gdLst/>
            <a:ahLst/>
            <a:cxnLst/>
            <a:rect l="l" t="t" r="r" b="b"/>
            <a:pathLst>
              <a:path w="9349740" h="5956300">
                <a:moveTo>
                  <a:pt x="9349740" y="0"/>
                </a:moveTo>
                <a:lnTo>
                  <a:pt x="9343644" y="0"/>
                </a:lnTo>
                <a:lnTo>
                  <a:pt x="9343644" y="6108"/>
                </a:lnTo>
                <a:lnTo>
                  <a:pt x="9343644" y="5949708"/>
                </a:lnTo>
                <a:lnTo>
                  <a:pt x="4677156" y="5949708"/>
                </a:lnTo>
                <a:lnTo>
                  <a:pt x="4677156" y="6108"/>
                </a:lnTo>
                <a:lnTo>
                  <a:pt x="9343644" y="6108"/>
                </a:lnTo>
                <a:lnTo>
                  <a:pt x="9343644" y="0"/>
                </a:lnTo>
                <a:lnTo>
                  <a:pt x="4677156" y="0"/>
                </a:lnTo>
                <a:lnTo>
                  <a:pt x="4671072" y="0"/>
                </a:lnTo>
                <a:lnTo>
                  <a:pt x="4671060" y="6108"/>
                </a:lnTo>
                <a:lnTo>
                  <a:pt x="4671060" y="5949708"/>
                </a:lnTo>
                <a:lnTo>
                  <a:pt x="6096" y="5949708"/>
                </a:lnTo>
                <a:lnTo>
                  <a:pt x="6096" y="6108"/>
                </a:lnTo>
                <a:lnTo>
                  <a:pt x="4671060" y="6108"/>
                </a:lnTo>
                <a:lnTo>
                  <a:pt x="4671060" y="0"/>
                </a:lnTo>
                <a:lnTo>
                  <a:pt x="6096" y="0"/>
                </a:lnTo>
                <a:lnTo>
                  <a:pt x="0" y="0"/>
                </a:lnTo>
                <a:lnTo>
                  <a:pt x="0" y="6108"/>
                </a:lnTo>
                <a:lnTo>
                  <a:pt x="0" y="5949708"/>
                </a:lnTo>
                <a:lnTo>
                  <a:pt x="0" y="5955804"/>
                </a:lnTo>
                <a:lnTo>
                  <a:pt x="6096" y="5955804"/>
                </a:lnTo>
                <a:lnTo>
                  <a:pt x="9349740" y="5955804"/>
                </a:lnTo>
                <a:lnTo>
                  <a:pt x="9349740" y="5949708"/>
                </a:lnTo>
                <a:lnTo>
                  <a:pt x="9349740" y="6108"/>
                </a:lnTo>
                <a:lnTo>
                  <a:pt x="9349740" y="0"/>
                </a:lnTo>
                <a:close/>
              </a:path>
            </a:pathLst>
          </a:custGeom>
          <a:solidFill>
            <a:srgbClr val="000000"/>
          </a:solidFill>
        </p:spPr>
        <p:txBody>
          <a:bodyPr wrap="square" lIns="0" tIns="0" rIns="0" bIns="0" rtlCol="0"/>
          <a:lstStyle/>
          <a:p>
            <a:endParaRPr sz="1632"/>
          </a:p>
        </p:txBody>
      </p:sp>
      <p:sp>
        <p:nvSpPr>
          <p:cNvPr id="4" name="object 4"/>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17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40361" y="651274"/>
            <a:ext cx="4464068" cy="5008378"/>
          </a:xfrm>
          <a:prstGeom prst="rect">
            <a:avLst/>
          </a:prstGeom>
        </p:spPr>
        <p:txBody>
          <a:bodyPr vert="horz" wrap="square" lIns="0" tIns="10941" rIns="0" bIns="0" rtlCol="0">
            <a:spAutoFit/>
          </a:bodyPr>
          <a:lstStyle/>
          <a:p>
            <a:pPr marL="253360" marR="65067">
              <a:lnSpc>
                <a:spcPct val="142900"/>
              </a:lnSpc>
              <a:spcBef>
                <a:spcPts val="86"/>
              </a:spcBef>
            </a:pPr>
            <a:r>
              <a:rPr sz="952" u="sng" spc="-18" dirty="0">
                <a:uFill>
                  <a:solidFill>
                    <a:srgbClr val="000000"/>
                  </a:solidFill>
                </a:uFill>
                <a:latin typeface="ＭＳ ゴシック"/>
                <a:cs typeface="ＭＳ ゴシック"/>
              </a:rPr>
              <a:t>が円滑に提案を行うことができるように、運営権者に対し、関係する情</a:t>
            </a:r>
            <a:r>
              <a:rPr sz="952" u="sng" spc="453" dirty="0">
                <a:uFill>
                  <a:solidFill>
                    <a:srgbClr val="000000"/>
                  </a:solidFill>
                </a:uFill>
                <a:latin typeface="ＭＳ ゴシック"/>
                <a:cs typeface="ＭＳ ゴシック"/>
              </a:rPr>
              <a:t>                     </a:t>
            </a:r>
            <a:r>
              <a:rPr sz="952" u="sng" spc="-18" dirty="0">
                <a:uFill>
                  <a:solidFill>
                    <a:srgbClr val="000000"/>
                  </a:solidFill>
                </a:uFill>
                <a:latin typeface="ＭＳ ゴシック"/>
                <a:cs typeface="ＭＳ ゴシック"/>
              </a:rPr>
              <a:t>報の開示等に努めるものとする。</a:t>
            </a:r>
            <a:endParaRPr sz="952" dirty="0">
              <a:latin typeface="ＭＳ ゴシック"/>
              <a:cs typeface="ＭＳ ゴシック"/>
            </a:endParaRPr>
          </a:p>
          <a:p>
            <a:pPr marL="253360" marR="4607" indent="-241844">
              <a:lnSpc>
                <a:spcPct val="142900"/>
              </a:lnSpc>
            </a:pPr>
            <a:r>
              <a:rPr sz="952" u="sng" spc="-9" dirty="0">
                <a:uFill>
                  <a:solidFill>
                    <a:srgbClr val="000000"/>
                  </a:solidFill>
                </a:uFill>
                <a:latin typeface="ＭＳ ゴシック"/>
                <a:cs typeface="ＭＳ ゴシック"/>
              </a:rPr>
              <a:t>（６）</a:t>
            </a:r>
            <a:r>
              <a:rPr sz="952" u="sng" spc="-23" dirty="0">
                <a:uFill>
                  <a:solidFill>
                    <a:srgbClr val="000000"/>
                  </a:solidFill>
                </a:uFill>
                <a:latin typeface="ＭＳ ゴシック"/>
                <a:cs typeface="ＭＳ ゴシック"/>
              </a:rPr>
              <a:t>変更提案を受けた管理者等は、遅滞なく、当該変更提案について検討</a:t>
            </a:r>
            <a:r>
              <a:rPr sz="952" u="sng" spc="453" dirty="0">
                <a:uFill>
                  <a:solidFill>
                    <a:srgbClr val="000000"/>
                  </a:solidFill>
                </a:uFill>
                <a:latin typeface="ＭＳ ゴシック"/>
                <a:cs typeface="ＭＳ ゴシック"/>
              </a:rPr>
              <a:t>                      </a:t>
            </a:r>
            <a:r>
              <a:rPr sz="952" u="sng" spc="-45" dirty="0">
                <a:uFill>
                  <a:solidFill>
                    <a:srgbClr val="000000"/>
                  </a:solidFill>
                </a:uFill>
                <a:latin typeface="ＭＳ ゴシック"/>
                <a:cs typeface="ＭＳ ゴシック"/>
              </a:rPr>
              <a:t>を加え、変更提案どおりの実施方針の変更を行うことができる。その際、</a:t>
            </a:r>
            <a:r>
              <a:rPr sz="952" u="sng" spc="-18" dirty="0">
                <a:uFill>
                  <a:solidFill>
                    <a:srgbClr val="000000"/>
                  </a:solidFill>
                </a:uFill>
                <a:latin typeface="ＭＳ ゴシック"/>
                <a:cs typeface="ＭＳ ゴシック"/>
              </a:rPr>
              <a:t>当該変更の案の内容の一部のみをその内容とする実施方針の変更を行うことはできない。また、管理者等は、変更提案を受けて実施方針の変更を行ったときは、遅滞なく、変更後の実施方針を公表しなければならな</a:t>
            </a:r>
            <a:r>
              <a:rPr sz="952" u="sng" spc="-23" dirty="0">
                <a:uFill>
                  <a:solidFill>
                    <a:srgbClr val="000000"/>
                  </a:solidFill>
                </a:uFill>
                <a:latin typeface="ＭＳ ゴシック"/>
                <a:cs typeface="ＭＳ ゴシック"/>
              </a:rPr>
              <a:t>い。</a:t>
            </a:r>
            <a:endParaRPr sz="952" dirty="0">
              <a:latin typeface="ＭＳ ゴシック"/>
              <a:cs typeface="ＭＳ ゴシック"/>
            </a:endParaRPr>
          </a:p>
          <a:p>
            <a:pPr marL="253360" marR="65067" indent="-241844" algn="just">
              <a:lnSpc>
                <a:spcPct val="142900"/>
              </a:lnSpc>
            </a:pPr>
            <a:r>
              <a:rPr sz="952" u="sng" spc="-9" dirty="0">
                <a:uFill>
                  <a:solidFill>
                    <a:srgbClr val="000000"/>
                  </a:solidFill>
                </a:uFill>
                <a:latin typeface="ＭＳ ゴシック"/>
                <a:cs typeface="ＭＳ ゴシック"/>
              </a:rPr>
              <a:t>（７）上記（６）</a:t>
            </a:r>
            <a:r>
              <a:rPr sz="952" u="sng" spc="-23" dirty="0">
                <a:uFill>
                  <a:solidFill>
                    <a:srgbClr val="000000"/>
                  </a:solidFill>
                </a:uFill>
                <a:latin typeface="ＭＳ ゴシック"/>
                <a:cs typeface="ＭＳ ゴシック"/>
              </a:rPr>
              <a:t>の変更を行うにあたって、管理者等は、変更提案に係る公</a:t>
            </a:r>
            <a:r>
              <a:rPr sz="952" u="sng" spc="453" dirty="0">
                <a:uFill>
                  <a:solidFill>
                    <a:srgbClr val="000000"/>
                  </a:solidFill>
                </a:uFill>
                <a:latin typeface="ＭＳ ゴシック"/>
                <a:cs typeface="ＭＳ ゴシック"/>
              </a:rPr>
              <a:t> </a:t>
            </a:r>
            <a:r>
              <a:rPr sz="952" u="sng" spc="-18" dirty="0">
                <a:uFill>
                  <a:solidFill>
                    <a:srgbClr val="000000"/>
                  </a:solidFill>
                </a:uFill>
                <a:latin typeface="ＭＳ ゴシック"/>
                <a:cs typeface="ＭＳ ゴシック"/>
              </a:rPr>
              <a:t>共施設等の増改築が運営事業の適正かつ確実な実施の確保に支障を及ぼすおそれがなく、かつ、国民に対する低廉かつ良好なサービスの提供のため必要があるかどうかを適切に判断する必要がある。ただし、これらの要件は満たす規模又は配置の変更であっても、例えば公共施設等の規模の拡大により行政サービスの質が向上するにもかかわらず、その受け手である地域住民の理解が得られない場合等、事業ごとの実情を踏まえ当該実施方針の変更を行うべきではないと管理者等が判断する場合も考</a:t>
            </a:r>
            <a:r>
              <a:rPr sz="952" u="sng" spc="-14" dirty="0">
                <a:uFill>
                  <a:solidFill>
                    <a:srgbClr val="000000"/>
                  </a:solidFill>
                </a:uFill>
                <a:latin typeface="ＭＳ ゴシック"/>
                <a:cs typeface="ＭＳ ゴシック"/>
              </a:rPr>
              <a:t>えられる。</a:t>
            </a:r>
            <a:endParaRPr sz="952" dirty="0">
              <a:latin typeface="ＭＳ ゴシック"/>
              <a:cs typeface="ＭＳ ゴシック"/>
            </a:endParaRPr>
          </a:p>
          <a:p>
            <a:pPr marL="253360" marR="66219" indent="-241844" algn="just">
              <a:lnSpc>
                <a:spcPct val="142900"/>
              </a:lnSpc>
            </a:pPr>
            <a:r>
              <a:rPr sz="952" u="sng" spc="-9" dirty="0">
                <a:uFill>
                  <a:solidFill>
                    <a:srgbClr val="000000"/>
                  </a:solidFill>
                </a:uFill>
                <a:latin typeface="ＭＳ ゴシック"/>
                <a:cs typeface="ＭＳ ゴシック"/>
              </a:rPr>
              <a:t>（８）</a:t>
            </a:r>
            <a:r>
              <a:rPr sz="952" u="sng" spc="-23" dirty="0">
                <a:uFill>
                  <a:solidFill>
                    <a:srgbClr val="000000"/>
                  </a:solidFill>
                </a:uFill>
                <a:latin typeface="ＭＳ ゴシック"/>
                <a:cs typeface="ＭＳ ゴシック"/>
              </a:rPr>
              <a:t>変更提案を受けた管理者等は、実施方針の変更をする必要がないと認</a:t>
            </a:r>
            <a:r>
              <a:rPr sz="952" u="sng" spc="453" dirty="0">
                <a:uFill>
                  <a:solidFill>
                    <a:srgbClr val="000000"/>
                  </a:solidFill>
                </a:uFill>
                <a:latin typeface="ＭＳ ゴシック"/>
                <a:cs typeface="ＭＳ ゴシック"/>
              </a:rPr>
              <a:t> </a:t>
            </a:r>
            <a:r>
              <a:rPr sz="952" u="sng" spc="-18" dirty="0">
                <a:uFill>
                  <a:solidFill>
                    <a:srgbClr val="000000"/>
                  </a:solidFill>
                </a:uFill>
                <a:latin typeface="ＭＳ ゴシック"/>
                <a:cs typeface="ＭＳ ゴシック"/>
              </a:rPr>
              <a:t>めるときは、遅滞なく、管理者等の意図が的確に伝わるようにその旨及びその理由を変更提案をした運営権者に通知しなければならない。</a:t>
            </a:r>
            <a:endParaRPr sz="952" dirty="0">
              <a:latin typeface="ＭＳ ゴシック"/>
              <a:cs typeface="ＭＳ ゴシック"/>
            </a:endParaRPr>
          </a:p>
          <a:p>
            <a:pPr marL="253360" marR="67371" indent="-241844">
              <a:lnSpc>
                <a:spcPct val="142900"/>
              </a:lnSpc>
            </a:pPr>
            <a:r>
              <a:rPr sz="952" u="sng" spc="-9" dirty="0">
                <a:uFill>
                  <a:solidFill>
                    <a:srgbClr val="000000"/>
                  </a:solidFill>
                </a:uFill>
                <a:latin typeface="ＭＳ ゴシック"/>
                <a:cs typeface="ＭＳ ゴシック"/>
              </a:rPr>
              <a:t>（９）上記（６）</a:t>
            </a:r>
            <a:r>
              <a:rPr sz="952" u="sng" spc="-23" dirty="0">
                <a:uFill>
                  <a:solidFill>
                    <a:srgbClr val="000000"/>
                  </a:solidFill>
                </a:uFill>
                <a:latin typeface="ＭＳ ゴシック"/>
                <a:cs typeface="ＭＳ ゴシック"/>
              </a:rPr>
              <a:t>の変更は、増改築が実施される前に行われることが想定さ</a:t>
            </a:r>
            <a:r>
              <a:rPr sz="952" u="sng" spc="453" dirty="0">
                <a:uFill>
                  <a:solidFill>
                    <a:srgbClr val="000000"/>
                  </a:solidFill>
                </a:uFill>
                <a:latin typeface="ＭＳ ゴシック"/>
                <a:cs typeface="ＭＳ ゴシック"/>
              </a:rPr>
              <a:t>                     </a:t>
            </a:r>
            <a:r>
              <a:rPr sz="952" u="sng" spc="-18" dirty="0">
                <a:uFill>
                  <a:solidFill>
                    <a:srgbClr val="000000"/>
                  </a:solidFill>
                </a:uFill>
                <a:latin typeface="ＭＳ ゴシック"/>
                <a:cs typeface="ＭＳ ゴシック"/>
              </a:rPr>
              <a:t>れる。</a:t>
            </a:r>
            <a:endParaRPr sz="952" dirty="0">
              <a:latin typeface="ＭＳ ゴシック"/>
              <a:cs typeface="ＭＳ ゴシック"/>
            </a:endParaRPr>
          </a:p>
          <a:p>
            <a:pPr marL="253360" marR="65067" indent="-241844" algn="just">
              <a:lnSpc>
                <a:spcPct val="142900"/>
              </a:lnSpc>
            </a:pPr>
            <a:r>
              <a:rPr sz="952" u="sng" spc="-9" dirty="0">
                <a:uFill>
                  <a:solidFill>
                    <a:srgbClr val="000000"/>
                  </a:solidFill>
                </a:uFill>
                <a:latin typeface="ＭＳ ゴシック"/>
                <a:cs typeface="ＭＳ ゴシック"/>
              </a:rPr>
              <a:t>（10）上記（６）</a:t>
            </a:r>
            <a:r>
              <a:rPr sz="952" u="sng" spc="-23" dirty="0">
                <a:uFill>
                  <a:solidFill>
                    <a:srgbClr val="000000"/>
                  </a:solidFill>
                </a:uFill>
                <a:latin typeface="ＭＳ ゴシック"/>
                <a:cs typeface="ＭＳ ゴシック"/>
              </a:rPr>
              <a:t>の変更により契約の変更が必要になる場合があることに留</a:t>
            </a:r>
            <a:r>
              <a:rPr sz="952" u="sng" spc="453" dirty="0">
                <a:uFill>
                  <a:solidFill>
                    <a:srgbClr val="000000"/>
                  </a:solidFill>
                </a:uFill>
                <a:latin typeface="ＭＳ ゴシック"/>
                <a:cs typeface="ＭＳ ゴシック"/>
              </a:rPr>
              <a:t> </a:t>
            </a:r>
            <a:r>
              <a:rPr sz="952" u="sng" spc="-18" dirty="0">
                <a:uFill>
                  <a:solidFill>
                    <a:srgbClr val="000000"/>
                  </a:solidFill>
                </a:uFill>
                <a:latin typeface="ＭＳ ゴシック"/>
                <a:cs typeface="ＭＳ ゴシック"/>
              </a:rPr>
              <a:t>意する。また、運営権を目的とする抵当権が設定されている場合、増改築等について契約により抵当権者の同意等が規定されているときは、当該契約に従った対応が別途必要になる場合があることに留意する。</a:t>
            </a:r>
            <a:endParaRPr sz="952" dirty="0">
              <a:latin typeface="ＭＳ ゴシック"/>
              <a:cs typeface="ＭＳ ゴシック"/>
            </a:endParaRPr>
          </a:p>
        </p:txBody>
      </p:sp>
      <p:sp>
        <p:nvSpPr>
          <p:cNvPr id="3" name="object 3"/>
          <p:cNvSpPr/>
          <p:nvPr/>
        </p:nvSpPr>
        <p:spPr>
          <a:xfrm>
            <a:off x="1253613" y="692352"/>
            <a:ext cx="9040335" cy="5900177"/>
          </a:xfrm>
          <a:custGeom>
            <a:avLst/>
            <a:gdLst/>
            <a:ahLst/>
            <a:cxnLst/>
            <a:rect l="l" t="t" r="r" b="b"/>
            <a:pathLst>
              <a:path w="9349740" h="5956300">
                <a:moveTo>
                  <a:pt x="9349740" y="0"/>
                </a:moveTo>
                <a:lnTo>
                  <a:pt x="9343644" y="0"/>
                </a:lnTo>
                <a:lnTo>
                  <a:pt x="9343644" y="6108"/>
                </a:lnTo>
                <a:lnTo>
                  <a:pt x="9343644" y="5949708"/>
                </a:lnTo>
                <a:lnTo>
                  <a:pt x="4677156" y="5949708"/>
                </a:lnTo>
                <a:lnTo>
                  <a:pt x="4677156" y="6108"/>
                </a:lnTo>
                <a:lnTo>
                  <a:pt x="9343644" y="6108"/>
                </a:lnTo>
                <a:lnTo>
                  <a:pt x="9343644" y="0"/>
                </a:lnTo>
                <a:lnTo>
                  <a:pt x="4677156" y="0"/>
                </a:lnTo>
                <a:lnTo>
                  <a:pt x="4671072" y="0"/>
                </a:lnTo>
                <a:lnTo>
                  <a:pt x="4671060" y="6108"/>
                </a:lnTo>
                <a:lnTo>
                  <a:pt x="4671060" y="5949708"/>
                </a:lnTo>
                <a:lnTo>
                  <a:pt x="6096" y="5949708"/>
                </a:lnTo>
                <a:lnTo>
                  <a:pt x="6096" y="6108"/>
                </a:lnTo>
                <a:lnTo>
                  <a:pt x="4671060" y="6108"/>
                </a:lnTo>
                <a:lnTo>
                  <a:pt x="4671060" y="0"/>
                </a:lnTo>
                <a:lnTo>
                  <a:pt x="6096" y="0"/>
                </a:lnTo>
                <a:lnTo>
                  <a:pt x="0" y="0"/>
                </a:lnTo>
                <a:lnTo>
                  <a:pt x="0" y="6108"/>
                </a:lnTo>
                <a:lnTo>
                  <a:pt x="0" y="5949708"/>
                </a:lnTo>
                <a:lnTo>
                  <a:pt x="0" y="5955804"/>
                </a:lnTo>
                <a:lnTo>
                  <a:pt x="6096" y="5955804"/>
                </a:lnTo>
                <a:lnTo>
                  <a:pt x="9349740" y="5955804"/>
                </a:lnTo>
                <a:lnTo>
                  <a:pt x="9349740" y="5949708"/>
                </a:lnTo>
                <a:lnTo>
                  <a:pt x="9349740" y="6108"/>
                </a:lnTo>
                <a:lnTo>
                  <a:pt x="9349740" y="0"/>
                </a:lnTo>
                <a:close/>
              </a:path>
            </a:pathLst>
          </a:custGeom>
          <a:solidFill>
            <a:srgbClr val="000000"/>
          </a:solidFill>
        </p:spPr>
        <p:txBody>
          <a:bodyPr wrap="square" lIns="0" tIns="0" rIns="0" bIns="0" rtlCol="0"/>
          <a:lstStyle/>
          <a:p>
            <a:endParaRPr sz="1632"/>
          </a:p>
        </p:txBody>
      </p:sp>
      <p:sp>
        <p:nvSpPr>
          <p:cNvPr id="4" name="object 4"/>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18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19</a:t>
            </a:r>
          </a:p>
        </p:txBody>
      </p:sp>
      <p:graphicFrame>
        <p:nvGraphicFramePr>
          <p:cNvPr id="2" name="object 2"/>
          <p:cNvGraphicFramePr>
            <a:graphicFrameLocks noGrp="1"/>
          </p:cNvGraphicFramePr>
          <p:nvPr/>
        </p:nvGraphicFramePr>
        <p:xfrm>
          <a:off x="1815594" y="692353"/>
          <a:ext cx="8472596" cy="6837329"/>
        </p:xfrm>
        <a:graphic>
          <a:graphicData uri="http://schemas.openxmlformats.org/drawingml/2006/table">
            <a:tbl>
              <a:tblPr firstRow="1" bandRow="1">
                <a:tableStyleId>{2D5ABB26-0587-4C30-8999-92F81FD0307C}</a:tableStyleId>
              </a:tblPr>
              <a:tblGrid>
                <a:gridCol w="4235722">
                  <a:extLst>
                    <a:ext uri="{9D8B030D-6E8A-4147-A177-3AD203B41FA5}">
                      <a16:colId xmlns:a16="http://schemas.microsoft.com/office/drawing/2014/main" val="20000"/>
                    </a:ext>
                  </a:extLst>
                </a:gridCol>
                <a:gridCol w="4236874">
                  <a:extLst>
                    <a:ext uri="{9D8B030D-6E8A-4147-A177-3AD203B41FA5}">
                      <a16:colId xmlns:a16="http://schemas.microsoft.com/office/drawing/2014/main" val="20001"/>
                    </a:ext>
                  </a:extLst>
                </a:gridCol>
              </a:tblGrid>
              <a:tr h="3736487">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45"/>
                        </a:spcBef>
                      </a:pPr>
                      <a:endParaRPr sz="700">
                        <a:latin typeface="Times New Roman"/>
                        <a:cs typeface="Times New Roman"/>
                      </a:endParaRPr>
                    </a:p>
                    <a:p>
                      <a:pPr marL="69850">
                        <a:lnSpc>
                          <a:spcPct val="100000"/>
                        </a:lnSpc>
                      </a:pPr>
                      <a:r>
                        <a:rPr sz="1000" u="sng" spc="-20" dirty="0">
                          <a:uFill>
                            <a:solidFill>
                              <a:srgbClr val="000000"/>
                            </a:solidFill>
                          </a:uFill>
                          <a:latin typeface="ＭＳ ゴシック"/>
                          <a:cs typeface="ＭＳ ゴシック"/>
                        </a:rPr>
                        <a:t>２－２．実施方針の変更提案に基づく変更の範囲について</a:t>
                      </a:r>
                      <a:endParaRPr sz="1000">
                        <a:latin typeface="ＭＳ ゴシック"/>
                        <a:cs typeface="ＭＳ ゴシック"/>
                      </a:endParaRPr>
                    </a:p>
                    <a:p>
                      <a:pPr marL="336550" indent="-266700">
                        <a:lnSpc>
                          <a:spcPts val="1800"/>
                        </a:lnSpc>
                        <a:spcBef>
                          <a:spcPts val="150"/>
                        </a:spcBef>
                      </a:pPr>
                      <a:r>
                        <a:rPr sz="1000" u="sng" spc="-10" dirty="0">
                          <a:uFill>
                            <a:solidFill>
                              <a:srgbClr val="000000"/>
                            </a:solidFill>
                          </a:uFill>
                          <a:latin typeface="ＭＳ ゴシック"/>
                          <a:cs typeface="ＭＳ ゴシック"/>
                        </a:rPr>
                        <a:t>（１）</a:t>
                      </a:r>
                      <a:r>
                        <a:rPr sz="1000" u="sng" spc="-25" dirty="0">
                          <a:uFill>
                            <a:solidFill>
                              <a:srgbClr val="000000"/>
                            </a:solidFill>
                          </a:uFill>
                          <a:latin typeface="ＭＳ ゴシック"/>
                          <a:cs typeface="ＭＳ ゴシック"/>
                        </a:rPr>
                        <a:t>変更提案に基づく変更は、実施方針に定める事項のうち規模又は配置</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に関する事項のみ変更が可能とされている。その際、どの程度の増改築について変更手続に基づく変更を認めるかは、具体的には管理者等が個別に判断すべき事項と考えられるが、設定された運営権の運営等の内容</a:t>
                      </a:r>
                      <a:r>
                        <a:rPr sz="1000" u="sng" spc="-55" dirty="0">
                          <a:uFill>
                            <a:solidFill>
                              <a:srgbClr val="000000"/>
                            </a:solidFill>
                          </a:uFill>
                          <a:latin typeface="ＭＳ ゴシック"/>
                          <a:cs typeface="ＭＳ ゴシック"/>
                        </a:rPr>
                        <a:t>から逸脱したり、施設の立地</a:t>
                      </a:r>
                      <a:r>
                        <a:rPr sz="1000" u="sng" dirty="0">
                          <a:uFill>
                            <a:solidFill>
                              <a:srgbClr val="000000"/>
                            </a:solidFill>
                          </a:uFill>
                          <a:latin typeface="ＭＳ ゴシック"/>
                          <a:cs typeface="ＭＳ ゴシック"/>
                        </a:rPr>
                        <a:t>（</a:t>
                      </a:r>
                      <a:r>
                        <a:rPr sz="1000" u="sng" spc="-15" dirty="0">
                          <a:uFill>
                            <a:solidFill>
                              <a:srgbClr val="000000"/>
                            </a:solidFill>
                          </a:uFill>
                          <a:latin typeface="ＭＳ ゴシック"/>
                          <a:cs typeface="ＭＳ ゴシック"/>
                        </a:rPr>
                        <a:t>住所</a:t>
                      </a:r>
                      <a:r>
                        <a:rPr sz="1000" u="sng" spc="-170" dirty="0">
                          <a:uFill>
                            <a:solidFill>
                              <a:srgbClr val="000000"/>
                            </a:solidFill>
                          </a:uFill>
                          <a:latin typeface="ＭＳ ゴシック"/>
                          <a:cs typeface="ＭＳ ゴシック"/>
                        </a:rPr>
                        <a:t>）</a:t>
                      </a:r>
                      <a:r>
                        <a:rPr sz="1000" u="sng" spc="-20" dirty="0">
                          <a:uFill>
                            <a:solidFill>
                              <a:srgbClr val="000000"/>
                            </a:solidFill>
                          </a:uFill>
                          <a:latin typeface="ＭＳ ゴシック"/>
                          <a:cs typeface="ＭＳ ゴシック"/>
                        </a:rPr>
                        <a:t>に変更が生じたりすることにより、運営権の同一性を維持できなくならないよう留意するものとする。例え</a:t>
                      </a:r>
                      <a:r>
                        <a:rPr sz="1000" u="sng" spc="-90" dirty="0">
                          <a:uFill>
                            <a:solidFill>
                              <a:srgbClr val="000000"/>
                            </a:solidFill>
                          </a:uFill>
                          <a:latin typeface="ＭＳ ゴシック"/>
                          <a:cs typeface="ＭＳ ゴシック"/>
                        </a:rPr>
                        <a:t>ば、</a:t>
                      </a:r>
                      <a:r>
                        <a:rPr sz="1000" u="sng" spc="-10" dirty="0">
                          <a:uFill>
                            <a:solidFill>
                              <a:srgbClr val="000000"/>
                            </a:solidFill>
                          </a:uFill>
                          <a:latin typeface="ＭＳ ゴシック"/>
                          <a:cs typeface="ＭＳ ゴシック"/>
                        </a:rPr>
                        <a:t>12</a:t>
                      </a:r>
                      <a:r>
                        <a:rPr sz="1000" u="sng" spc="-50" dirty="0">
                          <a:uFill>
                            <a:solidFill>
                              <a:srgbClr val="000000"/>
                            </a:solidFill>
                          </a:uFill>
                          <a:latin typeface="ＭＳ ゴシック"/>
                          <a:cs typeface="ＭＳ ゴシック"/>
                        </a:rPr>
                        <a:t>―１の２－２.</a:t>
                      </a:r>
                      <a:r>
                        <a:rPr sz="1000" u="sng" spc="-65" dirty="0">
                          <a:uFill>
                            <a:solidFill>
                              <a:srgbClr val="000000"/>
                            </a:solidFill>
                          </a:uFill>
                          <a:latin typeface="ＭＳ ゴシック"/>
                          <a:cs typeface="ＭＳ ゴシック"/>
                        </a:rPr>
                        <a:t>（３）</a:t>
                      </a:r>
                      <a:r>
                        <a:rPr sz="1000" u="sng" spc="-20" dirty="0">
                          <a:uFill>
                            <a:solidFill>
                              <a:srgbClr val="000000"/>
                            </a:solidFill>
                          </a:uFill>
                          <a:latin typeface="ＭＳ ゴシック"/>
                          <a:cs typeface="ＭＳ ゴシック"/>
                        </a:rPr>
                        <a:t>の増改築されたものが従前の建物の構成部分として付加する程度を超えて別個の建物の建築として見られるべきもの</a:t>
                      </a:r>
                      <a:r>
                        <a:rPr sz="1000" u="sng" spc="-40" dirty="0">
                          <a:uFill>
                            <a:solidFill>
                              <a:srgbClr val="000000"/>
                            </a:solidFill>
                          </a:uFill>
                          <a:latin typeface="ＭＳ ゴシック"/>
                          <a:cs typeface="ＭＳ ゴシック"/>
                        </a:rPr>
                        <a:t>である場合や、</a:t>
                      </a:r>
                      <a:r>
                        <a:rPr sz="1000" u="sng" spc="-10" dirty="0">
                          <a:uFill>
                            <a:solidFill>
                              <a:srgbClr val="000000"/>
                            </a:solidFill>
                          </a:uFill>
                          <a:latin typeface="ＭＳ ゴシック"/>
                          <a:cs typeface="ＭＳ ゴシック"/>
                        </a:rPr>
                        <a:t>12</a:t>
                      </a:r>
                      <a:r>
                        <a:rPr sz="1000" u="sng" spc="-45" dirty="0">
                          <a:uFill>
                            <a:solidFill>
                              <a:srgbClr val="000000"/>
                            </a:solidFill>
                          </a:uFill>
                          <a:latin typeface="ＭＳ ゴシック"/>
                          <a:cs typeface="ＭＳ ゴシック"/>
                        </a:rPr>
                        <a:t>―１の２－２.</a:t>
                      </a:r>
                      <a:r>
                        <a:rPr sz="1000" u="sng" spc="-55" dirty="0">
                          <a:uFill>
                            <a:solidFill>
                              <a:srgbClr val="000000"/>
                            </a:solidFill>
                          </a:uFill>
                          <a:latin typeface="ＭＳ ゴシック"/>
                          <a:cs typeface="ＭＳ ゴシック"/>
                        </a:rPr>
                        <a:t>（４）</a:t>
                      </a:r>
                      <a:r>
                        <a:rPr sz="1000" u="sng" spc="-35" dirty="0">
                          <a:uFill>
                            <a:solidFill>
                              <a:srgbClr val="000000"/>
                            </a:solidFill>
                          </a:uFill>
                          <a:latin typeface="ＭＳ ゴシック"/>
                          <a:cs typeface="ＭＳ ゴシック"/>
                        </a:rPr>
                        <a:t>②③の運営権の登録事項に変更が</a:t>
                      </a:r>
                      <a:r>
                        <a:rPr sz="1000" u="sng" spc="-20" dirty="0">
                          <a:uFill>
                            <a:solidFill>
                              <a:srgbClr val="000000"/>
                            </a:solidFill>
                          </a:uFill>
                          <a:latin typeface="ＭＳ ゴシック"/>
                          <a:cs typeface="ＭＳ ゴシック"/>
                        </a:rPr>
                        <a:t>生じる場合などは、運営権の同一性を維持できないことから、変更提案に基づく変更の対象とはならず、新たな運営権の設定が必要となる。</a:t>
                      </a:r>
                      <a:endParaRPr sz="1000">
                        <a:latin typeface="ＭＳ ゴシック"/>
                        <a:cs typeface="ＭＳ ゴシック"/>
                      </a:endParaRPr>
                    </a:p>
                    <a:p>
                      <a:pPr marL="336550" marR="57785" indent="-266700" algn="just">
                        <a:lnSpc>
                          <a:spcPts val="1800"/>
                        </a:lnSpc>
                      </a:pPr>
                      <a:r>
                        <a:rPr sz="1000" u="sng" spc="-10" dirty="0">
                          <a:uFill>
                            <a:solidFill>
                              <a:srgbClr val="000000"/>
                            </a:solidFill>
                          </a:uFill>
                          <a:latin typeface="ＭＳ ゴシック"/>
                          <a:cs typeface="ＭＳ ゴシック"/>
                        </a:rPr>
                        <a:t>（２）</a:t>
                      </a:r>
                      <a:r>
                        <a:rPr sz="1000" u="sng" spc="-25" dirty="0">
                          <a:uFill>
                            <a:solidFill>
                              <a:srgbClr val="000000"/>
                            </a:solidFill>
                          </a:uFill>
                          <a:latin typeface="ＭＳ ゴシック"/>
                          <a:cs typeface="ＭＳ ゴシック"/>
                        </a:rPr>
                        <a:t>実施方針に定める規模又は配置に関する事項の範囲内であれば、既存</a:t>
                      </a:r>
                      <a:r>
                        <a:rPr sz="1000" u="sng" spc="500" dirty="0">
                          <a:uFill>
                            <a:solidFill>
                              <a:srgbClr val="000000"/>
                            </a:solidFill>
                          </a:uFill>
                          <a:latin typeface="ＭＳ ゴシック"/>
                          <a:cs typeface="ＭＳ ゴシック"/>
                        </a:rPr>
                        <a:t> </a:t>
                      </a:r>
                      <a:r>
                        <a:rPr sz="1000" u="sng" spc="-20" dirty="0">
                          <a:uFill>
                            <a:solidFill>
                              <a:srgbClr val="000000"/>
                            </a:solidFill>
                          </a:uFill>
                          <a:latin typeface="ＭＳ ゴシック"/>
                          <a:cs typeface="ＭＳ ゴシック"/>
                        </a:rPr>
                        <a:t>の運営権が及ぶと解されることから、減築による公共施設等の規模の縮小がなされた場合、変更提案に基づく変更手続を経なくとも、減築後の公共施設等に運営権が及ぶと考えられる。ただし、運営権の同一性を維持できないような減築は認められるべきではない。</a:t>
                      </a:r>
                      <a:endParaRPr sz="1000">
                        <a:latin typeface="ＭＳ ゴシック"/>
                        <a:cs typeface="ＭＳ ゴシック"/>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663539">
                <a:tc>
                  <a:txBody>
                    <a:bodyPr/>
                    <a:lstStyle/>
                    <a:p>
                      <a:pPr marL="67945" algn="just">
                        <a:lnSpc>
                          <a:spcPct val="100000"/>
                        </a:lnSpc>
                        <a:spcBef>
                          <a:spcPts val="254"/>
                        </a:spcBef>
                      </a:pPr>
                      <a:r>
                        <a:rPr sz="1000" spc="-20" dirty="0">
                          <a:latin typeface="ＭＳ ゴシック"/>
                          <a:cs typeface="ＭＳ ゴシック"/>
                        </a:rPr>
                        <a:t>１６  運営事業の終了</a:t>
                      </a:r>
                      <a:endParaRPr sz="1000">
                        <a:latin typeface="ＭＳ ゴシック"/>
                        <a:cs typeface="ＭＳ ゴシック"/>
                      </a:endParaRPr>
                    </a:p>
                    <a:p>
                      <a:pPr marL="67945" marR="2994025" algn="just">
                        <a:lnSpc>
                          <a:spcPct val="142900"/>
                        </a:lnSpc>
                      </a:pPr>
                      <a:r>
                        <a:rPr sz="1000" spc="25" dirty="0">
                          <a:latin typeface="ＭＳ ゴシック"/>
                          <a:cs typeface="ＭＳ ゴシック"/>
                        </a:rPr>
                        <a:t>１６－２ 延長オプション</a:t>
                      </a:r>
                      <a:r>
                        <a:rPr sz="1000" spc="-50" dirty="0">
                          <a:latin typeface="ＭＳ ゴシック"/>
                          <a:cs typeface="ＭＳ ゴシック"/>
                        </a:rPr>
                        <a:t> </a:t>
                      </a:r>
                      <a:r>
                        <a:rPr sz="1000" spc="-20" dirty="0">
                          <a:latin typeface="ＭＳ ゴシック"/>
                          <a:cs typeface="ＭＳ ゴシック"/>
                        </a:rPr>
                        <a:t>２．留意事項</a:t>
                      </a:r>
                      <a:endParaRPr sz="1000">
                        <a:latin typeface="ＭＳ ゴシック"/>
                        <a:cs typeface="ＭＳ ゴシック"/>
                      </a:endParaRPr>
                    </a:p>
                    <a:p>
                      <a:pPr marL="67945" algn="just">
                        <a:lnSpc>
                          <a:spcPct val="100000"/>
                        </a:lnSpc>
                        <a:spcBef>
                          <a:spcPts val="540"/>
                        </a:spcBef>
                      </a:pPr>
                      <a:r>
                        <a:rPr sz="1000" dirty="0">
                          <a:latin typeface="ＭＳ ゴシック"/>
                          <a:cs typeface="ＭＳ ゴシック"/>
                        </a:rPr>
                        <a:t>（１</a:t>
                      </a:r>
                      <a:r>
                        <a:rPr sz="1000" spc="-540" dirty="0">
                          <a:latin typeface="ＭＳ ゴシック"/>
                          <a:cs typeface="ＭＳ ゴシック"/>
                        </a:rPr>
                        <a:t>）</a:t>
                      </a:r>
                      <a:r>
                        <a:rPr sz="1000" spc="-530" dirty="0">
                          <a:latin typeface="ＭＳ ゴシック"/>
                          <a:cs typeface="ＭＳ ゴシック"/>
                        </a:rPr>
                        <a:t>・</a:t>
                      </a:r>
                      <a:r>
                        <a:rPr sz="1000" dirty="0">
                          <a:latin typeface="ＭＳ ゴシック"/>
                          <a:cs typeface="ＭＳ ゴシック"/>
                        </a:rPr>
                        <a:t>（２）</a:t>
                      </a:r>
                      <a:r>
                        <a:rPr sz="1000" spc="500" dirty="0">
                          <a:latin typeface="ＭＳ ゴシック"/>
                          <a:cs typeface="ＭＳ ゴシック"/>
                        </a:rPr>
                        <a:t> </a:t>
                      </a:r>
                      <a:r>
                        <a:rPr sz="1000" dirty="0">
                          <a:latin typeface="ＭＳ ゴシック"/>
                          <a:cs typeface="ＭＳ ゴシック"/>
                        </a:rPr>
                        <a:t>［</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5280" marR="57785" indent="-267335" algn="just">
                        <a:lnSpc>
                          <a:spcPct val="142900"/>
                        </a:lnSpc>
                      </a:pPr>
                      <a:r>
                        <a:rPr sz="1000" spc="-10" dirty="0">
                          <a:latin typeface="ＭＳ ゴシック"/>
                          <a:cs typeface="ＭＳ ゴシック"/>
                        </a:rPr>
                        <a:t>（３）</a:t>
                      </a:r>
                      <a:r>
                        <a:rPr sz="1000" spc="-25" dirty="0">
                          <a:latin typeface="ＭＳ ゴシック"/>
                          <a:cs typeface="ＭＳ ゴシック"/>
                        </a:rPr>
                        <a:t>他方、運営権の存続期間は運営権の業務範囲を示す客観的な事項であ</a:t>
                      </a:r>
                      <a:r>
                        <a:rPr sz="1000" spc="-15" dirty="0">
                          <a:latin typeface="ＭＳ ゴシック"/>
                          <a:cs typeface="ＭＳ ゴシック"/>
                        </a:rPr>
                        <a:t>ることから、公共施設等運営権登録令（平成２３年政令第３５６号）</a:t>
                      </a:r>
                      <a:r>
                        <a:rPr sz="1000" spc="-50" dirty="0">
                          <a:latin typeface="ＭＳ ゴシック"/>
                          <a:cs typeface="ＭＳ ゴシック"/>
                        </a:rPr>
                        <a:t>第 </a:t>
                      </a:r>
                      <a:r>
                        <a:rPr sz="1000" spc="-140" dirty="0">
                          <a:latin typeface="ＭＳ ゴシック"/>
                          <a:cs typeface="ＭＳ ゴシック"/>
                        </a:rPr>
                        <a:t>22</a:t>
                      </a:r>
                      <a:r>
                        <a:rPr sz="1000" spc="-40" dirty="0">
                          <a:latin typeface="ＭＳ ゴシック"/>
                          <a:cs typeface="ＭＳ ゴシック"/>
                        </a:rPr>
                        <a:t> 条の規定に基づき、登録簿表題部の登録事項となっており、当該事項</a:t>
                      </a:r>
                      <a:r>
                        <a:rPr sz="1000" spc="-15" dirty="0">
                          <a:latin typeface="ＭＳ ゴシック"/>
                          <a:cs typeface="ＭＳ ゴシック"/>
                        </a:rPr>
                        <a:t>の変更を行うためには、</a:t>
                      </a:r>
                      <a:r>
                        <a:rPr sz="1000" u="sng" spc="-15" dirty="0">
                          <a:uFill>
                            <a:solidFill>
                              <a:srgbClr val="000000"/>
                            </a:solidFill>
                          </a:uFill>
                          <a:latin typeface="ＭＳ ゴシック"/>
                          <a:cs typeface="ＭＳ ゴシック"/>
                        </a:rPr>
                        <a:t>新たに運営権を設定し直す必要がある</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0" algn="just">
                        <a:lnSpc>
                          <a:spcPct val="100000"/>
                        </a:lnSpc>
                        <a:spcBef>
                          <a:spcPts val="254"/>
                        </a:spcBef>
                      </a:pPr>
                      <a:r>
                        <a:rPr sz="1000" spc="-20" dirty="0">
                          <a:latin typeface="ＭＳ ゴシック"/>
                          <a:cs typeface="ＭＳ ゴシック"/>
                        </a:rPr>
                        <a:t>１６  運営事業の終了</a:t>
                      </a:r>
                      <a:endParaRPr sz="1000">
                        <a:latin typeface="ＭＳ ゴシック"/>
                        <a:cs typeface="ＭＳ ゴシック"/>
                      </a:endParaRPr>
                    </a:p>
                    <a:p>
                      <a:pPr marL="69850" marR="2994025" algn="just">
                        <a:lnSpc>
                          <a:spcPct val="142900"/>
                        </a:lnSpc>
                      </a:pPr>
                      <a:r>
                        <a:rPr sz="1000" spc="25" dirty="0">
                          <a:latin typeface="ＭＳ ゴシック"/>
                          <a:cs typeface="ＭＳ ゴシック"/>
                        </a:rPr>
                        <a:t>１６－２ 延長オプション</a:t>
                      </a:r>
                      <a:r>
                        <a:rPr sz="1000" spc="-50" dirty="0">
                          <a:latin typeface="ＭＳ ゴシック"/>
                          <a:cs typeface="ＭＳ ゴシック"/>
                        </a:rPr>
                        <a:t> </a:t>
                      </a:r>
                      <a:r>
                        <a:rPr sz="1000" spc="-20" dirty="0">
                          <a:latin typeface="ＭＳ ゴシック"/>
                          <a:cs typeface="ＭＳ ゴシック"/>
                        </a:rPr>
                        <a:t>２．留意事項</a:t>
                      </a:r>
                      <a:endParaRPr sz="1000">
                        <a:latin typeface="ＭＳ ゴシック"/>
                        <a:cs typeface="ＭＳ ゴシック"/>
                      </a:endParaRPr>
                    </a:p>
                    <a:p>
                      <a:pPr marL="69850" algn="just">
                        <a:lnSpc>
                          <a:spcPct val="100000"/>
                        </a:lnSpc>
                        <a:spcBef>
                          <a:spcPts val="540"/>
                        </a:spcBef>
                      </a:pPr>
                      <a:r>
                        <a:rPr sz="1000" dirty="0">
                          <a:latin typeface="ＭＳ ゴシック"/>
                          <a:cs typeface="ＭＳ ゴシック"/>
                        </a:rPr>
                        <a:t>（１</a:t>
                      </a:r>
                      <a:r>
                        <a:rPr sz="1000" spc="-540" dirty="0">
                          <a:latin typeface="ＭＳ ゴシック"/>
                          <a:cs typeface="ＭＳ ゴシック"/>
                        </a:rPr>
                        <a:t>）</a:t>
                      </a:r>
                      <a:r>
                        <a:rPr sz="1000" spc="-530" dirty="0">
                          <a:latin typeface="ＭＳ ゴシック"/>
                          <a:cs typeface="ＭＳ ゴシック"/>
                        </a:rPr>
                        <a:t>・</a:t>
                      </a:r>
                      <a:r>
                        <a:rPr sz="1000" dirty="0">
                          <a:latin typeface="ＭＳ ゴシック"/>
                          <a:cs typeface="ＭＳ ゴシック"/>
                        </a:rPr>
                        <a:t>（２）</a:t>
                      </a:r>
                      <a:r>
                        <a:rPr sz="1000" spc="500" dirty="0">
                          <a:latin typeface="ＭＳ ゴシック"/>
                          <a:cs typeface="ＭＳ ゴシック"/>
                        </a:rPr>
                        <a:t> </a:t>
                      </a:r>
                      <a:r>
                        <a:rPr sz="1000" dirty="0">
                          <a:latin typeface="ＭＳ ゴシック"/>
                          <a:cs typeface="ＭＳ ゴシック"/>
                        </a:rPr>
                        <a:t>［</a:t>
                      </a:r>
                      <a:r>
                        <a:rPr sz="1000" spc="-15"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p>
                      <a:pPr marL="336550" marR="57150" indent="-267335" algn="just">
                        <a:lnSpc>
                          <a:spcPct val="142900"/>
                        </a:lnSpc>
                      </a:pPr>
                      <a:r>
                        <a:rPr sz="1000" spc="-10" dirty="0">
                          <a:latin typeface="ＭＳ ゴシック"/>
                          <a:cs typeface="ＭＳ ゴシック"/>
                        </a:rPr>
                        <a:t>（３）</a:t>
                      </a:r>
                      <a:r>
                        <a:rPr sz="1000" spc="-25" dirty="0">
                          <a:latin typeface="ＭＳ ゴシック"/>
                          <a:cs typeface="ＭＳ ゴシック"/>
                        </a:rPr>
                        <a:t>他方、運営権の存続期間は運営権の業務範囲を示す客観的な事項であ</a:t>
                      </a:r>
                      <a:r>
                        <a:rPr sz="1000" spc="-15" dirty="0">
                          <a:latin typeface="ＭＳ ゴシック"/>
                          <a:cs typeface="ＭＳ ゴシック"/>
                        </a:rPr>
                        <a:t>ることから、公共施設等運営権登録令（平成２３年政令第３５６号）</a:t>
                      </a:r>
                      <a:r>
                        <a:rPr sz="1000" spc="-50" dirty="0">
                          <a:latin typeface="ＭＳ ゴシック"/>
                          <a:cs typeface="ＭＳ ゴシック"/>
                        </a:rPr>
                        <a:t>第 </a:t>
                      </a:r>
                      <a:r>
                        <a:rPr sz="1000" spc="-140" dirty="0">
                          <a:latin typeface="ＭＳ ゴシック"/>
                          <a:cs typeface="ＭＳ ゴシック"/>
                        </a:rPr>
                        <a:t>22</a:t>
                      </a:r>
                      <a:r>
                        <a:rPr sz="1000" spc="-40" dirty="0">
                          <a:latin typeface="ＭＳ ゴシック"/>
                          <a:cs typeface="ＭＳ ゴシック"/>
                        </a:rPr>
                        <a:t> 条の規定に基づき、登録簿表題部の登録事項となっており、当該事項</a:t>
                      </a:r>
                      <a:r>
                        <a:rPr sz="1000" spc="-15" dirty="0">
                          <a:latin typeface="ＭＳ ゴシック"/>
                          <a:cs typeface="ＭＳ ゴシック"/>
                        </a:rPr>
                        <a:t>の変更を行うためには、</a:t>
                      </a:r>
                      <a:r>
                        <a:rPr sz="1000" u="sng" spc="-20" dirty="0">
                          <a:uFill>
                            <a:solidFill>
                              <a:srgbClr val="000000"/>
                            </a:solidFill>
                          </a:uFill>
                          <a:latin typeface="ＭＳ ゴシック"/>
                          <a:cs typeface="ＭＳ ゴシック"/>
                        </a:rPr>
                        <a:t>実施方針の策定や民間事業者の選定等の新たな</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6A5786-B934-B917-2B8D-945DFEBD2BE3}"/>
              </a:ext>
            </a:extLst>
          </p:cNvPr>
          <p:cNvSpPr>
            <a:spLocks noGrp="1"/>
          </p:cNvSpPr>
          <p:nvPr>
            <p:ph type="sldNum" sz="quarter" idx="12"/>
          </p:nvPr>
        </p:nvSpPr>
        <p:spPr/>
        <p:txBody>
          <a:bodyPr/>
          <a:lstStyle/>
          <a:p>
            <a:fld id="{8CBE0B6B-AA1C-4A08-8C69-36F95E8FD104}" type="slidenum">
              <a:rPr kumimoji="1" lang="ja-JP" altLang="en-US" smtClean="0"/>
              <a:t>6</a:t>
            </a:fld>
            <a:endParaRPr kumimoji="1" lang="ja-JP" altLang="en-US"/>
          </a:p>
        </p:txBody>
      </p:sp>
      <p:graphicFrame>
        <p:nvGraphicFramePr>
          <p:cNvPr id="3" name="表 2">
            <a:extLst>
              <a:ext uri="{FF2B5EF4-FFF2-40B4-BE49-F238E27FC236}">
                <a16:creationId xmlns:a16="http://schemas.microsoft.com/office/drawing/2014/main" id="{4CE71CC8-1486-FF7A-D580-E2EFE88880E0}"/>
              </a:ext>
            </a:extLst>
          </p:cNvPr>
          <p:cNvGraphicFramePr>
            <a:graphicFrameLocks noGrp="1"/>
          </p:cNvGraphicFramePr>
          <p:nvPr>
            <p:extLst>
              <p:ext uri="{D42A27DB-BD31-4B8C-83A1-F6EECF244321}">
                <p14:modId xmlns:p14="http://schemas.microsoft.com/office/powerpoint/2010/main" val="3954586464"/>
              </p:ext>
            </p:extLst>
          </p:nvPr>
        </p:nvGraphicFramePr>
        <p:xfrm>
          <a:off x="509269" y="1078071"/>
          <a:ext cx="2927105" cy="5506045"/>
        </p:xfrm>
        <a:graphic>
          <a:graphicData uri="http://schemas.openxmlformats.org/drawingml/2006/table">
            <a:tbl>
              <a:tblPr>
                <a:tableStyleId>{5C22544A-7EE6-4342-B048-85BDC9FD1C3A}</a:tableStyleId>
              </a:tblPr>
              <a:tblGrid>
                <a:gridCol w="1163493">
                  <a:extLst>
                    <a:ext uri="{9D8B030D-6E8A-4147-A177-3AD203B41FA5}">
                      <a16:colId xmlns:a16="http://schemas.microsoft.com/office/drawing/2014/main" val="2072624016"/>
                    </a:ext>
                  </a:extLst>
                </a:gridCol>
                <a:gridCol w="881806">
                  <a:extLst>
                    <a:ext uri="{9D8B030D-6E8A-4147-A177-3AD203B41FA5}">
                      <a16:colId xmlns:a16="http://schemas.microsoft.com/office/drawing/2014/main" val="903423698"/>
                    </a:ext>
                  </a:extLst>
                </a:gridCol>
                <a:gridCol w="881806">
                  <a:extLst>
                    <a:ext uri="{9D8B030D-6E8A-4147-A177-3AD203B41FA5}">
                      <a16:colId xmlns:a16="http://schemas.microsoft.com/office/drawing/2014/main" val="3124224004"/>
                    </a:ext>
                  </a:extLst>
                </a:gridCol>
              </a:tblGrid>
              <a:tr h="323885">
                <a:tc gridSpan="2">
                  <a:txBody>
                    <a:bodyPr/>
                    <a:lstStyle/>
                    <a:p>
                      <a:pPr algn="l" fontAlgn="ctr"/>
                      <a:r>
                        <a:rPr lang="en-US" altLang="ja-JP" sz="1100" u="none" strike="noStrike">
                          <a:effectLst/>
                        </a:rPr>
                        <a:t>2022</a:t>
                      </a:r>
                      <a:r>
                        <a:rPr lang="ja-JP" altLang="en-US" sz="1100" u="none" strike="noStrike">
                          <a:effectLst/>
                        </a:rPr>
                        <a:t>年度都道府県別内訳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endParaRPr kumimoji="1" lang="ja-JP" altLang="en-US"/>
                    </a:p>
                  </a:txBody>
                  <a:tcPr/>
                </a:tc>
                <a:tc>
                  <a:txBody>
                    <a:bodyPr/>
                    <a:lstStyle/>
                    <a:p>
                      <a:pPr algn="l" fontAlgn="ctr"/>
                      <a:r>
                        <a:rPr lang="ja-JP" altLang="en-US" sz="1100" u="none" strike="noStrike">
                          <a:effectLst/>
                        </a:rPr>
                        <a:t>件数</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2000073"/>
                  </a:ext>
                </a:extLst>
              </a:tr>
              <a:tr h="323885">
                <a:tc>
                  <a:txBody>
                    <a:bodyPr/>
                    <a:lstStyle/>
                    <a:p>
                      <a:pPr algn="l" fontAlgn="ctr"/>
                      <a:r>
                        <a:rPr lang="ja-JP" altLang="en-US" sz="1100" u="none" strike="noStrike">
                          <a:effectLst/>
                        </a:rPr>
                        <a:t>北海道</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dirty="0">
                          <a:effectLst/>
                        </a:rPr>
                        <a:t>50</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538587045"/>
                  </a:ext>
                </a:extLst>
              </a:tr>
              <a:tr h="323885">
                <a:tc>
                  <a:txBody>
                    <a:bodyPr/>
                    <a:lstStyle/>
                    <a:p>
                      <a:pPr algn="l" fontAlgn="ctr"/>
                      <a:r>
                        <a:rPr lang="ja-JP" altLang="en-US" sz="1100" u="none" strike="noStrike">
                          <a:effectLst/>
                        </a:rPr>
                        <a:t>東北</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89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406495607"/>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青森県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008648702"/>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岩手県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04901626"/>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宮城県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59618075"/>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秋田県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478588110"/>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山形県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019020842"/>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福島県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26352074"/>
                  </a:ext>
                </a:extLst>
              </a:tr>
              <a:tr h="323885">
                <a:tc>
                  <a:txBody>
                    <a:bodyPr/>
                    <a:lstStyle/>
                    <a:p>
                      <a:pPr algn="l" fontAlgn="ctr"/>
                      <a:r>
                        <a:rPr lang="ja-JP" altLang="en-US" sz="1100" u="none" strike="noStrike">
                          <a:effectLst/>
                        </a:rPr>
                        <a:t>関東</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dirty="0">
                          <a:effectLst/>
                        </a:rPr>
                        <a:t>253</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431222319"/>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茨城県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34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13724940"/>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栃木県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983165594"/>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群馬県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099902766"/>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埼玉県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32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81532421"/>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千葉県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35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360911920"/>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東京都</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89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814932124"/>
                  </a:ext>
                </a:extLst>
              </a:tr>
              <a:tr h="323885">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神奈川県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dirty="0">
                          <a:effectLst/>
                        </a:rPr>
                        <a:t>37</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195380980"/>
                  </a:ext>
                </a:extLst>
              </a:tr>
            </a:tbl>
          </a:graphicData>
        </a:graphic>
      </p:graphicFrame>
      <p:graphicFrame>
        <p:nvGraphicFramePr>
          <p:cNvPr id="4" name="表 3">
            <a:extLst>
              <a:ext uri="{FF2B5EF4-FFF2-40B4-BE49-F238E27FC236}">
                <a16:creationId xmlns:a16="http://schemas.microsoft.com/office/drawing/2014/main" id="{084BDED0-1DD7-74C6-D521-C25711DEEE1E}"/>
              </a:ext>
            </a:extLst>
          </p:cNvPr>
          <p:cNvGraphicFramePr>
            <a:graphicFrameLocks noGrp="1"/>
          </p:cNvGraphicFramePr>
          <p:nvPr>
            <p:extLst>
              <p:ext uri="{D42A27DB-BD31-4B8C-83A1-F6EECF244321}">
                <p14:modId xmlns:p14="http://schemas.microsoft.com/office/powerpoint/2010/main" val="2000826855"/>
              </p:ext>
            </p:extLst>
          </p:nvPr>
        </p:nvGraphicFramePr>
        <p:xfrm>
          <a:off x="3822699" y="1078071"/>
          <a:ext cx="3058556" cy="5506038"/>
        </p:xfrm>
        <a:graphic>
          <a:graphicData uri="http://schemas.openxmlformats.org/drawingml/2006/table">
            <a:tbl>
              <a:tblPr>
                <a:tableStyleId>{5C22544A-7EE6-4342-B048-85BDC9FD1C3A}</a:tableStyleId>
              </a:tblPr>
              <a:tblGrid>
                <a:gridCol w="1215744">
                  <a:extLst>
                    <a:ext uri="{9D8B030D-6E8A-4147-A177-3AD203B41FA5}">
                      <a16:colId xmlns:a16="http://schemas.microsoft.com/office/drawing/2014/main" val="1858091673"/>
                    </a:ext>
                  </a:extLst>
                </a:gridCol>
                <a:gridCol w="921406">
                  <a:extLst>
                    <a:ext uri="{9D8B030D-6E8A-4147-A177-3AD203B41FA5}">
                      <a16:colId xmlns:a16="http://schemas.microsoft.com/office/drawing/2014/main" val="4074734831"/>
                    </a:ext>
                  </a:extLst>
                </a:gridCol>
                <a:gridCol w="921406">
                  <a:extLst>
                    <a:ext uri="{9D8B030D-6E8A-4147-A177-3AD203B41FA5}">
                      <a16:colId xmlns:a16="http://schemas.microsoft.com/office/drawing/2014/main" val="3751743622"/>
                    </a:ext>
                  </a:extLst>
                </a:gridCol>
              </a:tblGrid>
              <a:tr h="300734">
                <a:tc>
                  <a:txBody>
                    <a:bodyPr/>
                    <a:lstStyle/>
                    <a:p>
                      <a:pPr algn="l" fontAlgn="ctr"/>
                      <a:r>
                        <a:rPr lang="ja-JP" altLang="en-US" sz="1100" u="none" strike="noStrike">
                          <a:effectLst/>
                        </a:rPr>
                        <a:t>中部</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153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8289817"/>
                  </a:ext>
                </a:extLst>
              </a:tr>
              <a:tr h="39356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新潟県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087520397"/>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富山県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395996833"/>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石川県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78715637"/>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福井県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21776962"/>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山梨県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812113873"/>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長野県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88290359"/>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岐阜県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45821953"/>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静岡建</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445177186"/>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愛知県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40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297285705"/>
                  </a:ext>
                </a:extLst>
              </a:tr>
              <a:tr h="300734">
                <a:tc>
                  <a:txBody>
                    <a:bodyPr/>
                    <a:lstStyle/>
                    <a:p>
                      <a:pPr algn="l" fontAlgn="ctr"/>
                      <a:r>
                        <a:rPr lang="ja-JP" altLang="en-US" sz="1100" u="none" strike="noStrike">
                          <a:effectLst/>
                        </a:rPr>
                        <a:t>近畿</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153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897502825"/>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三重県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365285385"/>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滋賀県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267249738"/>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京都府</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772007526"/>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大阪府</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41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074326788"/>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兵庫県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37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73230259"/>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奈良県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587156266"/>
                  </a:ext>
                </a:extLst>
              </a:tr>
              <a:tr h="300734">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和歌山県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dirty="0">
                          <a:effectLst/>
                        </a:rPr>
                        <a:t>10</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947667770"/>
                  </a:ext>
                </a:extLst>
              </a:tr>
            </a:tbl>
          </a:graphicData>
        </a:graphic>
      </p:graphicFrame>
      <p:graphicFrame>
        <p:nvGraphicFramePr>
          <p:cNvPr id="5" name="表 4">
            <a:extLst>
              <a:ext uri="{FF2B5EF4-FFF2-40B4-BE49-F238E27FC236}">
                <a16:creationId xmlns:a16="http://schemas.microsoft.com/office/drawing/2014/main" id="{8291C417-3803-2D86-AAC8-75FAD69CEC3B}"/>
              </a:ext>
            </a:extLst>
          </p:cNvPr>
          <p:cNvGraphicFramePr>
            <a:graphicFrameLocks noGrp="1"/>
          </p:cNvGraphicFramePr>
          <p:nvPr>
            <p:extLst>
              <p:ext uri="{D42A27DB-BD31-4B8C-83A1-F6EECF244321}">
                <p14:modId xmlns:p14="http://schemas.microsoft.com/office/powerpoint/2010/main" val="2346101350"/>
              </p:ext>
            </p:extLst>
          </p:nvPr>
        </p:nvGraphicFramePr>
        <p:xfrm>
          <a:off x="7737262" y="1086481"/>
          <a:ext cx="3058556" cy="5506040"/>
        </p:xfrm>
        <a:graphic>
          <a:graphicData uri="http://schemas.openxmlformats.org/drawingml/2006/table">
            <a:tbl>
              <a:tblPr>
                <a:tableStyleId>{5C22544A-7EE6-4342-B048-85BDC9FD1C3A}</a:tableStyleId>
              </a:tblPr>
              <a:tblGrid>
                <a:gridCol w="1215744">
                  <a:extLst>
                    <a:ext uri="{9D8B030D-6E8A-4147-A177-3AD203B41FA5}">
                      <a16:colId xmlns:a16="http://schemas.microsoft.com/office/drawing/2014/main" val="1245278649"/>
                    </a:ext>
                  </a:extLst>
                </a:gridCol>
                <a:gridCol w="921406">
                  <a:extLst>
                    <a:ext uri="{9D8B030D-6E8A-4147-A177-3AD203B41FA5}">
                      <a16:colId xmlns:a16="http://schemas.microsoft.com/office/drawing/2014/main" val="2068309743"/>
                    </a:ext>
                  </a:extLst>
                </a:gridCol>
                <a:gridCol w="921406">
                  <a:extLst>
                    <a:ext uri="{9D8B030D-6E8A-4147-A177-3AD203B41FA5}">
                      <a16:colId xmlns:a16="http://schemas.microsoft.com/office/drawing/2014/main" val="3476896135"/>
                    </a:ext>
                  </a:extLst>
                </a:gridCol>
              </a:tblGrid>
              <a:tr h="275302">
                <a:tc>
                  <a:txBody>
                    <a:bodyPr/>
                    <a:lstStyle/>
                    <a:p>
                      <a:pPr algn="l" fontAlgn="ctr"/>
                      <a:r>
                        <a:rPr lang="ja-JP" altLang="en-US" sz="1000" u="none" strike="noStrike">
                          <a:effectLst/>
                        </a:rPr>
                        <a:t>中国</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dirty="0">
                          <a:effectLst/>
                        </a:rPr>
                        <a:t>68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2852171435"/>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鳥取県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6</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3814029753"/>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島根県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10</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2706958884"/>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岡山県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18</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4194669538"/>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広島県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20</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2771198623"/>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山口県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14</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734792687"/>
                  </a:ext>
                </a:extLst>
              </a:tr>
              <a:tr h="275302">
                <a:tc>
                  <a:txBody>
                    <a:bodyPr/>
                    <a:lstStyle/>
                    <a:p>
                      <a:pPr algn="l" fontAlgn="ctr"/>
                      <a:r>
                        <a:rPr lang="ja-JP" altLang="en-US" sz="1000" u="none" strike="noStrike">
                          <a:effectLst/>
                        </a:rPr>
                        <a:t>四国</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57</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1023114582"/>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徳島県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11</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2580487039"/>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香川県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9</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482947593"/>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愛媛県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17</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698470534"/>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高知県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20</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2341354779"/>
                  </a:ext>
                </a:extLst>
              </a:tr>
              <a:tr h="275302">
                <a:tc>
                  <a:txBody>
                    <a:bodyPr/>
                    <a:lstStyle/>
                    <a:p>
                      <a:pPr algn="l" fontAlgn="ctr"/>
                      <a:r>
                        <a:rPr lang="ja-JP" altLang="en-US" sz="1000" u="none" strike="noStrike">
                          <a:effectLst/>
                        </a:rPr>
                        <a:t>九州沖縄</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125</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1795252949"/>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dirty="0">
                          <a:effectLst/>
                        </a:rPr>
                        <a:t>福岡県</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dirty="0">
                          <a:effectLst/>
                        </a:rPr>
                        <a:t>30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2117607049"/>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佐賀県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19</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3941624902"/>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長崎県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15</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2694333713"/>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熊本県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15</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3613170114"/>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大分県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4</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3129531578"/>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宮崎県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9</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463475538"/>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鹿児島建</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a:effectLst/>
                        </a:rPr>
                        <a:t>13</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3013060893"/>
                  </a:ext>
                </a:extLst>
              </a:tr>
              <a:tr h="275302">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l" fontAlgn="ctr"/>
                      <a:r>
                        <a:rPr lang="ja-JP" altLang="en-US" sz="1000" u="none" strike="noStrike">
                          <a:effectLst/>
                        </a:rPr>
                        <a:t>沖縄県</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tc>
                  <a:txBody>
                    <a:bodyPr/>
                    <a:lstStyle/>
                    <a:p>
                      <a:pPr algn="r" fontAlgn="ctr"/>
                      <a:r>
                        <a:rPr lang="en-US" altLang="ja-JP" sz="1000" u="none" strike="noStrike" dirty="0">
                          <a:effectLst/>
                        </a:rPr>
                        <a:t>20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703" marR="8703" marT="8703" marB="0" anchor="ctr"/>
                </a:tc>
                <a:extLst>
                  <a:ext uri="{0D108BD9-81ED-4DB2-BD59-A6C34878D82A}">
                    <a16:rowId xmlns:a16="http://schemas.microsoft.com/office/drawing/2014/main" val="3716164521"/>
                  </a:ext>
                </a:extLst>
              </a:tr>
            </a:tbl>
          </a:graphicData>
        </a:graphic>
      </p:graphicFrame>
    </p:spTree>
    <p:extLst>
      <p:ext uri="{BB962C8B-B14F-4D97-AF65-F5344CB8AC3E}">
        <p14:creationId xmlns:p14="http://schemas.microsoft.com/office/powerpoint/2010/main" val="2703778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720096" y="78188"/>
            <a:ext cx="2579668" cy="167995"/>
          </a:xfrm>
          <a:prstGeom prst="rect">
            <a:avLst/>
          </a:prstGeom>
        </p:spPr>
        <p:txBody>
          <a:bodyPr vert="horz" wrap="square" lIns="0" tIns="0" rIns="0" bIns="0" rtlCol="0" anchor="ctr">
            <a:spAutoFit/>
          </a:bodyPr>
          <a:lstStyle/>
          <a:p>
            <a:pPr marL="34549">
              <a:lnSpc>
                <a:spcPts val="1242"/>
              </a:lnSpc>
            </a:pPr>
            <a:r>
              <a:rPr spc="-23" dirty="0"/>
              <a:t>20</a:t>
            </a:r>
          </a:p>
        </p:txBody>
      </p:sp>
      <p:graphicFrame>
        <p:nvGraphicFramePr>
          <p:cNvPr id="2" name="object 2"/>
          <p:cNvGraphicFramePr>
            <a:graphicFrameLocks noGrp="1"/>
          </p:cNvGraphicFramePr>
          <p:nvPr/>
        </p:nvGraphicFramePr>
        <p:xfrm>
          <a:off x="1815594" y="692352"/>
          <a:ext cx="8472596" cy="839544"/>
        </p:xfrm>
        <a:graphic>
          <a:graphicData uri="http://schemas.openxmlformats.org/drawingml/2006/table">
            <a:tbl>
              <a:tblPr firstRow="1" bandRow="1">
                <a:tableStyleId>{2D5ABB26-0587-4C30-8999-92F81FD0307C}</a:tableStyleId>
              </a:tblPr>
              <a:tblGrid>
                <a:gridCol w="4235722">
                  <a:extLst>
                    <a:ext uri="{9D8B030D-6E8A-4147-A177-3AD203B41FA5}">
                      <a16:colId xmlns:a16="http://schemas.microsoft.com/office/drawing/2014/main" val="20000"/>
                    </a:ext>
                  </a:extLst>
                </a:gridCol>
                <a:gridCol w="4236874">
                  <a:extLst>
                    <a:ext uri="{9D8B030D-6E8A-4147-A177-3AD203B41FA5}">
                      <a16:colId xmlns:a16="http://schemas.microsoft.com/office/drawing/2014/main" val="20001"/>
                    </a:ext>
                  </a:extLst>
                </a:gridCol>
              </a:tblGrid>
              <a:tr h="419772">
                <a:tc>
                  <a:txBody>
                    <a:bodyPr/>
                    <a:lstStyle/>
                    <a:p>
                      <a:pPr>
                        <a:lnSpc>
                          <a:spcPct val="100000"/>
                        </a:lnSpc>
                      </a:pPr>
                      <a:endParaRPr sz="900">
                        <a:latin typeface="Times New Roman"/>
                        <a:cs typeface="Times New Roman"/>
                      </a:endParaRPr>
                    </a:p>
                    <a:p>
                      <a:pPr>
                        <a:lnSpc>
                          <a:spcPct val="100000"/>
                        </a:lnSpc>
                        <a:spcBef>
                          <a:spcPts val="45"/>
                        </a:spcBef>
                      </a:pPr>
                      <a:endParaRPr sz="700">
                        <a:latin typeface="Times New Roman"/>
                        <a:cs typeface="Times New Roman"/>
                      </a:endParaRPr>
                    </a:p>
                    <a:p>
                      <a:pPr marL="67945">
                        <a:lnSpc>
                          <a:spcPct val="100000"/>
                        </a:lnSpc>
                        <a:tabLst>
                          <a:tab pos="603250" algn="l"/>
                        </a:tabLst>
                      </a:pPr>
                      <a:r>
                        <a:rPr sz="1000" spc="-25" dirty="0">
                          <a:latin typeface="ＭＳ ゴシック"/>
                          <a:cs typeface="ＭＳ ゴシック"/>
                        </a:rPr>
                        <a:t>（４）</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36550">
                        <a:lnSpc>
                          <a:spcPct val="100000"/>
                        </a:lnSpc>
                        <a:spcBef>
                          <a:spcPts val="254"/>
                        </a:spcBef>
                      </a:pPr>
                      <a:r>
                        <a:rPr sz="1000" u="sng" spc="-15" dirty="0">
                          <a:uFill>
                            <a:solidFill>
                              <a:srgbClr val="000000"/>
                            </a:solidFill>
                          </a:uFill>
                          <a:latin typeface="ＭＳ ゴシック"/>
                          <a:cs typeface="ＭＳ ゴシック"/>
                        </a:rPr>
                        <a:t>運営権の設定手続が必要である</a:t>
                      </a:r>
                      <a:r>
                        <a:rPr sz="1000" spc="-50" dirty="0">
                          <a:latin typeface="ＭＳ ゴシック"/>
                          <a:cs typeface="ＭＳ ゴシック"/>
                        </a:rPr>
                        <a:t>。</a:t>
                      </a:r>
                      <a:endParaRPr sz="1000">
                        <a:latin typeface="ＭＳ ゴシック"/>
                        <a:cs typeface="ＭＳ ゴシック"/>
                      </a:endParaRPr>
                    </a:p>
                    <a:p>
                      <a:pPr marL="69850">
                        <a:lnSpc>
                          <a:spcPct val="100000"/>
                        </a:lnSpc>
                        <a:spcBef>
                          <a:spcPts val="540"/>
                        </a:spcBef>
                        <a:tabLst>
                          <a:tab pos="604520" algn="l"/>
                        </a:tabLst>
                      </a:pPr>
                      <a:r>
                        <a:rPr sz="1000" spc="-25" dirty="0">
                          <a:latin typeface="ＭＳ ゴシック"/>
                          <a:cs typeface="ＭＳ ゴシック"/>
                        </a:rPr>
                        <a:t>（４）</a:t>
                      </a:r>
                      <a:r>
                        <a:rPr sz="1000" dirty="0">
                          <a:latin typeface="ＭＳ ゴシック"/>
                          <a:cs typeface="ＭＳ ゴシック"/>
                        </a:rPr>
                        <a:t>	</a:t>
                      </a:r>
                      <a:r>
                        <a:rPr sz="1000" spc="-15" dirty="0">
                          <a:latin typeface="ＭＳ ゴシック"/>
                          <a:cs typeface="ＭＳ ゴシック"/>
                        </a:rPr>
                        <a:t>［</a:t>
                      </a:r>
                      <a:r>
                        <a:rPr sz="1000" dirty="0">
                          <a:latin typeface="ＭＳ ゴシック"/>
                          <a:cs typeface="ＭＳ ゴシック"/>
                        </a:rPr>
                        <a:t>略</a:t>
                      </a:r>
                      <a:r>
                        <a:rPr sz="1000" spc="-50" dirty="0">
                          <a:latin typeface="ＭＳ ゴシック"/>
                          <a:cs typeface="ＭＳ ゴシック"/>
                        </a:rPr>
                        <a:t>］</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19772">
                <a:tc>
                  <a:txBody>
                    <a:bodyPr/>
                    <a:lstStyle/>
                    <a:p>
                      <a:pPr marL="202565">
                        <a:lnSpc>
                          <a:spcPct val="100000"/>
                        </a:lnSpc>
                        <a:spcBef>
                          <a:spcPts val="254"/>
                        </a:spcBef>
                        <a:tabLst>
                          <a:tab pos="470534" algn="l"/>
                        </a:tabLst>
                      </a:pPr>
                      <a:r>
                        <a:rPr sz="1000" spc="-50" dirty="0">
                          <a:latin typeface="ＭＳ ゴシック"/>
                          <a:cs typeface="ＭＳ ゴシック"/>
                        </a:rPr>
                        <a:t>附</a:t>
                      </a:r>
                      <a:r>
                        <a:rPr sz="1000" dirty="0">
                          <a:latin typeface="ＭＳ ゴシック"/>
                          <a:cs typeface="ＭＳ ゴシック"/>
                        </a:rPr>
                        <a:t>	</a:t>
                      </a:r>
                      <a:r>
                        <a:rPr sz="1000" spc="-50" dirty="0">
                          <a:latin typeface="ＭＳ ゴシック"/>
                          <a:cs typeface="ＭＳ ゴシック"/>
                        </a:rPr>
                        <a:t>則</a:t>
                      </a:r>
                      <a:endParaRPr sz="1000">
                        <a:latin typeface="ＭＳ ゴシック"/>
                        <a:cs typeface="ＭＳ ゴシック"/>
                      </a:endParaRPr>
                    </a:p>
                    <a:p>
                      <a:pPr marL="202565">
                        <a:lnSpc>
                          <a:spcPct val="100000"/>
                        </a:lnSpc>
                        <a:spcBef>
                          <a:spcPts val="540"/>
                        </a:spcBef>
                      </a:pPr>
                      <a:r>
                        <a:rPr sz="1000" spc="-15" dirty="0">
                          <a:latin typeface="ＭＳ ゴシック"/>
                          <a:cs typeface="ＭＳ ゴシック"/>
                        </a:rPr>
                        <a:t>本ガイドラインは、</a:t>
                      </a:r>
                      <a:r>
                        <a:rPr sz="1000" u="sng" spc="-55" dirty="0">
                          <a:uFill>
                            <a:solidFill>
                              <a:srgbClr val="000000"/>
                            </a:solidFill>
                          </a:uFill>
                          <a:latin typeface="ＭＳ ゴシック"/>
                          <a:cs typeface="ＭＳ ゴシック"/>
                        </a:rPr>
                        <a:t>令和３年６月 </a:t>
                      </a:r>
                      <a:r>
                        <a:rPr sz="1000" u="sng" spc="-10" dirty="0">
                          <a:uFill>
                            <a:solidFill>
                              <a:srgbClr val="000000"/>
                            </a:solidFill>
                          </a:uFill>
                          <a:latin typeface="ＭＳ ゴシック"/>
                          <a:cs typeface="ＭＳ ゴシック"/>
                        </a:rPr>
                        <a:t>18</a:t>
                      </a:r>
                      <a:r>
                        <a:rPr sz="1000" u="sng" spc="-140" dirty="0">
                          <a:uFill>
                            <a:solidFill>
                              <a:srgbClr val="000000"/>
                            </a:solidFill>
                          </a:uFill>
                          <a:latin typeface="ＭＳ ゴシック"/>
                          <a:cs typeface="ＭＳ ゴシック"/>
                        </a:rPr>
                        <a:t> 日</a:t>
                      </a:r>
                      <a:r>
                        <a:rPr sz="1000" spc="-20" dirty="0">
                          <a:latin typeface="ＭＳ ゴシック"/>
                          <a:cs typeface="ＭＳ ゴシック"/>
                        </a:rPr>
                        <a:t>から施行する。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3835">
                        <a:lnSpc>
                          <a:spcPct val="100000"/>
                        </a:lnSpc>
                        <a:spcBef>
                          <a:spcPts val="254"/>
                        </a:spcBef>
                        <a:tabLst>
                          <a:tab pos="471805" algn="l"/>
                        </a:tabLst>
                      </a:pPr>
                      <a:r>
                        <a:rPr sz="1000" spc="-50" dirty="0">
                          <a:latin typeface="ＭＳ ゴシック"/>
                          <a:cs typeface="ＭＳ ゴシック"/>
                        </a:rPr>
                        <a:t>附</a:t>
                      </a:r>
                      <a:r>
                        <a:rPr sz="1000" dirty="0">
                          <a:latin typeface="ＭＳ ゴシック"/>
                          <a:cs typeface="ＭＳ ゴシック"/>
                        </a:rPr>
                        <a:t>	</a:t>
                      </a:r>
                      <a:r>
                        <a:rPr sz="1000" spc="-50" dirty="0">
                          <a:latin typeface="ＭＳ ゴシック"/>
                          <a:cs typeface="ＭＳ ゴシック"/>
                        </a:rPr>
                        <a:t>則</a:t>
                      </a:r>
                      <a:endParaRPr sz="1000">
                        <a:latin typeface="ＭＳ ゴシック"/>
                        <a:cs typeface="ＭＳ ゴシック"/>
                      </a:endParaRPr>
                    </a:p>
                    <a:p>
                      <a:pPr marL="203835">
                        <a:lnSpc>
                          <a:spcPct val="100000"/>
                        </a:lnSpc>
                        <a:spcBef>
                          <a:spcPts val="540"/>
                        </a:spcBef>
                      </a:pPr>
                      <a:r>
                        <a:rPr sz="1000" spc="-15" dirty="0">
                          <a:latin typeface="ＭＳ ゴシック"/>
                          <a:cs typeface="ＭＳ ゴシック"/>
                        </a:rPr>
                        <a:t>本ガイドラインは、</a:t>
                      </a:r>
                      <a:r>
                        <a:rPr sz="1000" u="sng" spc="-15" dirty="0">
                          <a:uFill>
                            <a:solidFill>
                              <a:srgbClr val="000000"/>
                            </a:solidFill>
                          </a:uFill>
                          <a:latin typeface="ＭＳ ゴシック"/>
                          <a:cs typeface="ＭＳ ゴシック"/>
                        </a:rPr>
                        <a:t>令和５年６月２日</a:t>
                      </a:r>
                      <a:r>
                        <a:rPr sz="1000" spc="-20" dirty="0">
                          <a:latin typeface="ＭＳ ゴシック"/>
                          <a:cs typeface="ＭＳ ゴシック"/>
                        </a:rPr>
                        <a:t>から施行する。</a:t>
                      </a:r>
                      <a:endParaRPr sz="1000">
                        <a:latin typeface="ＭＳ ゴシック"/>
                        <a:cs typeface="ＭＳ ゴシック"/>
                      </a:endParaRPr>
                    </a:p>
                  </a:txBody>
                  <a:tcPr marL="0" marR="0" marT="293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1" y="1"/>
            <a:ext cx="9139427" cy="396239"/>
          </a:xfrm>
          <a:prstGeom prst="rect">
            <a:avLst/>
          </a:prstGeom>
        </p:spPr>
      </p:pic>
      <p:sp>
        <p:nvSpPr>
          <p:cNvPr id="3" name="object 3"/>
          <p:cNvSpPr txBox="1">
            <a:spLocks noGrp="1"/>
          </p:cNvSpPr>
          <p:nvPr>
            <p:ph type="title"/>
          </p:nvPr>
        </p:nvSpPr>
        <p:spPr>
          <a:xfrm>
            <a:off x="172065" y="-23736"/>
            <a:ext cx="10972800" cy="443711"/>
          </a:xfrm>
          <a:prstGeom prst="rect">
            <a:avLst/>
          </a:prstGeom>
        </p:spPr>
        <p:txBody>
          <a:bodyPr vert="horz" wrap="square" lIns="0" tIns="12700" rIns="0" bIns="0" rtlCol="0" anchor="ctr">
            <a:spAutoFit/>
          </a:bodyPr>
          <a:lstStyle/>
          <a:p>
            <a:pPr marL="12700">
              <a:spcBef>
                <a:spcPts val="100"/>
              </a:spcBef>
            </a:pPr>
            <a:r>
              <a:rPr sz="2800" spc="-20" dirty="0"/>
              <a:t>各種ガイドライン改正の概要</a:t>
            </a:r>
          </a:p>
        </p:txBody>
      </p:sp>
      <p:graphicFrame>
        <p:nvGraphicFramePr>
          <p:cNvPr id="4" name="object 4"/>
          <p:cNvGraphicFramePr>
            <a:graphicFrameLocks noGrp="1"/>
          </p:cNvGraphicFramePr>
          <p:nvPr>
            <p:extLst>
              <p:ext uri="{D42A27DB-BD31-4B8C-83A1-F6EECF244321}">
                <p14:modId xmlns:p14="http://schemas.microsoft.com/office/powerpoint/2010/main" val="2192468662"/>
              </p:ext>
            </p:extLst>
          </p:nvPr>
        </p:nvGraphicFramePr>
        <p:xfrm>
          <a:off x="2286690" y="645745"/>
          <a:ext cx="7601583" cy="859789"/>
        </p:xfrm>
        <a:graphic>
          <a:graphicData uri="http://schemas.openxmlformats.org/drawingml/2006/table">
            <a:tbl>
              <a:tblPr firstRow="1" bandRow="1">
                <a:tableStyleId>{2D5ABB26-0587-4C30-8999-92F81FD0307C}</a:tableStyleId>
              </a:tblPr>
              <a:tblGrid>
                <a:gridCol w="2140583">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5435600">
                  <a:extLst>
                    <a:ext uri="{9D8B030D-6E8A-4147-A177-3AD203B41FA5}">
                      <a16:colId xmlns:a16="http://schemas.microsoft.com/office/drawing/2014/main" val="20002"/>
                    </a:ext>
                  </a:extLst>
                </a:gridCol>
              </a:tblGrid>
              <a:tr h="216535">
                <a:tc>
                  <a:txBody>
                    <a:bodyPr/>
                    <a:lstStyle/>
                    <a:p>
                      <a:pPr marL="31750">
                        <a:lnSpc>
                          <a:spcPts val="1605"/>
                        </a:lnSpc>
                      </a:pPr>
                      <a:r>
                        <a:rPr sz="1400" spc="110" dirty="0">
                          <a:latin typeface="ＭＳ ゴシック"/>
                          <a:cs typeface="ＭＳ ゴシック"/>
                        </a:rPr>
                        <a:t>※ </a:t>
                      </a:r>
                      <a:r>
                        <a:rPr sz="1400" spc="-15" dirty="0">
                          <a:latin typeface="ＭＳ Ｐゴシック"/>
                          <a:cs typeface="ＭＳ Ｐゴシック"/>
                        </a:rPr>
                        <a:t>契約ガイドライン</a:t>
                      </a:r>
                      <a:endParaRPr sz="1400">
                        <a:latin typeface="ＭＳ Ｐゴシック"/>
                        <a:cs typeface="ＭＳ Ｐゴシック"/>
                      </a:endParaRPr>
                    </a:p>
                  </a:txBody>
                  <a:tcPr marL="0" marR="0" marT="0" marB="0"/>
                </a:tc>
                <a:tc>
                  <a:txBody>
                    <a:bodyPr/>
                    <a:lstStyle/>
                    <a:p>
                      <a:pPr marL="38735" algn="ctr">
                        <a:lnSpc>
                          <a:spcPts val="1605"/>
                        </a:lnSpc>
                      </a:pPr>
                      <a:r>
                        <a:rPr sz="1400" dirty="0">
                          <a:latin typeface="ＭＳ Ｐゴシック"/>
                          <a:cs typeface="ＭＳ Ｐゴシック"/>
                        </a:rPr>
                        <a:t>：</a:t>
                      </a:r>
                      <a:endParaRPr sz="1400">
                        <a:latin typeface="ＭＳ Ｐゴシック"/>
                        <a:cs typeface="ＭＳ Ｐゴシック"/>
                      </a:endParaRPr>
                    </a:p>
                  </a:txBody>
                  <a:tcPr marL="0" marR="0" marT="0" marB="0"/>
                </a:tc>
                <a:tc>
                  <a:txBody>
                    <a:bodyPr/>
                    <a:lstStyle/>
                    <a:p>
                      <a:pPr marL="59055">
                        <a:lnSpc>
                          <a:spcPts val="1605"/>
                        </a:lnSpc>
                      </a:pPr>
                      <a:r>
                        <a:rPr sz="1400" spc="-10" dirty="0">
                          <a:latin typeface="ＭＳ Ｐゴシック"/>
                          <a:cs typeface="ＭＳ Ｐゴシック"/>
                        </a:rPr>
                        <a:t>契約に関するガイドライン  －</a:t>
                      </a:r>
                      <a:r>
                        <a:rPr sz="1400" spc="-10" dirty="0">
                          <a:latin typeface="Calibri"/>
                          <a:cs typeface="Calibri"/>
                        </a:rPr>
                        <a:t>PFI</a:t>
                      </a:r>
                      <a:r>
                        <a:rPr sz="1400" spc="-20" dirty="0">
                          <a:latin typeface="ＭＳ Ｐゴシック"/>
                          <a:cs typeface="ＭＳ Ｐゴシック"/>
                        </a:rPr>
                        <a:t>事業契約における留意事項について－</a:t>
                      </a:r>
                      <a:endParaRPr sz="1400">
                        <a:latin typeface="ＭＳ Ｐゴシック"/>
                        <a:cs typeface="ＭＳ Ｐゴシック"/>
                      </a:endParaRPr>
                    </a:p>
                  </a:txBody>
                  <a:tcPr marL="0" marR="0" marT="0" marB="0"/>
                </a:tc>
                <a:extLst>
                  <a:ext uri="{0D108BD9-81ED-4DB2-BD59-A6C34878D82A}">
                    <a16:rowId xmlns:a16="http://schemas.microsoft.com/office/drawing/2014/main" val="10000"/>
                  </a:ext>
                </a:extLst>
              </a:tr>
              <a:tr h="213360">
                <a:tc>
                  <a:txBody>
                    <a:bodyPr/>
                    <a:lstStyle/>
                    <a:p>
                      <a:pPr marL="305435">
                        <a:lnSpc>
                          <a:spcPts val="1580"/>
                        </a:lnSpc>
                      </a:pPr>
                      <a:r>
                        <a:rPr sz="1400" spc="-15" dirty="0">
                          <a:latin typeface="ＭＳ Ｐゴシック"/>
                          <a:cs typeface="ＭＳ Ｐゴシック"/>
                        </a:rPr>
                        <a:t>プロセスガイドライン</a:t>
                      </a:r>
                      <a:endParaRPr sz="1400">
                        <a:latin typeface="ＭＳ Ｐゴシック"/>
                        <a:cs typeface="ＭＳ Ｐゴシック"/>
                      </a:endParaRPr>
                    </a:p>
                  </a:txBody>
                  <a:tcPr marL="0" marR="0" marT="0" marB="0"/>
                </a:tc>
                <a:tc>
                  <a:txBody>
                    <a:bodyPr/>
                    <a:lstStyle/>
                    <a:p>
                      <a:pPr marL="38100" algn="ctr">
                        <a:lnSpc>
                          <a:spcPts val="1580"/>
                        </a:lnSpc>
                      </a:pPr>
                      <a:r>
                        <a:rPr sz="1400" dirty="0">
                          <a:latin typeface="ＭＳ Ｐゴシック"/>
                          <a:cs typeface="ＭＳ Ｐゴシック"/>
                        </a:rPr>
                        <a:t>：</a:t>
                      </a:r>
                      <a:endParaRPr sz="1400">
                        <a:latin typeface="ＭＳ Ｐゴシック"/>
                        <a:cs typeface="ＭＳ Ｐゴシック"/>
                      </a:endParaRPr>
                    </a:p>
                  </a:txBody>
                  <a:tcPr marL="0" marR="0" marT="0" marB="0"/>
                </a:tc>
                <a:tc>
                  <a:txBody>
                    <a:bodyPr/>
                    <a:lstStyle/>
                    <a:p>
                      <a:pPr marL="59055">
                        <a:lnSpc>
                          <a:spcPts val="1580"/>
                        </a:lnSpc>
                      </a:pPr>
                      <a:r>
                        <a:rPr sz="1400" spc="-10" dirty="0">
                          <a:latin typeface="Calibri"/>
                          <a:cs typeface="Calibri"/>
                        </a:rPr>
                        <a:t>PFI</a:t>
                      </a:r>
                      <a:r>
                        <a:rPr sz="1400" spc="-20" dirty="0">
                          <a:latin typeface="ＭＳ Ｐゴシック"/>
                          <a:cs typeface="ＭＳ Ｐゴシック"/>
                        </a:rPr>
                        <a:t>事業実施プロセスに関するガイドライン</a:t>
                      </a:r>
                      <a:endParaRPr sz="1400">
                        <a:latin typeface="ＭＳ Ｐゴシック"/>
                        <a:cs typeface="ＭＳ Ｐゴシック"/>
                      </a:endParaRPr>
                    </a:p>
                  </a:txBody>
                  <a:tcPr marL="0" marR="0" marT="0" marB="0"/>
                </a:tc>
                <a:extLst>
                  <a:ext uri="{0D108BD9-81ED-4DB2-BD59-A6C34878D82A}">
                    <a16:rowId xmlns:a16="http://schemas.microsoft.com/office/drawing/2014/main" val="10001"/>
                  </a:ext>
                </a:extLst>
              </a:tr>
              <a:tr h="221615">
                <a:tc>
                  <a:txBody>
                    <a:bodyPr/>
                    <a:lstStyle/>
                    <a:p>
                      <a:pPr marL="305435">
                        <a:lnSpc>
                          <a:spcPts val="1590"/>
                        </a:lnSpc>
                      </a:pPr>
                      <a:r>
                        <a:rPr sz="1400" spc="-15" dirty="0">
                          <a:latin typeface="ＭＳ Ｐゴシック"/>
                          <a:cs typeface="ＭＳ Ｐゴシック"/>
                        </a:rPr>
                        <a:t>ＶＦＭガイドライン</a:t>
                      </a:r>
                      <a:endParaRPr sz="1400">
                        <a:latin typeface="ＭＳ Ｐゴシック"/>
                        <a:cs typeface="ＭＳ Ｐゴシック"/>
                      </a:endParaRPr>
                    </a:p>
                  </a:txBody>
                  <a:tcPr marL="0" marR="0" marT="0" marB="0"/>
                </a:tc>
                <a:tc>
                  <a:txBody>
                    <a:bodyPr/>
                    <a:lstStyle/>
                    <a:p>
                      <a:pPr marL="38100" algn="ctr">
                        <a:lnSpc>
                          <a:spcPts val="1590"/>
                        </a:lnSpc>
                      </a:pPr>
                      <a:r>
                        <a:rPr sz="1400" dirty="0">
                          <a:latin typeface="ＭＳ Ｐゴシック"/>
                          <a:cs typeface="ＭＳ Ｐゴシック"/>
                        </a:rPr>
                        <a:t>：</a:t>
                      </a:r>
                      <a:endParaRPr sz="1400">
                        <a:latin typeface="ＭＳ Ｐゴシック"/>
                        <a:cs typeface="ＭＳ Ｐゴシック"/>
                      </a:endParaRPr>
                    </a:p>
                  </a:txBody>
                  <a:tcPr marL="0" marR="0" marT="0" marB="0"/>
                </a:tc>
                <a:tc>
                  <a:txBody>
                    <a:bodyPr/>
                    <a:lstStyle/>
                    <a:p>
                      <a:pPr marL="60325">
                        <a:lnSpc>
                          <a:spcPts val="1590"/>
                        </a:lnSpc>
                      </a:pPr>
                      <a:r>
                        <a:rPr sz="1400" spc="-10" dirty="0">
                          <a:latin typeface="Calibri"/>
                          <a:cs typeface="Calibri"/>
                        </a:rPr>
                        <a:t>VFM</a:t>
                      </a:r>
                      <a:r>
                        <a:rPr sz="1400" spc="-10" dirty="0">
                          <a:latin typeface="ＭＳ Ｐゴシック"/>
                          <a:cs typeface="ＭＳ Ｐゴシック"/>
                        </a:rPr>
                        <a:t>（</a:t>
                      </a:r>
                      <a:r>
                        <a:rPr sz="1400" spc="-10" dirty="0">
                          <a:latin typeface="Calibri"/>
                          <a:cs typeface="Calibri"/>
                        </a:rPr>
                        <a:t>Value</a:t>
                      </a:r>
                      <a:r>
                        <a:rPr sz="1400" spc="-15" dirty="0">
                          <a:latin typeface="Calibri"/>
                          <a:cs typeface="Calibri"/>
                        </a:rPr>
                        <a:t> </a:t>
                      </a:r>
                      <a:r>
                        <a:rPr sz="1400" dirty="0">
                          <a:latin typeface="Calibri"/>
                          <a:cs typeface="Calibri"/>
                        </a:rPr>
                        <a:t>For</a:t>
                      </a:r>
                      <a:r>
                        <a:rPr sz="1400" spc="-15" dirty="0">
                          <a:latin typeface="Calibri"/>
                          <a:cs typeface="Calibri"/>
                        </a:rPr>
                        <a:t> </a:t>
                      </a:r>
                      <a:r>
                        <a:rPr sz="1400" spc="-10" dirty="0">
                          <a:latin typeface="Calibri"/>
                          <a:cs typeface="Calibri"/>
                        </a:rPr>
                        <a:t>Money</a:t>
                      </a:r>
                      <a:r>
                        <a:rPr sz="1400" spc="-10" dirty="0">
                          <a:latin typeface="ＭＳ Ｐゴシック"/>
                          <a:cs typeface="ＭＳ Ｐゴシック"/>
                        </a:rPr>
                        <a:t>）</a:t>
                      </a:r>
                      <a:r>
                        <a:rPr sz="1400" spc="-15" dirty="0">
                          <a:latin typeface="ＭＳ Ｐゴシック"/>
                          <a:cs typeface="ＭＳ Ｐゴシック"/>
                        </a:rPr>
                        <a:t>に関するガイドライン</a:t>
                      </a:r>
                      <a:endParaRPr sz="1400">
                        <a:latin typeface="ＭＳ Ｐゴシック"/>
                        <a:cs typeface="ＭＳ Ｐゴシック"/>
                      </a:endParaRPr>
                    </a:p>
                  </a:txBody>
                  <a:tcPr marL="0" marR="0" marT="0" marB="0"/>
                </a:tc>
                <a:extLst>
                  <a:ext uri="{0D108BD9-81ED-4DB2-BD59-A6C34878D82A}">
                    <a16:rowId xmlns:a16="http://schemas.microsoft.com/office/drawing/2014/main" val="10002"/>
                  </a:ext>
                </a:extLst>
              </a:tr>
              <a:tr h="208279">
                <a:tc>
                  <a:txBody>
                    <a:bodyPr/>
                    <a:lstStyle/>
                    <a:p>
                      <a:pPr marL="305435">
                        <a:lnSpc>
                          <a:spcPts val="1525"/>
                        </a:lnSpc>
                      </a:pPr>
                      <a:r>
                        <a:rPr sz="1400" spc="-15" dirty="0">
                          <a:latin typeface="ＭＳ Ｐゴシック"/>
                          <a:cs typeface="ＭＳ Ｐゴシック"/>
                        </a:rPr>
                        <a:t>運営権ガイドライン</a:t>
                      </a:r>
                      <a:endParaRPr sz="1400">
                        <a:latin typeface="ＭＳ Ｐゴシック"/>
                        <a:cs typeface="ＭＳ Ｐゴシック"/>
                      </a:endParaRPr>
                    </a:p>
                  </a:txBody>
                  <a:tcPr marL="0" marR="0" marT="0" marB="0"/>
                </a:tc>
                <a:tc>
                  <a:txBody>
                    <a:bodyPr/>
                    <a:lstStyle/>
                    <a:p>
                      <a:pPr marL="37465" algn="ctr">
                        <a:lnSpc>
                          <a:spcPts val="1525"/>
                        </a:lnSpc>
                      </a:pPr>
                      <a:r>
                        <a:rPr sz="1400" dirty="0">
                          <a:latin typeface="ＭＳ Ｐゴシック"/>
                          <a:cs typeface="ＭＳ Ｐゴシック"/>
                        </a:rPr>
                        <a:t>：</a:t>
                      </a:r>
                      <a:endParaRPr sz="1400">
                        <a:latin typeface="ＭＳ Ｐゴシック"/>
                        <a:cs typeface="ＭＳ Ｐゴシック"/>
                      </a:endParaRPr>
                    </a:p>
                  </a:txBody>
                  <a:tcPr marL="0" marR="0" marT="0" marB="0"/>
                </a:tc>
                <a:tc>
                  <a:txBody>
                    <a:bodyPr/>
                    <a:lstStyle/>
                    <a:p>
                      <a:pPr marL="58419">
                        <a:lnSpc>
                          <a:spcPts val="1525"/>
                        </a:lnSpc>
                      </a:pPr>
                      <a:r>
                        <a:rPr sz="1400" spc="-20" dirty="0">
                          <a:latin typeface="ＭＳ Ｐゴシック"/>
                          <a:cs typeface="ＭＳ Ｐゴシック"/>
                        </a:rPr>
                        <a:t>公共施設等運営権及び公共施設等運営事業に関するガイドライン</a:t>
                      </a:r>
                      <a:endParaRPr sz="1400" dirty="0">
                        <a:latin typeface="ＭＳ Ｐゴシック"/>
                        <a:cs typeface="ＭＳ Ｐゴシック"/>
                      </a:endParaRPr>
                    </a:p>
                  </a:txBody>
                  <a:tcPr marL="0" marR="0" marT="0" marB="0"/>
                </a:tc>
                <a:extLst>
                  <a:ext uri="{0D108BD9-81ED-4DB2-BD59-A6C34878D82A}">
                    <a16:rowId xmlns:a16="http://schemas.microsoft.com/office/drawing/2014/main" val="10003"/>
                  </a:ext>
                </a:extLst>
              </a:tr>
            </a:tbl>
          </a:graphicData>
        </a:graphic>
      </p:graphicFrame>
      <p:sp>
        <p:nvSpPr>
          <p:cNvPr id="5" name="object 5"/>
          <p:cNvSpPr/>
          <p:nvPr/>
        </p:nvSpPr>
        <p:spPr>
          <a:xfrm>
            <a:off x="2052832" y="600456"/>
            <a:ext cx="159385" cy="954405"/>
          </a:xfrm>
          <a:custGeom>
            <a:avLst/>
            <a:gdLst/>
            <a:ahLst/>
            <a:cxnLst/>
            <a:rect l="l" t="t" r="r" b="b"/>
            <a:pathLst>
              <a:path w="159384" h="954405">
                <a:moveTo>
                  <a:pt x="159004" y="954024"/>
                </a:moveTo>
                <a:lnTo>
                  <a:pt x="108744" y="945917"/>
                </a:lnTo>
                <a:lnTo>
                  <a:pt x="65096" y="923343"/>
                </a:lnTo>
                <a:lnTo>
                  <a:pt x="30677" y="888922"/>
                </a:lnTo>
                <a:lnTo>
                  <a:pt x="8105" y="845274"/>
                </a:lnTo>
                <a:lnTo>
                  <a:pt x="0" y="795020"/>
                </a:lnTo>
                <a:lnTo>
                  <a:pt x="0" y="159004"/>
                </a:lnTo>
                <a:lnTo>
                  <a:pt x="8105" y="108749"/>
                </a:lnTo>
                <a:lnTo>
                  <a:pt x="30677" y="65101"/>
                </a:lnTo>
                <a:lnTo>
                  <a:pt x="65096" y="30680"/>
                </a:lnTo>
                <a:lnTo>
                  <a:pt x="108744" y="8106"/>
                </a:lnTo>
                <a:lnTo>
                  <a:pt x="159004" y="0"/>
                </a:lnTo>
              </a:path>
            </a:pathLst>
          </a:custGeom>
          <a:ln w="6096">
            <a:solidFill>
              <a:srgbClr val="000000"/>
            </a:solidFill>
          </a:ln>
        </p:spPr>
        <p:txBody>
          <a:bodyPr wrap="square" lIns="0" tIns="0" rIns="0" bIns="0" rtlCol="0"/>
          <a:lstStyle/>
          <a:p>
            <a:endParaRPr/>
          </a:p>
        </p:txBody>
      </p:sp>
      <p:sp>
        <p:nvSpPr>
          <p:cNvPr id="6" name="object 6"/>
          <p:cNvSpPr/>
          <p:nvPr/>
        </p:nvSpPr>
        <p:spPr>
          <a:xfrm>
            <a:off x="9801852" y="600456"/>
            <a:ext cx="159385" cy="954405"/>
          </a:xfrm>
          <a:custGeom>
            <a:avLst/>
            <a:gdLst/>
            <a:ahLst/>
            <a:cxnLst/>
            <a:rect l="l" t="t" r="r" b="b"/>
            <a:pathLst>
              <a:path w="159384" h="954405">
                <a:moveTo>
                  <a:pt x="0" y="0"/>
                </a:moveTo>
                <a:lnTo>
                  <a:pt x="50260" y="8106"/>
                </a:lnTo>
                <a:lnTo>
                  <a:pt x="93912" y="30680"/>
                </a:lnTo>
                <a:lnTo>
                  <a:pt x="128335" y="65101"/>
                </a:lnTo>
                <a:lnTo>
                  <a:pt x="150909" y="108749"/>
                </a:lnTo>
                <a:lnTo>
                  <a:pt x="159016" y="159004"/>
                </a:lnTo>
                <a:lnTo>
                  <a:pt x="159016" y="795020"/>
                </a:lnTo>
                <a:lnTo>
                  <a:pt x="150909" y="845274"/>
                </a:lnTo>
                <a:lnTo>
                  <a:pt x="128335" y="888922"/>
                </a:lnTo>
                <a:lnTo>
                  <a:pt x="93912" y="923343"/>
                </a:lnTo>
                <a:lnTo>
                  <a:pt x="50260" y="945917"/>
                </a:lnTo>
                <a:lnTo>
                  <a:pt x="0" y="954024"/>
                </a:lnTo>
              </a:path>
            </a:pathLst>
          </a:custGeom>
          <a:ln w="6096">
            <a:solidFill>
              <a:srgbClr val="000000"/>
            </a:solidFill>
          </a:ln>
        </p:spPr>
        <p:txBody>
          <a:bodyPr wrap="square" lIns="0" tIns="0" rIns="0" bIns="0" rtlCol="0"/>
          <a:lstStyle/>
          <a:p>
            <a:endParaRPr/>
          </a:p>
        </p:txBody>
      </p:sp>
      <p:sp>
        <p:nvSpPr>
          <p:cNvPr id="7" name="object 7"/>
          <p:cNvSpPr/>
          <p:nvPr/>
        </p:nvSpPr>
        <p:spPr>
          <a:xfrm>
            <a:off x="1572767" y="2191511"/>
            <a:ext cx="8920480" cy="349250"/>
          </a:xfrm>
          <a:custGeom>
            <a:avLst/>
            <a:gdLst/>
            <a:ahLst/>
            <a:cxnLst/>
            <a:rect l="l" t="t" r="r" b="b"/>
            <a:pathLst>
              <a:path w="8920480" h="349250">
                <a:moveTo>
                  <a:pt x="0" y="0"/>
                </a:moveTo>
                <a:lnTo>
                  <a:pt x="8919972" y="0"/>
                </a:lnTo>
                <a:lnTo>
                  <a:pt x="8919972" y="348996"/>
                </a:lnTo>
                <a:lnTo>
                  <a:pt x="0" y="348996"/>
                </a:lnTo>
                <a:lnTo>
                  <a:pt x="0" y="0"/>
                </a:lnTo>
                <a:close/>
              </a:path>
            </a:pathLst>
          </a:custGeom>
          <a:ln w="9144">
            <a:solidFill>
              <a:srgbClr val="000000"/>
            </a:solidFill>
          </a:ln>
        </p:spPr>
        <p:txBody>
          <a:bodyPr wrap="square" lIns="0" tIns="0" rIns="0" bIns="0" rtlCol="0"/>
          <a:lstStyle/>
          <a:p>
            <a:endParaRPr/>
          </a:p>
        </p:txBody>
      </p:sp>
      <p:sp>
        <p:nvSpPr>
          <p:cNvPr id="8" name="object 8"/>
          <p:cNvSpPr txBox="1"/>
          <p:nvPr/>
        </p:nvSpPr>
        <p:spPr>
          <a:xfrm>
            <a:off x="1602405" y="1781628"/>
            <a:ext cx="8941435" cy="3091815"/>
          </a:xfrm>
          <a:prstGeom prst="rect">
            <a:avLst/>
          </a:prstGeom>
        </p:spPr>
        <p:txBody>
          <a:bodyPr vert="horz" wrap="square" lIns="0" tIns="12700" rIns="0" bIns="0" rtlCol="0">
            <a:spAutoFit/>
          </a:bodyPr>
          <a:lstStyle/>
          <a:p>
            <a:pPr marL="133350">
              <a:spcBef>
                <a:spcPts val="100"/>
              </a:spcBef>
            </a:pPr>
            <a:r>
              <a:rPr b="1" u="sng" spc="-15" dirty="0">
                <a:uFill>
                  <a:solidFill>
                    <a:srgbClr val="000000"/>
                  </a:solidFill>
                </a:uFill>
                <a:latin typeface="ＭＳ Ｐゴシック"/>
                <a:cs typeface="ＭＳ Ｐゴシック"/>
              </a:rPr>
              <a:t>１．国会審議・附帯決議関係</a:t>
            </a:r>
            <a:endParaRPr>
              <a:latin typeface="ＭＳ Ｐゴシック"/>
              <a:cs typeface="ＭＳ Ｐゴシック"/>
            </a:endParaRPr>
          </a:p>
          <a:p>
            <a:pPr marL="60960">
              <a:spcBef>
                <a:spcPts val="1225"/>
              </a:spcBef>
            </a:pPr>
            <a:r>
              <a:rPr sz="1600" spc="-35" dirty="0">
                <a:latin typeface="ＭＳ Ｐゴシック"/>
                <a:cs typeface="ＭＳ Ｐゴシック"/>
              </a:rPr>
              <a:t>ＰＦＩ法改正案の国会審議や附帯決議を踏まえ、契約ガイドライン及びプロセスガイドラインの改正を行う。</a:t>
            </a:r>
            <a:endParaRPr sz="1600">
              <a:latin typeface="ＭＳ Ｐゴシック"/>
              <a:cs typeface="ＭＳ Ｐゴシック"/>
            </a:endParaRPr>
          </a:p>
          <a:p>
            <a:pPr>
              <a:spcBef>
                <a:spcPts val="20"/>
              </a:spcBef>
            </a:pPr>
            <a:endParaRPr sz="1550">
              <a:latin typeface="ＭＳ Ｐゴシック"/>
              <a:cs typeface="ＭＳ Ｐゴシック"/>
            </a:endParaRPr>
          </a:p>
          <a:p>
            <a:pPr marL="12700"/>
            <a:r>
              <a:rPr sz="1500" b="1" dirty="0">
                <a:latin typeface="ＭＳ Ｐゴシック"/>
                <a:cs typeface="ＭＳ Ｐゴシック"/>
              </a:rPr>
              <a:t>（１）</a:t>
            </a:r>
            <a:r>
              <a:rPr sz="1500" b="1" u="sng" spc="-30" dirty="0">
                <a:uFill>
                  <a:solidFill>
                    <a:srgbClr val="000000"/>
                  </a:solidFill>
                </a:uFill>
                <a:latin typeface="ＭＳ Ｐゴシック"/>
                <a:cs typeface="ＭＳ Ｐゴシック"/>
              </a:rPr>
              <a:t>労働関係法令の遵守について</a:t>
            </a:r>
            <a:endParaRPr sz="1500">
              <a:latin typeface="ＭＳ Ｐゴシック"/>
              <a:cs typeface="ＭＳ Ｐゴシック"/>
            </a:endParaRPr>
          </a:p>
          <a:p>
            <a:pPr marL="12700" marR="149860" indent="117475">
              <a:lnSpc>
                <a:spcPts val="1570"/>
              </a:lnSpc>
              <a:spcBef>
                <a:spcPts val="254"/>
              </a:spcBef>
            </a:pPr>
            <a:r>
              <a:rPr sz="1400" spc="-20" dirty="0">
                <a:latin typeface="ＭＳ Ｐゴシック"/>
                <a:cs typeface="ＭＳ Ｐゴシック"/>
              </a:rPr>
              <a:t>ＰＦＩ事業は長期に及ぶものであるとともに、通常はＳＰＣから各業者に業務を委託するものであるため、適切に人件費等を見積もるといった労働環境の整備が求められる。</a:t>
            </a:r>
            <a:endParaRPr sz="1400">
              <a:latin typeface="ＭＳ Ｐゴシック"/>
              <a:cs typeface="ＭＳ Ｐゴシック"/>
            </a:endParaRPr>
          </a:p>
          <a:p>
            <a:pPr marL="129539">
              <a:lnSpc>
                <a:spcPts val="1650"/>
              </a:lnSpc>
            </a:pPr>
            <a:r>
              <a:rPr sz="1400" spc="-20" dirty="0">
                <a:latin typeface="ＭＳ Ｐゴシック"/>
                <a:cs typeface="ＭＳ Ｐゴシック"/>
              </a:rPr>
              <a:t>そのため、労働関係法令を遵守し、社会保険料等の適正な積算を行うことが必要である旨を追記する。</a:t>
            </a:r>
            <a:endParaRPr sz="1400">
              <a:latin typeface="ＭＳ Ｐゴシック"/>
              <a:cs typeface="ＭＳ Ｐゴシック"/>
            </a:endParaRPr>
          </a:p>
          <a:p>
            <a:pPr marL="1135380">
              <a:spcBef>
                <a:spcPts val="775"/>
              </a:spcBef>
            </a:pPr>
            <a:r>
              <a:rPr sz="1250" i="1" spc="-50" dirty="0">
                <a:latin typeface="ＭＳ ゴシック"/>
                <a:cs typeface="ＭＳ ゴシック"/>
              </a:rPr>
              <a:t>※</a:t>
            </a:r>
            <a:r>
              <a:rPr sz="1250" i="1" spc="-75" dirty="0">
                <a:latin typeface="ＭＳ Ｐゴシック"/>
                <a:cs typeface="ＭＳ Ｐゴシック"/>
              </a:rPr>
              <a:t>対応箇所 ： 【契約ガイドライン「１． 事業全体にかかる事項」の「２．ＰＦＩ事業契約書作成に関する法令等上の留意点」】</a:t>
            </a:r>
            <a:endParaRPr sz="1250">
              <a:latin typeface="ＭＳ Ｐゴシック"/>
              <a:cs typeface="ＭＳ Ｐゴシック"/>
            </a:endParaRPr>
          </a:p>
          <a:p>
            <a:pPr>
              <a:spcBef>
                <a:spcPts val="5"/>
              </a:spcBef>
            </a:pPr>
            <a:endParaRPr sz="1900">
              <a:latin typeface="ＭＳ Ｐゴシック"/>
              <a:cs typeface="ＭＳ Ｐゴシック"/>
            </a:endParaRPr>
          </a:p>
          <a:p>
            <a:pPr marL="60960"/>
            <a:r>
              <a:rPr sz="1500" b="1" dirty="0">
                <a:latin typeface="ＭＳ Ｐゴシック"/>
                <a:cs typeface="ＭＳ Ｐゴシック"/>
              </a:rPr>
              <a:t>（２）</a:t>
            </a:r>
            <a:r>
              <a:rPr sz="1500" b="1" u="sng" spc="-30" dirty="0">
                <a:uFill>
                  <a:solidFill>
                    <a:srgbClr val="000000"/>
                  </a:solidFill>
                </a:uFill>
                <a:latin typeface="ＭＳ Ｐゴシック"/>
                <a:cs typeface="ＭＳ Ｐゴシック"/>
              </a:rPr>
              <a:t>地域企業の参画促進について</a:t>
            </a:r>
            <a:endParaRPr sz="1500">
              <a:latin typeface="ＭＳ Ｐゴシック"/>
              <a:cs typeface="ＭＳ Ｐゴシック"/>
            </a:endParaRPr>
          </a:p>
          <a:p>
            <a:pPr marL="178435">
              <a:spcBef>
                <a:spcPts val="5"/>
              </a:spcBef>
            </a:pPr>
            <a:r>
              <a:rPr sz="1400" spc="-20" dirty="0">
                <a:latin typeface="ＭＳ Ｐゴシック"/>
                <a:cs typeface="ＭＳ Ｐゴシック"/>
              </a:rPr>
              <a:t>地域企業、とりわけ中小企業の参画が促進されるよう、民間事業者の募集時の基本的な考え方の一つとして、</a:t>
            </a:r>
            <a:endParaRPr sz="1400">
              <a:latin typeface="ＭＳ Ｐゴシック"/>
              <a:cs typeface="ＭＳ Ｐゴシック"/>
            </a:endParaRPr>
          </a:p>
          <a:p>
            <a:pPr marL="60960">
              <a:spcBef>
                <a:spcPts val="105"/>
              </a:spcBef>
            </a:pPr>
            <a:r>
              <a:rPr sz="1400" spc="-20" dirty="0">
                <a:latin typeface="ＭＳ Ｐゴシック"/>
                <a:cs typeface="ＭＳ Ｐゴシック"/>
              </a:rPr>
              <a:t>落札時の評価において、地域企業の参画の有無、地域企業への業務発注、地域経済への貢献等を取り入れるといっ</a:t>
            </a:r>
            <a:endParaRPr sz="1400">
              <a:latin typeface="ＭＳ Ｐゴシック"/>
              <a:cs typeface="ＭＳ Ｐゴシック"/>
            </a:endParaRPr>
          </a:p>
        </p:txBody>
      </p:sp>
      <p:sp>
        <p:nvSpPr>
          <p:cNvPr id="12" name="object 12"/>
          <p:cNvSpPr txBox="1">
            <a:spLocks noGrp="1"/>
          </p:cNvSpPr>
          <p:nvPr>
            <p:ph type="sldNum" sz="quarter" idx="7"/>
          </p:nvPr>
        </p:nvSpPr>
        <p:spPr>
          <a:xfrm>
            <a:off x="8955530" y="6651469"/>
            <a:ext cx="186054" cy="219709"/>
          </a:xfrm>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12700">
              <a:spcBef>
                <a:spcPts val="100"/>
              </a:spcBef>
            </a:pPr>
            <a:fld id="{81D60167-4931-47E6-BA6A-407CBD079E47}" type="slidenum">
              <a:rPr lang="en-US" altLang="ja-JP" smtClean="0"/>
              <a:pPr marL="12700">
                <a:spcBef>
                  <a:spcPts val="100"/>
                </a:spcBef>
              </a:pPr>
              <a:t>61</a:t>
            </a:fld>
            <a:endParaRPr dirty="0"/>
          </a:p>
        </p:txBody>
      </p:sp>
      <p:sp>
        <p:nvSpPr>
          <p:cNvPr id="9" name="object 9"/>
          <p:cNvSpPr txBox="1"/>
          <p:nvPr/>
        </p:nvSpPr>
        <p:spPr>
          <a:xfrm>
            <a:off x="1650898" y="4833606"/>
            <a:ext cx="2679700" cy="228268"/>
          </a:xfrm>
          <a:prstGeom prst="rect">
            <a:avLst/>
          </a:prstGeom>
        </p:spPr>
        <p:txBody>
          <a:bodyPr vert="horz" wrap="square" lIns="0" tIns="12700" rIns="0" bIns="0" rtlCol="0">
            <a:spAutoFit/>
          </a:bodyPr>
          <a:lstStyle/>
          <a:p>
            <a:pPr marL="12700">
              <a:spcBef>
                <a:spcPts val="100"/>
              </a:spcBef>
            </a:pPr>
            <a:r>
              <a:rPr sz="1400" spc="-15" dirty="0">
                <a:latin typeface="ＭＳ Ｐゴシック"/>
                <a:cs typeface="ＭＳ Ｐゴシック"/>
              </a:rPr>
              <a:t>た工夫が想定される旨を追記する。</a:t>
            </a:r>
            <a:endParaRPr sz="1400">
              <a:latin typeface="ＭＳ Ｐゴシック"/>
              <a:cs typeface="ＭＳ Ｐゴシック"/>
            </a:endParaRPr>
          </a:p>
        </p:txBody>
      </p:sp>
      <p:sp>
        <p:nvSpPr>
          <p:cNvPr id="10" name="object 10"/>
          <p:cNvSpPr txBox="1"/>
          <p:nvPr/>
        </p:nvSpPr>
        <p:spPr>
          <a:xfrm>
            <a:off x="1651077" y="5366929"/>
            <a:ext cx="8781415" cy="989373"/>
          </a:xfrm>
          <a:prstGeom prst="rect">
            <a:avLst/>
          </a:prstGeom>
        </p:spPr>
        <p:txBody>
          <a:bodyPr vert="horz" wrap="square" lIns="0" tIns="27305" rIns="0" bIns="0" rtlCol="0">
            <a:spAutoFit/>
          </a:bodyPr>
          <a:lstStyle/>
          <a:p>
            <a:pPr marL="12700">
              <a:spcBef>
                <a:spcPts val="215"/>
              </a:spcBef>
            </a:pPr>
            <a:r>
              <a:rPr sz="1500" b="1" dirty="0">
                <a:latin typeface="ＭＳ Ｐゴシック"/>
                <a:cs typeface="ＭＳ Ｐゴシック"/>
              </a:rPr>
              <a:t>（３）</a:t>
            </a:r>
            <a:r>
              <a:rPr sz="1500" b="1" u="sng" spc="-30" dirty="0">
                <a:uFill>
                  <a:solidFill>
                    <a:srgbClr val="000000"/>
                  </a:solidFill>
                </a:uFill>
                <a:latin typeface="ＭＳ Ｐゴシック"/>
                <a:cs typeface="ＭＳ Ｐゴシック"/>
              </a:rPr>
              <a:t>災害等の緊急時の施設利用について</a:t>
            </a:r>
            <a:endParaRPr sz="1500">
              <a:latin typeface="ＭＳ Ｐゴシック"/>
              <a:cs typeface="ＭＳ Ｐゴシック"/>
            </a:endParaRPr>
          </a:p>
          <a:p>
            <a:pPr marL="12700" marR="5080" indent="117475">
              <a:lnSpc>
                <a:spcPts val="1570"/>
              </a:lnSpc>
              <a:spcBef>
                <a:spcPts val="254"/>
              </a:spcBef>
            </a:pPr>
            <a:r>
              <a:rPr sz="1400" spc="-20" dirty="0">
                <a:latin typeface="ＭＳ Ｐゴシック"/>
                <a:cs typeface="ＭＳ Ｐゴシック"/>
              </a:rPr>
              <a:t>ＰＦＩ事業の対象施設は、公共性が高いものであるため、各施設の用途を踏まえ、災害時の被災者の受入れ等に活用できることや、事前調整の上で公的行事のために活用できることについて示しておくことが望ましい旨を追記する。</a:t>
            </a:r>
            <a:endParaRPr sz="1400">
              <a:latin typeface="ＭＳ Ｐゴシック"/>
              <a:cs typeface="ＭＳ Ｐゴシック"/>
            </a:endParaRPr>
          </a:p>
          <a:p>
            <a:pPr marL="5897245">
              <a:spcBef>
                <a:spcPts val="670"/>
              </a:spcBef>
            </a:pPr>
            <a:r>
              <a:rPr sz="1250" i="1" spc="-50" dirty="0">
                <a:latin typeface="ＭＳ ゴシック"/>
                <a:cs typeface="ＭＳ ゴシック"/>
              </a:rPr>
              <a:t>※</a:t>
            </a:r>
            <a:r>
              <a:rPr sz="1250" i="1" spc="-40" dirty="0">
                <a:latin typeface="ＭＳ Ｐゴシック"/>
                <a:cs typeface="ＭＳ Ｐゴシック"/>
              </a:rPr>
              <a:t>対応箇所 ： 【プロセスガイドライン４－１】</a:t>
            </a:r>
            <a:endParaRPr sz="1250">
              <a:latin typeface="ＭＳ Ｐゴシック"/>
              <a:cs typeface="ＭＳ Ｐゴシック"/>
            </a:endParaRPr>
          </a:p>
        </p:txBody>
      </p:sp>
      <p:sp>
        <p:nvSpPr>
          <p:cNvPr id="11" name="object 11"/>
          <p:cNvSpPr txBox="1"/>
          <p:nvPr/>
        </p:nvSpPr>
        <p:spPr>
          <a:xfrm>
            <a:off x="7525421" y="4940389"/>
            <a:ext cx="2874010" cy="207108"/>
          </a:xfrm>
          <a:prstGeom prst="rect">
            <a:avLst/>
          </a:prstGeom>
        </p:spPr>
        <p:txBody>
          <a:bodyPr vert="horz" wrap="square" lIns="0" tIns="14605" rIns="0" bIns="0" rtlCol="0">
            <a:spAutoFit/>
          </a:bodyPr>
          <a:lstStyle/>
          <a:p>
            <a:pPr marL="12700">
              <a:spcBef>
                <a:spcPts val="115"/>
              </a:spcBef>
            </a:pPr>
            <a:r>
              <a:rPr sz="1250" i="1" spc="-50" dirty="0">
                <a:latin typeface="ＭＳ ゴシック"/>
                <a:cs typeface="ＭＳ ゴシック"/>
              </a:rPr>
              <a:t>※</a:t>
            </a:r>
            <a:r>
              <a:rPr sz="1250" i="1" spc="-40" dirty="0">
                <a:latin typeface="ＭＳ Ｐゴシック"/>
                <a:cs typeface="ＭＳ Ｐゴシック"/>
              </a:rPr>
              <a:t>対応箇所 ： 【プロセスガイドライン４－１】</a:t>
            </a:r>
            <a:endParaRPr sz="1250">
              <a:latin typeface="ＭＳ Ｐゴシック"/>
              <a:cs typeface="ＭＳ Ｐゴシック"/>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2580" y="835152"/>
            <a:ext cx="8958580" cy="497572"/>
          </a:xfrm>
          <a:prstGeom prst="rect">
            <a:avLst/>
          </a:prstGeom>
          <a:ln w="9144">
            <a:solidFill>
              <a:srgbClr val="000000"/>
            </a:solidFill>
          </a:ln>
        </p:spPr>
        <p:txBody>
          <a:bodyPr vert="horz" wrap="square" lIns="0" tIns="35560" rIns="0" bIns="0" rtlCol="0">
            <a:spAutoFit/>
          </a:bodyPr>
          <a:lstStyle/>
          <a:p>
            <a:pPr marL="91440" marR="234315">
              <a:spcBef>
                <a:spcPts val="280"/>
              </a:spcBef>
            </a:pPr>
            <a:r>
              <a:rPr sz="1500" spc="-10" dirty="0">
                <a:latin typeface="ＭＳ Ｐゴシック"/>
                <a:cs typeface="ＭＳ Ｐゴシック"/>
              </a:rPr>
              <a:t>「国が実施する</a:t>
            </a:r>
            <a:r>
              <a:rPr sz="1500" dirty="0">
                <a:latin typeface="Calibri"/>
                <a:cs typeface="Calibri"/>
              </a:rPr>
              <a:t>PFI</a:t>
            </a:r>
            <a:r>
              <a:rPr sz="1500" spc="-25" dirty="0">
                <a:latin typeface="ＭＳ Ｐゴシック"/>
                <a:cs typeface="ＭＳ Ｐゴシック"/>
              </a:rPr>
              <a:t>事業について」</a:t>
            </a:r>
            <a:r>
              <a:rPr sz="1500" spc="-10" dirty="0">
                <a:latin typeface="ＭＳ Ｐゴシック"/>
                <a:cs typeface="ＭＳ Ｐゴシック"/>
              </a:rPr>
              <a:t>（令和３年５月会計検査院随時報告</a:t>
            </a:r>
            <a:r>
              <a:rPr sz="1500" dirty="0">
                <a:latin typeface="ＭＳ Ｐゴシック"/>
                <a:cs typeface="ＭＳ Ｐゴシック"/>
              </a:rPr>
              <a:t>）</a:t>
            </a:r>
            <a:r>
              <a:rPr sz="1500" spc="-25" dirty="0">
                <a:latin typeface="ＭＳ Ｐゴシック"/>
                <a:cs typeface="ＭＳ Ｐゴシック"/>
              </a:rPr>
              <a:t>や、それを踏まえて実施したＶＦＭ算定</a:t>
            </a:r>
            <a:r>
              <a:rPr sz="1500" spc="-20" dirty="0">
                <a:latin typeface="ＭＳ Ｐゴシック"/>
                <a:cs typeface="ＭＳ Ｐゴシック"/>
              </a:rPr>
              <a:t>に関する実態調査の結果を踏まえ、</a:t>
            </a:r>
            <a:r>
              <a:rPr sz="1500" spc="-20" dirty="0">
                <a:latin typeface="Calibri"/>
                <a:cs typeface="Calibri"/>
              </a:rPr>
              <a:t>VFM</a:t>
            </a:r>
            <a:r>
              <a:rPr sz="1500" spc="-30" dirty="0">
                <a:latin typeface="ＭＳ Ｐゴシック"/>
                <a:cs typeface="ＭＳ Ｐゴシック"/>
              </a:rPr>
              <a:t>ガイドラインの改正を行う。</a:t>
            </a:r>
            <a:endParaRPr sz="1500">
              <a:latin typeface="ＭＳ Ｐゴシック"/>
              <a:cs typeface="ＭＳ Ｐゴシック"/>
            </a:endParaRPr>
          </a:p>
        </p:txBody>
      </p:sp>
      <p:sp>
        <p:nvSpPr>
          <p:cNvPr id="3" name="object 3"/>
          <p:cNvSpPr txBox="1"/>
          <p:nvPr/>
        </p:nvSpPr>
        <p:spPr>
          <a:xfrm>
            <a:off x="1709600" y="429896"/>
            <a:ext cx="3921760" cy="299720"/>
          </a:xfrm>
          <a:prstGeom prst="rect">
            <a:avLst/>
          </a:prstGeom>
        </p:spPr>
        <p:txBody>
          <a:bodyPr vert="horz" wrap="square" lIns="0" tIns="12700" rIns="0" bIns="0" rtlCol="0">
            <a:spAutoFit/>
          </a:bodyPr>
          <a:lstStyle/>
          <a:p>
            <a:pPr marL="12700">
              <a:spcBef>
                <a:spcPts val="100"/>
              </a:spcBef>
            </a:pPr>
            <a:r>
              <a:rPr b="1" u="sng" spc="-25" dirty="0">
                <a:uFill>
                  <a:solidFill>
                    <a:srgbClr val="000000"/>
                  </a:solidFill>
                </a:uFill>
                <a:latin typeface="ＭＳ Ｐゴシック"/>
                <a:cs typeface="ＭＳ Ｐゴシック"/>
              </a:rPr>
              <a:t>２．会計検査院報告を踏まえた対応関係</a:t>
            </a:r>
            <a:endParaRPr>
              <a:latin typeface="ＭＳ Ｐゴシック"/>
              <a:cs typeface="ＭＳ Ｐゴシック"/>
            </a:endParaRPr>
          </a:p>
        </p:txBody>
      </p:sp>
      <p:sp>
        <p:nvSpPr>
          <p:cNvPr id="4" name="object 4"/>
          <p:cNvSpPr txBox="1"/>
          <p:nvPr/>
        </p:nvSpPr>
        <p:spPr>
          <a:xfrm>
            <a:off x="1839840" y="5467508"/>
            <a:ext cx="1625600" cy="228268"/>
          </a:xfrm>
          <a:prstGeom prst="rect">
            <a:avLst/>
          </a:prstGeom>
        </p:spPr>
        <p:txBody>
          <a:bodyPr vert="horz" wrap="square" lIns="0" tIns="12700" rIns="0" bIns="0" rtlCol="0">
            <a:spAutoFit/>
          </a:bodyPr>
          <a:lstStyle/>
          <a:p>
            <a:pPr marL="12700">
              <a:spcBef>
                <a:spcPts val="100"/>
              </a:spcBef>
            </a:pPr>
            <a:r>
              <a:rPr sz="1400" spc="-10" dirty="0">
                <a:latin typeface="ＭＳ Ｐゴシック"/>
                <a:cs typeface="ＭＳ Ｐゴシック"/>
              </a:rPr>
              <a:t>される旨を追記する。</a:t>
            </a:r>
            <a:endParaRPr sz="1400">
              <a:latin typeface="ＭＳ Ｐゴシック"/>
              <a:cs typeface="ＭＳ Ｐゴシック"/>
            </a:endParaRPr>
          </a:p>
        </p:txBody>
      </p:sp>
      <p:sp>
        <p:nvSpPr>
          <p:cNvPr id="5" name="object 5"/>
          <p:cNvSpPr txBox="1"/>
          <p:nvPr/>
        </p:nvSpPr>
        <p:spPr>
          <a:xfrm>
            <a:off x="1588478" y="1501111"/>
            <a:ext cx="8985885" cy="4049891"/>
          </a:xfrm>
          <a:prstGeom prst="rect">
            <a:avLst/>
          </a:prstGeom>
        </p:spPr>
        <p:txBody>
          <a:bodyPr vert="horz" wrap="square" lIns="0" tIns="93980" rIns="0" bIns="0" rtlCol="0">
            <a:spAutoFit/>
          </a:bodyPr>
          <a:lstStyle/>
          <a:p>
            <a:pPr marL="12700">
              <a:spcBef>
                <a:spcPts val="740"/>
              </a:spcBef>
            </a:pPr>
            <a:r>
              <a:rPr sz="1500" b="1" dirty="0">
                <a:latin typeface="ＭＳ Ｐゴシック"/>
                <a:cs typeface="ＭＳ Ｐゴシック"/>
              </a:rPr>
              <a:t>（１）</a:t>
            </a:r>
            <a:r>
              <a:rPr sz="1500" b="1" u="sng" spc="-30" dirty="0">
                <a:uFill>
                  <a:solidFill>
                    <a:srgbClr val="000000"/>
                  </a:solidFill>
                </a:uFill>
                <a:latin typeface="ＭＳ Ｐゴシック"/>
                <a:cs typeface="ＭＳ Ｐゴシック"/>
              </a:rPr>
              <a:t>会計検査院報告を踏まえた対応について</a:t>
            </a:r>
            <a:endParaRPr sz="1500">
              <a:latin typeface="ＭＳ Ｐゴシック"/>
              <a:cs typeface="ＭＳ Ｐゴシック"/>
            </a:endParaRPr>
          </a:p>
          <a:p>
            <a:pPr marL="262255" marR="5080" indent="-179070">
              <a:spcBef>
                <a:spcPts val="605"/>
              </a:spcBef>
              <a:buFont typeface="Arial"/>
              <a:buChar char="•"/>
              <a:tabLst>
                <a:tab pos="263525" algn="l"/>
              </a:tabLst>
            </a:pPr>
            <a:r>
              <a:rPr sz="1400" spc="-15" dirty="0">
                <a:latin typeface="ＭＳ Ｐゴシック"/>
                <a:cs typeface="ＭＳ Ｐゴシック"/>
              </a:rPr>
              <a:t>コンセッション以外の独立採算型・混合型事業の</a:t>
            </a:r>
            <a:r>
              <a:rPr sz="1400" spc="-10" dirty="0">
                <a:latin typeface="Calibri"/>
                <a:cs typeface="Calibri"/>
              </a:rPr>
              <a:t>VFM</a:t>
            </a:r>
            <a:r>
              <a:rPr sz="1400" spc="-20" dirty="0">
                <a:latin typeface="ＭＳ Ｐゴシック"/>
                <a:cs typeface="ＭＳ Ｐゴシック"/>
              </a:rPr>
              <a:t>算定方法を明確にすべきという指摘を踏まえ、コンセッションと</a:t>
            </a:r>
            <a:r>
              <a:rPr sz="1400" spc="500" dirty="0">
                <a:latin typeface="ＭＳ Ｐゴシック"/>
                <a:cs typeface="ＭＳ Ｐゴシック"/>
              </a:rPr>
              <a:t> </a:t>
            </a:r>
            <a:r>
              <a:rPr sz="1400" spc="-15" dirty="0">
                <a:latin typeface="ＭＳ Ｐゴシック"/>
                <a:cs typeface="ＭＳ Ｐゴシック"/>
              </a:rPr>
              <a:t>同	様に、総収入と総支出の差を用いて算定する方法</a:t>
            </a:r>
            <a:r>
              <a:rPr sz="1400" dirty="0">
                <a:latin typeface="ＭＳ Ｐゴシック"/>
                <a:cs typeface="ＭＳ Ｐゴシック"/>
              </a:rPr>
              <a:t>（</a:t>
            </a:r>
            <a:r>
              <a:rPr sz="1400" spc="-20" dirty="0">
                <a:latin typeface="ＭＳ Ｐゴシック"/>
                <a:cs typeface="ＭＳ Ｐゴシック"/>
              </a:rPr>
              <a:t>運営権ガイドラインに記載</a:t>
            </a:r>
            <a:r>
              <a:rPr sz="1400" spc="-10" dirty="0">
                <a:latin typeface="ＭＳ Ｐゴシック"/>
                <a:cs typeface="ＭＳ Ｐゴシック"/>
              </a:rPr>
              <a:t>）</a:t>
            </a:r>
            <a:r>
              <a:rPr sz="1400" spc="-20" dirty="0">
                <a:latin typeface="ＭＳ Ｐゴシック"/>
                <a:cs typeface="ＭＳ Ｐゴシック"/>
              </a:rPr>
              <a:t>によることが望ましい旨を追記する。</a:t>
            </a:r>
            <a:endParaRPr sz="1400">
              <a:latin typeface="ＭＳ Ｐゴシック"/>
              <a:cs typeface="ＭＳ Ｐゴシック"/>
            </a:endParaRPr>
          </a:p>
          <a:p>
            <a:pPr marL="262255" marR="98425" indent="-179070">
              <a:lnSpc>
                <a:spcPct val="102499"/>
              </a:lnSpc>
              <a:spcBef>
                <a:spcPts val="555"/>
              </a:spcBef>
              <a:buFont typeface="Arial"/>
              <a:buChar char="•"/>
              <a:tabLst>
                <a:tab pos="263525" algn="l"/>
              </a:tabLst>
            </a:pPr>
            <a:r>
              <a:rPr sz="1400" spc="-10" dirty="0">
                <a:latin typeface="Calibri"/>
                <a:cs typeface="Calibri"/>
              </a:rPr>
              <a:t>P</a:t>
            </a:r>
            <a:r>
              <a:rPr sz="1400" dirty="0">
                <a:latin typeface="Calibri"/>
                <a:cs typeface="Calibri"/>
              </a:rPr>
              <a:t>F</a:t>
            </a:r>
            <a:r>
              <a:rPr sz="1400" spc="-10" dirty="0">
                <a:latin typeface="Calibri"/>
                <a:cs typeface="Calibri"/>
              </a:rPr>
              <a:t>I</a:t>
            </a:r>
            <a:r>
              <a:rPr sz="1400" spc="-15" dirty="0">
                <a:latin typeface="ＭＳ Ｐゴシック"/>
                <a:cs typeface="ＭＳ Ｐゴシック"/>
              </a:rPr>
              <a:t>の公的財政負担の見込み額には入札による下落</a:t>
            </a:r>
            <a:r>
              <a:rPr sz="1400" spc="-10" dirty="0">
                <a:latin typeface="ＭＳ Ｐゴシック"/>
                <a:cs typeface="ＭＳ Ｐゴシック"/>
              </a:rPr>
              <a:t>（</a:t>
            </a:r>
            <a:r>
              <a:rPr sz="1400" dirty="0">
                <a:latin typeface="ＭＳ Ｐゴシック"/>
                <a:cs typeface="ＭＳ Ｐゴシック"/>
              </a:rPr>
              <a:t>＝</a:t>
            </a:r>
            <a:r>
              <a:rPr sz="1400" spc="-15" dirty="0">
                <a:latin typeface="ＭＳ Ｐゴシック"/>
                <a:cs typeface="ＭＳ Ｐゴシック"/>
              </a:rPr>
              <a:t>競争の効果</a:t>
            </a:r>
            <a:r>
              <a:rPr sz="1400" spc="5" dirty="0">
                <a:latin typeface="ＭＳ Ｐゴシック"/>
                <a:cs typeface="ＭＳ Ｐゴシック"/>
              </a:rPr>
              <a:t>）</a:t>
            </a:r>
            <a:r>
              <a:rPr sz="1400" spc="-15" dirty="0">
                <a:latin typeface="ＭＳ Ｐゴシック"/>
                <a:cs typeface="ＭＳ Ｐゴシック"/>
              </a:rPr>
              <a:t>が反映されているが、従来方式には反映されて	</a:t>
            </a:r>
            <a:r>
              <a:rPr sz="1400" spc="-5" dirty="0">
                <a:latin typeface="ＭＳ Ｐゴシック"/>
                <a:cs typeface="ＭＳ Ｐゴシック"/>
              </a:rPr>
              <a:t>いないことにより</a:t>
            </a:r>
            <a:r>
              <a:rPr sz="1400" spc="-5" dirty="0">
                <a:latin typeface="Calibri"/>
                <a:cs typeface="Calibri"/>
              </a:rPr>
              <a:t>V</a:t>
            </a:r>
            <a:r>
              <a:rPr sz="1400" dirty="0">
                <a:latin typeface="Calibri"/>
                <a:cs typeface="Calibri"/>
              </a:rPr>
              <a:t>F</a:t>
            </a:r>
            <a:r>
              <a:rPr sz="1400" spc="-5" dirty="0">
                <a:latin typeface="Calibri"/>
                <a:cs typeface="Calibri"/>
              </a:rPr>
              <a:t>M</a:t>
            </a:r>
            <a:r>
              <a:rPr sz="1400" spc="-15" dirty="0">
                <a:latin typeface="ＭＳ Ｐゴシック"/>
                <a:cs typeface="ＭＳ Ｐゴシック"/>
              </a:rPr>
              <a:t>が過大に見積もられているという指摘を踏まえ、従来方式の見込み額について過去の類似施設	</a:t>
            </a:r>
            <a:r>
              <a:rPr sz="1400" spc="-10" dirty="0">
                <a:latin typeface="ＭＳ Ｐゴシック"/>
                <a:cs typeface="ＭＳ Ｐゴシック"/>
              </a:rPr>
              <a:t>の落札価格等を基に算定する方法（</a:t>
            </a:r>
            <a:r>
              <a:rPr sz="1400" spc="-15" dirty="0">
                <a:latin typeface="ＭＳ Ｐゴシック"/>
                <a:cs typeface="ＭＳ Ｐゴシック"/>
              </a:rPr>
              <a:t>地方公共団体で多く採用</a:t>
            </a:r>
            <a:r>
              <a:rPr sz="1400" spc="5" dirty="0">
                <a:latin typeface="ＭＳ Ｐゴシック"/>
                <a:cs typeface="ＭＳ Ｐゴシック"/>
              </a:rPr>
              <a:t>）</a:t>
            </a:r>
            <a:r>
              <a:rPr sz="1400" spc="-30" dirty="0">
                <a:latin typeface="ＭＳ Ｐゴシック"/>
                <a:cs typeface="ＭＳ Ｐゴシック"/>
              </a:rPr>
              <a:t>を追記する。 </a:t>
            </a:r>
            <a:r>
              <a:rPr sz="1200" spc="5" dirty="0">
                <a:latin typeface="Calibri"/>
                <a:cs typeface="Calibri"/>
              </a:rPr>
              <a:t>→</a:t>
            </a:r>
            <a:r>
              <a:rPr sz="1200" spc="-15" dirty="0">
                <a:latin typeface="ＭＳ Ｐゴシック"/>
                <a:cs typeface="ＭＳ Ｐゴシック"/>
              </a:rPr>
              <a:t>次ページ参照</a:t>
            </a:r>
            <a:endParaRPr sz="1200">
              <a:latin typeface="ＭＳ Ｐゴシック"/>
              <a:cs typeface="ＭＳ Ｐゴシック"/>
            </a:endParaRPr>
          </a:p>
          <a:p>
            <a:pPr marL="262890" marR="13335" indent="-179070">
              <a:lnSpc>
                <a:spcPts val="1570"/>
              </a:lnSpc>
              <a:spcBef>
                <a:spcPts val="890"/>
              </a:spcBef>
              <a:buFont typeface="Arial"/>
              <a:buChar char="•"/>
              <a:tabLst>
                <a:tab pos="264160" algn="l"/>
              </a:tabLst>
            </a:pPr>
            <a:r>
              <a:rPr sz="1400" spc="-20" dirty="0">
                <a:latin typeface="ＭＳ Ｐゴシック"/>
                <a:cs typeface="ＭＳ Ｐゴシック"/>
              </a:rPr>
              <a:t>実際の金利情勢を十分に考慮し割引率を設定すべきという指摘への対応として、現行でもリスクフリーレートの採用</a:t>
            </a:r>
            <a:r>
              <a:rPr sz="1400" spc="500" dirty="0">
                <a:latin typeface="ＭＳ Ｐゴシック"/>
                <a:cs typeface="ＭＳ Ｐゴシック"/>
              </a:rPr>
              <a:t> </a:t>
            </a:r>
            <a:r>
              <a:rPr sz="1400" spc="-20" dirty="0">
                <a:latin typeface="ＭＳ Ｐゴシック"/>
                <a:cs typeface="ＭＳ Ｐゴシック"/>
              </a:rPr>
              <a:t>が	適当である旨記載しているが、具体的に、事業期間に近い長期国債の利回りを採用する方法がある旨を追記する。</a:t>
            </a:r>
            <a:endParaRPr sz="1400">
              <a:latin typeface="ＭＳ Ｐゴシック"/>
              <a:cs typeface="ＭＳ Ｐゴシック"/>
            </a:endParaRPr>
          </a:p>
          <a:p>
            <a:pPr marL="5452110">
              <a:spcBef>
                <a:spcPts val="815"/>
              </a:spcBef>
            </a:pPr>
            <a:r>
              <a:rPr sz="1250" i="1" spc="-50" dirty="0">
                <a:latin typeface="ＭＳ ゴシック"/>
                <a:cs typeface="ＭＳ ゴシック"/>
              </a:rPr>
              <a:t>※</a:t>
            </a:r>
            <a:r>
              <a:rPr sz="1250" i="1" spc="80" dirty="0">
                <a:latin typeface="ＭＳ Ｐゴシック"/>
                <a:cs typeface="ＭＳ Ｐゴシック"/>
              </a:rPr>
              <a:t>対応箇所 ： 【</a:t>
            </a:r>
            <a:r>
              <a:rPr sz="1200" i="1" dirty="0">
                <a:latin typeface="Calibri"/>
                <a:cs typeface="Calibri"/>
              </a:rPr>
              <a:t>VFM</a:t>
            </a:r>
            <a:r>
              <a:rPr sz="1250" i="1" spc="-65" dirty="0">
                <a:latin typeface="ＭＳ Ｐゴシック"/>
                <a:cs typeface="ＭＳ Ｐゴシック"/>
              </a:rPr>
              <a:t>ガイドライン一２、二２、四３</a:t>
            </a:r>
            <a:r>
              <a:rPr sz="1250" i="1" spc="-40" dirty="0">
                <a:latin typeface="ＭＳ Ｐゴシック"/>
                <a:cs typeface="ＭＳ Ｐゴシック"/>
              </a:rPr>
              <a:t>（２）</a:t>
            </a:r>
            <a:r>
              <a:rPr sz="1250" i="1" spc="-50" dirty="0">
                <a:latin typeface="ＭＳ Ｐゴシック"/>
                <a:cs typeface="ＭＳ Ｐゴシック"/>
              </a:rPr>
              <a:t>】</a:t>
            </a:r>
            <a:endParaRPr sz="1250">
              <a:latin typeface="ＭＳ Ｐゴシック"/>
              <a:cs typeface="ＭＳ Ｐゴシック"/>
            </a:endParaRPr>
          </a:p>
          <a:p>
            <a:pPr marL="12700">
              <a:spcBef>
                <a:spcPts val="1250"/>
              </a:spcBef>
            </a:pPr>
            <a:r>
              <a:rPr sz="1500" b="1" spc="-10" dirty="0">
                <a:latin typeface="ＭＳ Ｐゴシック"/>
                <a:cs typeface="ＭＳ Ｐゴシック"/>
              </a:rPr>
              <a:t>（２）</a:t>
            </a:r>
            <a:r>
              <a:rPr sz="1500" b="1" u="sng" spc="-10" dirty="0">
                <a:uFill>
                  <a:solidFill>
                    <a:srgbClr val="000000"/>
                  </a:solidFill>
                </a:uFill>
                <a:latin typeface="Calibri"/>
                <a:cs typeface="Calibri"/>
              </a:rPr>
              <a:t>VFM</a:t>
            </a:r>
            <a:r>
              <a:rPr sz="1500" b="1" u="sng" spc="-30" dirty="0">
                <a:uFill>
                  <a:solidFill>
                    <a:srgbClr val="000000"/>
                  </a:solidFill>
                </a:uFill>
                <a:latin typeface="ＭＳ Ｐゴシック"/>
                <a:cs typeface="ＭＳ Ｐゴシック"/>
              </a:rPr>
              <a:t>算定の実態調査を踏まえた割引率に関する改正について</a:t>
            </a:r>
            <a:endParaRPr sz="1500">
              <a:latin typeface="ＭＳ Ｐゴシック"/>
              <a:cs typeface="ＭＳ Ｐゴシック"/>
            </a:endParaRPr>
          </a:p>
          <a:p>
            <a:pPr marL="262890" marR="182245" indent="-179070">
              <a:lnSpc>
                <a:spcPts val="1570"/>
              </a:lnSpc>
              <a:spcBef>
                <a:spcPts val="855"/>
              </a:spcBef>
              <a:buFont typeface="Arial"/>
              <a:buChar char="•"/>
              <a:tabLst>
                <a:tab pos="264160" algn="l"/>
              </a:tabLst>
            </a:pPr>
            <a:r>
              <a:rPr sz="1400" spc="-20" dirty="0">
                <a:latin typeface="ＭＳ Ｐゴシック"/>
                <a:cs typeface="ＭＳ Ｐゴシック"/>
              </a:rPr>
              <a:t>近年の物価上昇傾向や、長期国債の利回りに係るマーケットの状況を踏まえ、割引率として用いる長期国債の利回り	に期待物価上昇率を勘案することが想定される旨を追記する。</a:t>
            </a:r>
            <a:endParaRPr sz="1400">
              <a:latin typeface="ＭＳ Ｐゴシック"/>
              <a:cs typeface="ＭＳ Ｐゴシック"/>
            </a:endParaRPr>
          </a:p>
          <a:p>
            <a:pPr marL="262255" marR="90170" indent="-179070">
              <a:spcBef>
                <a:spcPts val="675"/>
              </a:spcBef>
              <a:buFont typeface="Arial"/>
              <a:buChar char="•"/>
              <a:tabLst>
                <a:tab pos="263525" algn="l"/>
              </a:tabLst>
            </a:pPr>
            <a:r>
              <a:rPr sz="1400" spc="-15" dirty="0">
                <a:latin typeface="ＭＳ Ｐゴシック"/>
                <a:cs typeface="ＭＳ Ｐゴシック"/>
              </a:rPr>
              <a:t>リスクフリーレート採用の前提であるリスク調整が実務上困難であることを踏まえ、</a:t>
            </a:r>
            <a:r>
              <a:rPr sz="1400" spc="-10" dirty="0">
                <a:latin typeface="ＭＳ Ｐゴシック"/>
                <a:cs typeface="ＭＳ Ｐゴシック"/>
              </a:rPr>
              <a:t>PFI</a:t>
            </a:r>
            <a:r>
              <a:rPr sz="1400" spc="-20" dirty="0">
                <a:latin typeface="ＭＳ Ｐゴシック"/>
                <a:cs typeface="ＭＳ Ｐゴシック"/>
              </a:rPr>
              <a:t>の公的財政負担の見込額につ	</a:t>
            </a:r>
            <a:r>
              <a:rPr sz="1400" spc="-15" dirty="0">
                <a:latin typeface="ＭＳ Ｐゴシック"/>
                <a:cs typeface="ＭＳ Ｐゴシック"/>
              </a:rPr>
              <a:t>いてリスクプレミアムを加味した割引率を用いる手法</a:t>
            </a:r>
            <a:r>
              <a:rPr sz="1400" spc="-10" dirty="0">
                <a:latin typeface="ＭＳ Ｐゴシック"/>
                <a:cs typeface="ＭＳ Ｐゴシック"/>
              </a:rPr>
              <a:t>（</a:t>
            </a:r>
            <a:r>
              <a:rPr sz="1400" spc="-15" dirty="0">
                <a:latin typeface="ＭＳ Ｐゴシック"/>
                <a:cs typeface="ＭＳ Ｐゴシック"/>
              </a:rPr>
              <a:t>運営権ガイドラインに記載</a:t>
            </a:r>
            <a:r>
              <a:rPr sz="1400" spc="-10" dirty="0">
                <a:latin typeface="ＭＳ Ｐゴシック"/>
                <a:cs typeface="ＭＳ Ｐゴシック"/>
              </a:rPr>
              <a:t>）</a:t>
            </a:r>
            <a:r>
              <a:rPr sz="1400" spc="-15" dirty="0">
                <a:latin typeface="ＭＳ Ｐゴシック"/>
                <a:cs typeface="ＭＳ Ｐゴシック"/>
              </a:rPr>
              <a:t>を追記する。</a:t>
            </a:r>
            <a:endParaRPr sz="1400">
              <a:latin typeface="ＭＳ Ｐゴシック"/>
              <a:cs typeface="ＭＳ Ｐゴシック"/>
            </a:endParaRPr>
          </a:p>
          <a:p>
            <a:pPr marL="263525"/>
            <a:r>
              <a:rPr sz="1400" spc="-15" dirty="0">
                <a:latin typeface="ＭＳ Ｐゴシック"/>
                <a:cs typeface="ＭＳ Ｐゴシック"/>
              </a:rPr>
              <a:t>また、直接の推計が困難なリスクの期待値の見合いとして、利払い費用の差や</a:t>
            </a:r>
            <a:r>
              <a:rPr sz="1400" spc="-10" dirty="0">
                <a:latin typeface="ＭＳ Ｐゴシック"/>
                <a:cs typeface="ＭＳ Ｐゴシック"/>
              </a:rPr>
              <a:t>SPC</a:t>
            </a:r>
            <a:r>
              <a:rPr sz="1400" spc="-20" dirty="0">
                <a:latin typeface="ＭＳ Ｐゴシック"/>
                <a:cs typeface="ＭＳ Ｐゴシック"/>
              </a:rPr>
              <a:t>関連費用を勘案することが想定</a:t>
            </a:r>
            <a:endParaRPr sz="1400">
              <a:latin typeface="ＭＳ Ｐゴシック"/>
              <a:cs typeface="ＭＳ Ｐゴシック"/>
            </a:endParaRPr>
          </a:p>
        </p:txBody>
      </p:sp>
      <p:sp>
        <p:nvSpPr>
          <p:cNvPr id="6" name="object 6"/>
          <p:cNvSpPr txBox="1"/>
          <p:nvPr/>
        </p:nvSpPr>
        <p:spPr>
          <a:xfrm>
            <a:off x="7028004" y="5561339"/>
            <a:ext cx="3384550" cy="207108"/>
          </a:xfrm>
          <a:prstGeom prst="rect">
            <a:avLst/>
          </a:prstGeom>
        </p:spPr>
        <p:txBody>
          <a:bodyPr vert="horz" wrap="square" lIns="0" tIns="14605" rIns="0" bIns="0" rtlCol="0">
            <a:spAutoFit/>
          </a:bodyPr>
          <a:lstStyle/>
          <a:p>
            <a:pPr marL="12700">
              <a:spcBef>
                <a:spcPts val="115"/>
              </a:spcBef>
            </a:pPr>
            <a:r>
              <a:rPr sz="1250" i="1" spc="-50" dirty="0">
                <a:latin typeface="ＭＳ ゴシック"/>
                <a:cs typeface="ＭＳ ゴシック"/>
              </a:rPr>
              <a:t>※</a:t>
            </a:r>
            <a:r>
              <a:rPr sz="1250" i="1" spc="80" dirty="0">
                <a:latin typeface="ＭＳ Ｐゴシック"/>
                <a:cs typeface="ＭＳ Ｐゴシック"/>
              </a:rPr>
              <a:t>対応箇所 ： 【</a:t>
            </a:r>
            <a:r>
              <a:rPr sz="1200" i="1" dirty="0">
                <a:latin typeface="Calibri"/>
                <a:cs typeface="Calibri"/>
              </a:rPr>
              <a:t>VFM</a:t>
            </a:r>
            <a:r>
              <a:rPr sz="1250" i="1" spc="-65" dirty="0">
                <a:latin typeface="ＭＳ Ｐゴシック"/>
                <a:cs typeface="ＭＳ Ｐゴシック"/>
              </a:rPr>
              <a:t>ガイドライン四１、四３</a:t>
            </a:r>
            <a:r>
              <a:rPr sz="1250" i="1" spc="-40" dirty="0">
                <a:latin typeface="ＭＳ Ｐゴシック"/>
                <a:cs typeface="ＭＳ Ｐゴシック"/>
              </a:rPr>
              <a:t>（３）（４）</a:t>
            </a:r>
            <a:r>
              <a:rPr sz="1250" i="1" spc="-50" dirty="0">
                <a:latin typeface="ＭＳ Ｐゴシック"/>
                <a:cs typeface="ＭＳ Ｐゴシック"/>
              </a:rPr>
              <a:t>】</a:t>
            </a:r>
            <a:endParaRPr sz="1250">
              <a:latin typeface="ＭＳ Ｐゴシック"/>
              <a:cs typeface="ＭＳ Ｐゴシック"/>
            </a:endParaRPr>
          </a:p>
        </p:txBody>
      </p:sp>
      <p:pic>
        <p:nvPicPr>
          <p:cNvPr id="7" name="object 7"/>
          <p:cNvPicPr/>
          <p:nvPr/>
        </p:nvPicPr>
        <p:blipFill>
          <a:blip r:embed="rId2" cstate="print"/>
          <a:stretch>
            <a:fillRect/>
          </a:stretch>
        </p:blipFill>
        <p:spPr>
          <a:xfrm>
            <a:off x="1524001" y="1"/>
            <a:ext cx="9139427" cy="396239"/>
          </a:xfrm>
          <a:prstGeom prst="rect">
            <a:avLst/>
          </a:prstGeom>
        </p:spPr>
      </p:pic>
      <p:sp>
        <p:nvSpPr>
          <p:cNvPr id="8" name="object 8"/>
          <p:cNvSpPr txBox="1">
            <a:spLocks noGrp="1"/>
          </p:cNvSpPr>
          <p:nvPr>
            <p:ph type="title"/>
          </p:nvPr>
        </p:nvSpPr>
        <p:spPr>
          <a:xfrm>
            <a:off x="762000" y="-11415"/>
            <a:ext cx="10972800" cy="443711"/>
          </a:xfrm>
          <a:prstGeom prst="rect">
            <a:avLst/>
          </a:prstGeom>
        </p:spPr>
        <p:txBody>
          <a:bodyPr vert="horz" wrap="square" lIns="0" tIns="12700" rIns="0" bIns="0" rtlCol="0" anchor="ctr">
            <a:spAutoFit/>
          </a:bodyPr>
          <a:lstStyle/>
          <a:p>
            <a:pPr marL="12700">
              <a:spcBef>
                <a:spcPts val="100"/>
              </a:spcBef>
            </a:pPr>
            <a:r>
              <a:rPr sz="2800" spc="-20" dirty="0"/>
              <a:t>各種ガイドライン改正の概要</a:t>
            </a:r>
          </a:p>
        </p:txBody>
      </p:sp>
      <p:sp>
        <p:nvSpPr>
          <p:cNvPr id="9" name="object 9"/>
          <p:cNvSpPr txBox="1">
            <a:spLocks noGrp="1"/>
          </p:cNvSpPr>
          <p:nvPr>
            <p:ph type="sldNum" sz="quarter" idx="7"/>
          </p:nvPr>
        </p:nvSpPr>
        <p:spPr>
          <a:xfrm>
            <a:off x="8955530" y="6651469"/>
            <a:ext cx="186054" cy="219709"/>
          </a:xfrm>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12700">
              <a:spcBef>
                <a:spcPts val="100"/>
              </a:spcBef>
            </a:pPr>
            <a:fld id="{81D60167-4931-47E6-BA6A-407CBD079E47}" type="slidenum">
              <a:rPr lang="en-US" altLang="ja-JP" smtClean="0"/>
              <a:pPr marL="12700">
                <a:spcBef>
                  <a:spcPts val="100"/>
                </a:spcBef>
              </a:pPr>
              <a:t>62</a:t>
            </a:fld>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66318" y="3523143"/>
            <a:ext cx="0" cy="2651760"/>
          </a:xfrm>
          <a:custGeom>
            <a:avLst/>
            <a:gdLst/>
            <a:ahLst/>
            <a:cxnLst/>
            <a:rect l="l" t="t" r="r" b="b"/>
            <a:pathLst>
              <a:path h="2651760">
                <a:moveTo>
                  <a:pt x="0" y="0"/>
                </a:moveTo>
                <a:lnTo>
                  <a:pt x="0" y="2651760"/>
                </a:lnTo>
              </a:path>
            </a:pathLst>
          </a:custGeom>
          <a:ln w="12700">
            <a:solidFill>
              <a:srgbClr val="000000"/>
            </a:solidFill>
          </a:ln>
        </p:spPr>
        <p:txBody>
          <a:bodyPr wrap="square" lIns="0" tIns="0" rIns="0" bIns="0" rtlCol="0"/>
          <a:lstStyle/>
          <a:p>
            <a:endParaRPr/>
          </a:p>
        </p:txBody>
      </p:sp>
      <p:grpSp>
        <p:nvGrpSpPr>
          <p:cNvPr id="3" name="object 3"/>
          <p:cNvGrpSpPr/>
          <p:nvPr/>
        </p:nvGrpSpPr>
        <p:grpSpPr>
          <a:xfrm>
            <a:off x="6453618" y="3516793"/>
            <a:ext cx="3905250" cy="2664460"/>
            <a:chOff x="4929618" y="3516793"/>
            <a:chExt cx="3905250" cy="2664460"/>
          </a:xfrm>
        </p:grpSpPr>
        <p:sp>
          <p:nvSpPr>
            <p:cNvPr id="4" name="object 4"/>
            <p:cNvSpPr/>
            <p:nvPr/>
          </p:nvSpPr>
          <p:spPr>
            <a:xfrm>
              <a:off x="8821571" y="3523143"/>
              <a:ext cx="0" cy="2651760"/>
            </a:xfrm>
            <a:custGeom>
              <a:avLst/>
              <a:gdLst/>
              <a:ahLst/>
              <a:cxnLst/>
              <a:rect l="l" t="t" r="r" b="b"/>
              <a:pathLst>
                <a:path h="2651760">
                  <a:moveTo>
                    <a:pt x="0" y="0"/>
                  </a:moveTo>
                  <a:lnTo>
                    <a:pt x="0" y="2651760"/>
                  </a:lnTo>
                </a:path>
              </a:pathLst>
            </a:custGeom>
            <a:ln w="12700">
              <a:solidFill>
                <a:srgbClr val="000000"/>
              </a:solidFill>
            </a:ln>
          </p:spPr>
          <p:txBody>
            <a:bodyPr wrap="square" lIns="0" tIns="0" rIns="0" bIns="0" rtlCol="0"/>
            <a:lstStyle/>
            <a:p>
              <a:endParaRPr/>
            </a:p>
          </p:txBody>
        </p:sp>
        <p:sp>
          <p:nvSpPr>
            <p:cNvPr id="5" name="object 5"/>
            <p:cNvSpPr/>
            <p:nvPr/>
          </p:nvSpPr>
          <p:spPr>
            <a:xfrm>
              <a:off x="4935968" y="6168553"/>
              <a:ext cx="3892550" cy="0"/>
            </a:xfrm>
            <a:custGeom>
              <a:avLst/>
              <a:gdLst/>
              <a:ahLst/>
              <a:cxnLst/>
              <a:rect l="l" t="t" r="r" b="b"/>
              <a:pathLst>
                <a:path w="3892550">
                  <a:moveTo>
                    <a:pt x="0" y="0"/>
                  </a:moveTo>
                  <a:lnTo>
                    <a:pt x="3891953" y="0"/>
                  </a:lnTo>
                </a:path>
              </a:pathLst>
            </a:custGeom>
            <a:ln w="12700">
              <a:solidFill>
                <a:srgbClr val="000000"/>
              </a:solidFill>
            </a:ln>
          </p:spPr>
          <p:txBody>
            <a:bodyPr wrap="square" lIns="0" tIns="0" rIns="0" bIns="0" rtlCol="0"/>
            <a:lstStyle/>
            <a:p>
              <a:endParaRPr/>
            </a:p>
          </p:txBody>
        </p:sp>
      </p:grpSp>
      <p:sp>
        <p:nvSpPr>
          <p:cNvPr id="6" name="object 6"/>
          <p:cNvSpPr txBox="1"/>
          <p:nvPr/>
        </p:nvSpPr>
        <p:spPr>
          <a:xfrm>
            <a:off x="6466318" y="3529493"/>
            <a:ext cx="3879850" cy="239168"/>
          </a:xfrm>
          <a:prstGeom prst="rect">
            <a:avLst/>
          </a:prstGeom>
          <a:solidFill>
            <a:srgbClr val="DADADA"/>
          </a:solidFill>
          <a:ln w="12700">
            <a:solidFill>
              <a:srgbClr val="000000"/>
            </a:solidFill>
          </a:ln>
        </p:spPr>
        <p:txBody>
          <a:bodyPr vert="horz" wrap="square" lIns="0" tIns="38735" rIns="0" bIns="0" rtlCol="0">
            <a:spAutoFit/>
          </a:bodyPr>
          <a:lstStyle/>
          <a:p>
            <a:pPr algn="ctr">
              <a:spcBef>
                <a:spcPts val="305"/>
              </a:spcBef>
            </a:pPr>
            <a:r>
              <a:rPr sz="1300" b="1" spc="-25" dirty="0">
                <a:latin typeface="ＭＳ Ｐゴシック"/>
                <a:cs typeface="ＭＳ Ｐゴシック"/>
              </a:rPr>
              <a:t>改正後</a:t>
            </a:r>
            <a:endParaRPr sz="1300">
              <a:latin typeface="ＭＳ Ｐゴシック"/>
              <a:cs typeface="ＭＳ Ｐゴシック"/>
            </a:endParaRPr>
          </a:p>
        </p:txBody>
      </p:sp>
      <p:grpSp>
        <p:nvGrpSpPr>
          <p:cNvPr id="7" name="object 7"/>
          <p:cNvGrpSpPr/>
          <p:nvPr/>
        </p:nvGrpSpPr>
        <p:grpSpPr>
          <a:xfrm>
            <a:off x="1833283" y="3516793"/>
            <a:ext cx="3905250" cy="2664460"/>
            <a:chOff x="309283" y="3516793"/>
            <a:chExt cx="3905250" cy="2664460"/>
          </a:xfrm>
        </p:grpSpPr>
        <p:sp>
          <p:nvSpPr>
            <p:cNvPr id="8" name="object 8"/>
            <p:cNvSpPr/>
            <p:nvPr/>
          </p:nvSpPr>
          <p:spPr>
            <a:xfrm>
              <a:off x="321983" y="3523143"/>
              <a:ext cx="0" cy="2651760"/>
            </a:xfrm>
            <a:custGeom>
              <a:avLst/>
              <a:gdLst/>
              <a:ahLst/>
              <a:cxnLst/>
              <a:rect l="l" t="t" r="r" b="b"/>
              <a:pathLst>
                <a:path h="2651760">
                  <a:moveTo>
                    <a:pt x="0" y="0"/>
                  </a:moveTo>
                  <a:lnTo>
                    <a:pt x="0" y="2651760"/>
                  </a:lnTo>
                </a:path>
              </a:pathLst>
            </a:custGeom>
            <a:ln w="12700">
              <a:solidFill>
                <a:srgbClr val="000000"/>
              </a:solidFill>
            </a:ln>
          </p:spPr>
          <p:txBody>
            <a:bodyPr wrap="square" lIns="0" tIns="0" rIns="0" bIns="0" rtlCol="0"/>
            <a:lstStyle/>
            <a:p>
              <a:endParaRPr/>
            </a:p>
          </p:txBody>
        </p:sp>
        <p:sp>
          <p:nvSpPr>
            <p:cNvPr id="9" name="object 9"/>
            <p:cNvSpPr/>
            <p:nvPr/>
          </p:nvSpPr>
          <p:spPr>
            <a:xfrm>
              <a:off x="4201236" y="3523143"/>
              <a:ext cx="0" cy="2651760"/>
            </a:xfrm>
            <a:custGeom>
              <a:avLst/>
              <a:gdLst/>
              <a:ahLst/>
              <a:cxnLst/>
              <a:rect l="l" t="t" r="r" b="b"/>
              <a:pathLst>
                <a:path h="2651760">
                  <a:moveTo>
                    <a:pt x="0" y="0"/>
                  </a:moveTo>
                  <a:lnTo>
                    <a:pt x="0" y="2651760"/>
                  </a:lnTo>
                </a:path>
              </a:pathLst>
            </a:custGeom>
            <a:ln w="12700">
              <a:solidFill>
                <a:srgbClr val="000000"/>
              </a:solidFill>
            </a:ln>
          </p:spPr>
          <p:txBody>
            <a:bodyPr wrap="square" lIns="0" tIns="0" rIns="0" bIns="0" rtlCol="0"/>
            <a:lstStyle/>
            <a:p>
              <a:endParaRPr/>
            </a:p>
          </p:txBody>
        </p:sp>
        <p:sp>
          <p:nvSpPr>
            <p:cNvPr id="10" name="object 10"/>
            <p:cNvSpPr/>
            <p:nvPr/>
          </p:nvSpPr>
          <p:spPr>
            <a:xfrm>
              <a:off x="315633" y="6168553"/>
              <a:ext cx="3892550" cy="0"/>
            </a:xfrm>
            <a:custGeom>
              <a:avLst/>
              <a:gdLst/>
              <a:ahLst/>
              <a:cxnLst/>
              <a:rect l="l" t="t" r="r" b="b"/>
              <a:pathLst>
                <a:path w="3892550">
                  <a:moveTo>
                    <a:pt x="0" y="0"/>
                  </a:moveTo>
                  <a:lnTo>
                    <a:pt x="3891953" y="0"/>
                  </a:lnTo>
                </a:path>
              </a:pathLst>
            </a:custGeom>
            <a:ln w="12700">
              <a:solidFill>
                <a:srgbClr val="000000"/>
              </a:solidFill>
            </a:ln>
          </p:spPr>
          <p:txBody>
            <a:bodyPr wrap="square" lIns="0" tIns="0" rIns="0" bIns="0" rtlCol="0"/>
            <a:lstStyle/>
            <a:p>
              <a:endParaRPr/>
            </a:p>
          </p:txBody>
        </p:sp>
      </p:grpSp>
      <p:sp>
        <p:nvSpPr>
          <p:cNvPr id="11" name="object 11"/>
          <p:cNvSpPr txBox="1"/>
          <p:nvPr/>
        </p:nvSpPr>
        <p:spPr>
          <a:xfrm>
            <a:off x="1845983" y="3529493"/>
            <a:ext cx="3879850" cy="239168"/>
          </a:xfrm>
          <a:prstGeom prst="rect">
            <a:avLst/>
          </a:prstGeom>
          <a:solidFill>
            <a:srgbClr val="DADADA"/>
          </a:solidFill>
          <a:ln w="12700">
            <a:solidFill>
              <a:srgbClr val="000000"/>
            </a:solidFill>
          </a:ln>
        </p:spPr>
        <p:txBody>
          <a:bodyPr vert="horz" wrap="square" lIns="0" tIns="38735" rIns="0" bIns="0" rtlCol="0">
            <a:spAutoFit/>
          </a:bodyPr>
          <a:lstStyle/>
          <a:p>
            <a:pPr algn="ctr">
              <a:spcBef>
                <a:spcPts val="305"/>
              </a:spcBef>
            </a:pPr>
            <a:r>
              <a:rPr sz="1300" b="1" spc="-30" dirty="0">
                <a:latin typeface="ＭＳ Ｐゴシック"/>
                <a:cs typeface="ＭＳ Ｐゴシック"/>
              </a:rPr>
              <a:t>現行</a:t>
            </a:r>
            <a:endParaRPr sz="1300">
              <a:latin typeface="ＭＳ Ｐゴシック"/>
              <a:cs typeface="ＭＳ Ｐゴシック"/>
            </a:endParaRPr>
          </a:p>
        </p:txBody>
      </p:sp>
      <p:grpSp>
        <p:nvGrpSpPr>
          <p:cNvPr id="12" name="object 12"/>
          <p:cNvGrpSpPr/>
          <p:nvPr/>
        </p:nvGrpSpPr>
        <p:grpSpPr>
          <a:xfrm>
            <a:off x="4082797" y="4088891"/>
            <a:ext cx="1042669" cy="1999614"/>
            <a:chOff x="2558796" y="4088891"/>
            <a:chExt cx="1042669" cy="1999614"/>
          </a:xfrm>
        </p:grpSpPr>
        <p:sp>
          <p:nvSpPr>
            <p:cNvPr id="13" name="object 13"/>
            <p:cNvSpPr/>
            <p:nvPr/>
          </p:nvSpPr>
          <p:spPr>
            <a:xfrm>
              <a:off x="2971800" y="4088891"/>
              <a:ext cx="167640" cy="685800"/>
            </a:xfrm>
            <a:custGeom>
              <a:avLst/>
              <a:gdLst/>
              <a:ahLst/>
              <a:cxnLst/>
              <a:rect l="l" t="t" r="r" b="b"/>
              <a:pathLst>
                <a:path w="167639" h="685800">
                  <a:moveTo>
                    <a:pt x="83820" y="0"/>
                  </a:moveTo>
                  <a:lnTo>
                    <a:pt x="0" y="83819"/>
                  </a:lnTo>
                  <a:lnTo>
                    <a:pt x="41910" y="83819"/>
                  </a:lnTo>
                  <a:lnTo>
                    <a:pt x="41910" y="601979"/>
                  </a:lnTo>
                  <a:lnTo>
                    <a:pt x="0" y="601979"/>
                  </a:lnTo>
                  <a:lnTo>
                    <a:pt x="83820" y="685799"/>
                  </a:lnTo>
                  <a:lnTo>
                    <a:pt x="167640" y="601979"/>
                  </a:lnTo>
                  <a:lnTo>
                    <a:pt x="125730" y="601979"/>
                  </a:lnTo>
                  <a:lnTo>
                    <a:pt x="125730" y="83819"/>
                  </a:lnTo>
                  <a:lnTo>
                    <a:pt x="167640" y="83819"/>
                  </a:lnTo>
                  <a:lnTo>
                    <a:pt x="83820" y="0"/>
                  </a:lnTo>
                  <a:close/>
                </a:path>
              </a:pathLst>
            </a:custGeom>
            <a:solidFill>
              <a:srgbClr val="FF0000"/>
            </a:solidFill>
          </p:spPr>
          <p:txBody>
            <a:bodyPr wrap="square" lIns="0" tIns="0" rIns="0" bIns="0" rtlCol="0"/>
            <a:lstStyle/>
            <a:p>
              <a:endParaRPr/>
            </a:p>
          </p:txBody>
        </p:sp>
        <p:pic>
          <p:nvPicPr>
            <p:cNvPr id="14" name="object 14"/>
            <p:cNvPicPr/>
            <p:nvPr/>
          </p:nvPicPr>
          <p:blipFill>
            <a:blip r:embed="rId2" cstate="print"/>
            <a:stretch>
              <a:fillRect/>
            </a:stretch>
          </p:blipFill>
          <p:spPr>
            <a:xfrm>
              <a:off x="2558796" y="4751831"/>
              <a:ext cx="1042415" cy="1336547"/>
            </a:xfrm>
            <a:prstGeom prst="rect">
              <a:avLst/>
            </a:prstGeom>
          </p:spPr>
        </p:pic>
        <p:pic>
          <p:nvPicPr>
            <p:cNvPr id="15" name="object 15"/>
            <p:cNvPicPr/>
            <p:nvPr/>
          </p:nvPicPr>
          <p:blipFill>
            <a:blip r:embed="rId3" cstate="print"/>
            <a:stretch>
              <a:fillRect/>
            </a:stretch>
          </p:blipFill>
          <p:spPr>
            <a:xfrm>
              <a:off x="2808732" y="5219699"/>
              <a:ext cx="539495" cy="426719"/>
            </a:xfrm>
            <a:prstGeom prst="rect">
              <a:avLst/>
            </a:prstGeom>
          </p:spPr>
        </p:pic>
        <p:sp>
          <p:nvSpPr>
            <p:cNvPr id="16" name="object 16"/>
            <p:cNvSpPr/>
            <p:nvPr/>
          </p:nvSpPr>
          <p:spPr>
            <a:xfrm>
              <a:off x="2584703" y="4777743"/>
              <a:ext cx="935990" cy="1229995"/>
            </a:xfrm>
            <a:custGeom>
              <a:avLst/>
              <a:gdLst/>
              <a:ahLst/>
              <a:cxnLst/>
              <a:rect l="l" t="t" r="r" b="b"/>
              <a:pathLst>
                <a:path w="935989" h="1229995">
                  <a:moveTo>
                    <a:pt x="779780" y="0"/>
                  </a:moveTo>
                  <a:lnTo>
                    <a:pt x="155956" y="0"/>
                  </a:lnTo>
                  <a:lnTo>
                    <a:pt x="106662" y="7950"/>
                  </a:lnTo>
                  <a:lnTo>
                    <a:pt x="63850" y="30090"/>
                  </a:lnTo>
                  <a:lnTo>
                    <a:pt x="30090" y="63850"/>
                  </a:lnTo>
                  <a:lnTo>
                    <a:pt x="7950" y="106662"/>
                  </a:lnTo>
                  <a:lnTo>
                    <a:pt x="0" y="155956"/>
                  </a:lnTo>
                  <a:lnTo>
                    <a:pt x="0" y="1073899"/>
                  </a:lnTo>
                  <a:lnTo>
                    <a:pt x="7950" y="1123199"/>
                  </a:lnTo>
                  <a:lnTo>
                    <a:pt x="30090" y="1166014"/>
                  </a:lnTo>
                  <a:lnTo>
                    <a:pt x="63850" y="1199776"/>
                  </a:lnTo>
                  <a:lnTo>
                    <a:pt x="106662" y="1221917"/>
                  </a:lnTo>
                  <a:lnTo>
                    <a:pt x="155956" y="1229868"/>
                  </a:lnTo>
                  <a:lnTo>
                    <a:pt x="779780" y="1229868"/>
                  </a:lnTo>
                  <a:lnTo>
                    <a:pt x="829073" y="1221917"/>
                  </a:lnTo>
                  <a:lnTo>
                    <a:pt x="871885" y="1199776"/>
                  </a:lnTo>
                  <a:lnTo>
                    <a:pt x="905645" y="1166014"/>
                  </a:lnTo>
                  <a:lnTo>
                    <a:pt x="927785" y="1123199"/>
                  </a:lnTo>
                  <a:lnTo>
                    <a:pt x="935736" y="1073899"/>
                  </a:lnTo>
                  <a:lnTo>
                    <a:pt x="935736" y="155956"/>
                  </a:lnTo>
                  <a:lnTo>
                    <a:pt x="927785" y="106662"/>
                  </a:lnTo>
                  <a:lnTo>
                    <a:pt x="905645" y="63850"/>
                  </a:lnTo>
                  <a:lnTo>
                    <a:pt x="871885" y="30090"/>
                  </a:lnTo>
                  <a:lnTo>
                    <a:pt x="829073" y="7950"/>
                  </a:lnTo>
                  <a:lnTo>
                    <a:pt x="779780" y="0"/>
                  </a:lnTo>
                  <a:close/>
                </a:path>
              </a:pathLst>
            </a:custGeom>
            <a:solidFill>
              <a:srgbClr val="DADADA"/>
            </a:solidFill>
          </p:spPr>
          <p:txBody>
            <a:bodyPr wrap="square" lIns="0" tIns="0" rIns="0" bIns="0" rtlCol="0"/>
            <a:lstStyle/>
            <a:p>
              <a:endParaRPr/>
            </a:p>
          </p:txBody>
        </p:sp>
      </p:grpSp>
      <p:sp>
        <p:nvSpPr>
          <p:cNvPr id="17" name="object 17"/>
          <p:cNvSpPr txBox="1"/>
          <p:nvPr/>
        </p:nvSpPr>
        <p:spPr>
          <a:xfrm>
            <a:off x="4438303" y="5282985"/>
            <a:ext cx="275590" cy="197490"/>
          </a:xfrm>
          <a:prstGeom prst="rect">
            <a:avLst/>
          </a:prstGeom>
        </p:spPr>
        <p:txBody>
          <a:bodyPr vert="horz" wrap="square" lIns="0" tIns="12700" rIns="0" bIns="0" rtlCol="0">
            <a:spAutoFit/>
          </a:bodyPr>
          <a:lstStyle/>
          <a:p>
            <a:pPr marL="12700">
              <a:spcBef>
                <a:spcPts val="100"/>
              </a:spcBef>
            </a:pPr>
            <a:r>
              <a:rPr sz="1200" b="1" spc="-25" dirty="0">
                <a:latin typeface="ＭＳ Ｐゴシック"/>
                <a:cs typeface="ＭＳ Ｐゴシック"/>
              </a:rPr>
              <a:t>ＰＦＩ</a:t>
            </a:r>
            <a:endParaRPr sz="1200">
              <a:latin typeface="ＭＳ Ｐゴシック"/>
              <a:cs typeface="ＭＳ Ｐゴシック"/>
            </a:endParaRPr>
          </a:p>
        </p:txBody>
      </p:sp>
      <p:pic>
        <p:nvPicPr>
          <p:cNvPr id="18" name="object 18"/>
          <p:cNvPicPr/>
          <p:nvPr/>
        </p:nvPicPr>
        <p:blipFill>
          <a:blip r:embed="rId4" cstate="print"/>
          <a:stretch>
            <a:fillRect/>
          </a:stretch>
        </p:blipFill>
        <p:spPr>
          <a:xfrm>
            <a:off x="1524001" y="1"/>
            <a:ext cx="9139427" cy="396239"/>
          </a:xfrm>
          <a:prstGeom prst="rect">
            <a:avLst/>
          </a:prstGeom>
        </p:spPr>
      </p:pic>
      <p:sp>
        <p:nvSpPr>
          <p:cNvPr id="19" name="object 19"/>
          <p:cNvSpPr txBox="1">
            <a:spLocks noGrp="1"/>
          </p:cNvSpPr>
          <p:nvPr>
            <p:ph type="title"/>
          </p:nvPr>
        </p:nvSpPr>
        <p:spPr>
          <a:xfrm>
            <a:off x="811161" y="-20515"/>
            <a:ext cx="10368116" cy="443711"/>
          </a:xfrm>
          <a:prstGeom prst="rect">
            <a:avLst/>
          </a:prstGeom>
        </p:spPr>
        <p:txBody>
          <a:bodyPr vert="horz" wrap="square" lIns="0" tIns="12700" rIns="0" bIns="0" rtlCol="0" anchor="ctr">
            <a:spAutoFit/>
          </a:bodyPr>
          <a:lstStyle/>
          <a:p>
            <a:pPr marL="12700">
              <a:spcBef>
                <a:spcPts val="100"/>
              </a:spcBef>
            </a:pPr>
            <a:r>
              <a:rPr sz="2800" spc="-15" dirty="0"/>
              <a:t>ＶＦＭガイドライン改正の概要</a:t>
            </a:r>
            <a:r>
              <a:rPr sz="2800" spc="-10" dirty="0"/>
              <a:t>（競争の効果の反映</a:t>
            </a:r>
            <a:r>
              <a:rPr sz="2800" spc="-50" dirty="0"/>
              <a:t>）</a:t>
            </a:r>
          </a:p>
        </p:txBody>
      </p:sp>
      <p:grpSp>
        <p:nvGrpSpPr>
          <p:cNvPr id="20" name="object 20"/>
          <p:cNvGrpSpPr/>
          <p:nvPr/>
        </p:nvGrpSpPr>
        <p:grpSpPr>
          <a:xfrm>
            <a:off x="4088893" y="4497323"/>
            <a:ext cx="1054735" cy="356870"/>
            <a:chOff x="2564892" y="4497323"/>
            <a:chExt cx="1054735" cy="356870"/>
          </a:xfrm>
        </p:grpSpPr>
        <p:pic>
          <p:nvPicPr>
            <p:cNvPr id="21" name="object 21"/>
            <p:cNvPicPr/>
            <p:nvPr/>
          </p:nvPicPr>
          <p:blipFill>
            <a:blip r:embed="rId5" cstate="print"/>
            <a:stretch>
              <a:fillRect/>
            </a:stretch>
          </p:blipFill>
          <p:spPr>
            <a:xfrm>
              <a:off x="2564892" y="4497323"/>
              <a:ext cx="1054607" cy="356615"/>
            </a:xfrm>
            <a:prstGeom prst="rect">
              <a:avLst/>
            </a:prstGeom>
          </p:spPr>
        </p:pic>
        <p:pic>
          <p:nvPicPr>
            <p:cNvPr id="22" name="object 22"/>
            <p:cNvPicPr/>
            <p:nvPr/>
          </p:nvPicPr>
          <p:blipFill>
            <a:blip r:embed="rId6" cstate="print"/>
            <a:stretch>
              <a:fillRect/>
            </a:stretch>
          </p:blipFill>
          <p:spPr>
            <a:xfrm>
              <a:off x="2633472" y="4521707"/>
              <a:ext cx="914399" cy="320039"/>
            </a:xfrm>
            <a:prstGeom prst="rect">
              <a:avLst/>
            </a:prstGeom>
          </p:spPr>
        </p:pic>
        <p:sp>
          <p:nvSpPr>
            <p:cNvPr id="23" name="object 23"/>
            <p:cNvSpPr/>
            <p:nvPr/>
          </p:nvSpPr>
          <p:spPr>
            <a:xfrm>
              <a:off x="2596896" y="4529327"/>
              <a:ext cx="935990" cy="238125"/>
            </a:xfrm>
            <a:custGeom>
              <a:avLst/>
              <a:gdLst/>
              <a:ahLst/>
              <a:cxnLst/>
              <a:rect l="l" t="t" r="r" b="b"/>
              <a:pathLst>
                <a:path w="935989" h="238125">
                  <a:moveTo>
                    <a:pt x="0" y="39624"/>
                  </a:moveTo>
                  <a:lnTo>
                    <a:pt x="3114" y="24201"/>
                  </a:lnTo>
                  <a:lnTo>
                    <a:pt x="11606" y="11606"/>
                  </a:lnTo>
                  <a:lnTo>
                    <a:pt x="24201" y="3114"/>
                  </a:lnTo>
                  <a:lnTo>
                    <a:pt x="39624" y="0"/>
                  </a:lnTo>
                  <a:lnTo>
                    <a:pt x="896112" y="0"/>
                  </a:lnTo>
                  <a:lnTo>
                    <a:pt x="911534" y="3114"/>
                  </a:lnTo>
                  <a:lnTo>
                    <a:pt x="924129" y="11606"/>
                  </a:lnTo>
                  <a:lnTo>
                    <a:pt x="932621" y="24201"/>
                  </a:lnTo>
                  <a:lnTo>
                    <a:pt x="935736" y="39624"/>
                  </a:lnTo>
                  <a:lnTo>
                    <a:pt x="935736" y="198120"/>
                  </a:lnTo>
                  <a:lnTo>
                    <a:pt x="932621" y="213542"/>
                  </a:lnTo>
                  <a:lnTo>
                    <a:pt x="924129" y="226137"/>
                  </a:lnTo>
                  <a:lnTo>
                    <a:pt x="911534" y="234629"/>
                  </a:lnTo>
                  <a:lnTo>
                    <a:pt x="896112" y="237744"/>
                  </a:lnTo>
                  <a:lnTo>
                    <a:pt x="39624" y="237744"/>
                  </a:lnTo>
                  <a:lnTo>
                    <a:pt x="24201" y="234629"/>
                  </a:lnTo>
                  <a:lnTo>
                    <a:pt x="11606" y="226137"/>
                  </a:lnTo>
                  <a:lnTo>
                    <a:pt x="3114" y="213542"/>
                  </a:lnTo>
                  <a:lnTo>
                    <a:pt x="0" y="198120"/>
                  </a:lnTo>
                  <a:lnTo>
                    <a:pt x="0" y="39624"/>
                  </a:lnTo>
                  <a:close/>
                </a:path>
              </a:pathLst>
            </a:custGeom>
            <a:ln w="12192">
              <a:solidFill>
                <a:srgbClr val="000000"/>
              </a:solidFill>
              <a:prstDash val="sysDot"/>
            </a:ln>
          </p:spPr>
          <p:txBody>
            <a:bodyPr wrap="square" lIns="0" tIns="0" rIns="0" bIns="0" rtlCol="0"/>
            <a:lstStyle/>
            <a:p>
              <a:endParaRPr/>
            </a:p>
          </p:txBody>
        </p:sp>
      </p:grpSp>
      <p:sp>
        <p:nvSpPr>
          <p:cNvPr id="24" name="object 24"/>
          <p:cNvSpPr txBox="1"/>
          <p:nvPr/>
        </p:nvSpPr>
        <p:spPr>
          <a:xfrm>
            <a:off x="4232454" y="4569641"/>
            <a:ext cx="711200" cy="135935"/>
          </a:xfrm>
          <a:prstGeom prst="rect">
            <a:avLst/>
          </a:prstGeom>
        </p:spPr>
        <p:txBody>
          <a:bodyPr vert="horz" wrap="square" lIns="0" tIns="12700" rIns="0" bIns="0" rtlCol="0">
            <a:spAutoFit/>
          </a:bodyPr>
          <a:lstStyle/>
          <a:p>
            <a:pPr marL="12700">
              <a:spcBef>
                <a:spcPts val="100"/>
              </a:spcBef>
            </a:pPr>
            <a:r>
              <a:rPr sz="800" b="1" spc="-10" dirty="0">
                <a:latin typeface="ＭＳ Ｐゴシック"/>
                <a:cs typeface="ＭＳ Ｐゴシック"/>
              </a:rPr>
              <a:t>入札による下落</a:t>
            </a:r>
            <a:endParaRPr sz="800">
              <a:latin typeface="ＭＳ Ｐゴシック"/>
              <a:cs typeface="ＭＳ Ｐゴシック"/>
            </a:endParaRPr>
          </a:p>
        </p:txBody>
      </p:sp>
      <p:grpSp>
        <p:nvGrpSpPr>
          <p:cNvPr id="25" name="object 25"/>
          <p:cNvGrpSpPr/>
          <p:nvPr/>
        </p:nvGrpSpPr>
        <p:grpSpPr>
          <a:xfrm>
            <a:off x="2325616" y="3904482"/>
            <a:ext cx="1396365" cy="2189480"/>
            <a:chOff x="801615" y="3904482"/>
            <a:chExt cx="1396365" cy="2189480"/>
          </a:xfrm>
        </p:grpSpPr>
        <p:sp>
          <p:nvSpPr>
            <p:cNvPr id="26" name="object 26"/>
            <p:cNvSpPr/>
            <p:nvPr/>
          </p:nvSpPr>
          <p:spPr>
            <a:xfrm>
              <a:off x="888492" y="4049264"/>
              <a:ext cx="0" cy="2015489"/>
            </a:xfrm>
            <a:custGeom>
              <a:avLst/>
              <a:gdLst/>
              <a:ahLst/>
              <a:cxnLst/>
              <a:rect l="l" t="t" r="r" b="b"/>
              <a:pathLst>
                <a:path h="2015489">
                  <a:moveTo>
                    <a:pt x="0" y="2015223"/>
                  </a:moveTo>
                  <a:lnTo>
                    <a:pt x="0" y="0"/>
                  </a:lnTo>
                </a:path>
              </a:pathLst>
            </a:custGeom>
            <a:ln w="57912">
              <a:solidFill>
                <a:srgbClr val="000000"/>
              </a:solidFill>
            </a:ln>
          </p:spPr>
          <p:txBody>
            <a:bodyPr wrap="square" lIns="0" tIns="0" rIns="0" bIns="0" rtlCol="0"/>
            <a:lstStyle/>
            <a:p>
              <a:endParaRPr/>
            </a:p>
          </p:txBody>
        </p:sp>
        <p:sp>
          <p:nvSpPr>
            <p:cNvPr id="27" name="object 27"/>
            <p:cNvSpPr/>
            <p:nvPr/>
          </p:nvSpPr>
          <p:spPr>
            <a:xfrm>
              <a:off x="801615" y="3904482"/>
              <a:ext cx="173990" cy="173990"/>
            </a:xfrm>
            <a:custGeom>
              <a:avLst/>
              <a:gdLst/>
              <a:ahLst/>
              <a:cxnLst/>
              <a:rect l="l" t="t" r="r" b="b"/>
              <a:pathLst>
                <a:path w="173990" h="173989">
                  <a:moveTo>
                    <a:pt x="86880" y="0"/>
                  </a:moveTo>
                  <a:lnTo>
                    <a:pt x="0" y="173736"/>
                  </a:lnTo>
                  <a:lnTo>
                    <a:pt x="173736" y="173748"/>
                  </a:lnTo>
                  <a:lnTo>
                    <a:pt x="86880" y="0"/>
                  </a:lnTo>
                  <a:close/>
                </a:path>
              </a:pathLst>
            </a:custGeom>
            <a:solidFill>
              <a:srgbClr val="000000"/>
            </a:solidFill>
          </p:spPr>
          <p:txBody>
            <a:bodyPr wrap="square" lIns="0" tIns="0" rIns="0" bIns="0" rtlCol="0"/>
            <a:lstStyle/>
            <a:p>
              <a:endParaRPr/>
            </a:p>
          </p:txBody>
        </p:sp>
        <p:pic>
          <p:nvPicPr>
            <p:cNvPr id="28" name="object 28"/>
            <p:cNvPicPr/>
            <p:nvPr/>
          </p:nvPicPr>
          <p:blipFill>
            <a:blip r:embed="rId7" cstate="print"/>
            <a:stretch>
              <a:fillRect/>
            </a:stretch>
          </p:blipFill>
          <p:spPr>
            <a:xfrm>
              <a:off x="1155192" y="4062984"/>
              <a:ext cx="1042415" cy="2025395"/>
            </a:xfrm>
            <a:prstGeom prst="rect">
              <a:avLst/>
            </a:prstGeom>
          </p:spPr>
        </p:pic>
        <p:pic>
          <p:nvPicPr>
            <p:cNvPr id="29" name="object 29"/>
            <p:cNvPicPr/>
            <p:nvPr/>
          </p:nvPicPr>
          <p:blipFill>
            <a:blip r:embed="rId8" cstate="print"/>
            <a:stretch>
              <a:fillRect/>
            </a:stretch>
          </p:blipFill>
          <p:spPr>
            <a:xfrm>
              <a:off x="1223772" y="4416552"/>
              <a:ext cx="903731" cy="426719"/>
            </a:xfrm>
            <a:prstGeom prst="rect">
              <a:avLst/>
            </a:prstGeom>
          </p:spPr>
        </p:pic>
        <p:sp>
          <p:nvSpPr>
            <p:cNvPr id="30" name="object 30"/>
            <p:cNvSpPr/>
            <p:nvPr/>
          </p:nvSpPr>
          <p:spPr>
            <a:xfrm>
              <a:off x="1181100" y="4088894"/>
              <a:ext cx="935990" cy="1918970"/>
            </a:xfrm>
            <a:custGeom>
              <a:avLst/>
              <a:gdLst/>
              <a:ahLst/>
              <a:cxnLst/>
              <a:rect l="l" t="t" r="r" b="b"/>
              <a:pathLst>
                <a:path w="935989" h="1918970">
                  <a:moveTo>
                    <a:pt x="779780" y="0"/>
                  </a:moveTo>
                  <a:lnTo>
                    <a:pt x="155956" y="0"/>
                  </a:lnTo>
                  <a:lnTo>
                    <a:pt x="106662" y="7950"/>
                  </a:lnTo>
                  <a:lnTo>
                    <a:pt x="63850" y="30090"/>
                  </a:lnTo>
                  <a:lnTo>
                    <a:pt x="30090" y="63850"/>
                  </a:lnTo>
                  <a:lnTo>
                    <a:pt x="7950" y="106662"/>
                  </a:lnTo>
                  <a:lnTo>
                    <a:pt x="0" y="155956"/>
                  </a:lnTo>
                  <a:lnTo>
                    <a:pt x="0" y="1762760"/>
                  </a:lnTo>
                  <a:lnTo>
                    <a:pt x="7950" y="1812053"/>
                  </a:lnTo>
                  <a:lnTo>
                    <a:pt x="30090" y="1854865"/>
                  </a:lnTo>
                  <a:lnTo>
                    <a:pt x="63850" y="1888625"/>
                  </a:lnTo>
                  <a:lnTo>
                    <a:pt x="106662" y="1910765"/>
                  </a:lnTo>
                  <a:lnTo>
                    <a:pt x="155956" y="1918716"/>
                  </a:lnTo>
                  <a:lnTo>
                    <a:pt x="779780" y="1918716"/>
                  </a:lnTo>
                  <a:lnTo>
                    <a:pt x="829073" y="1910765"/>
                  </a:lnTo>
                  <a:lnTo>
                    <a:pt x="871885" y="1888625"/>
                  </a:lnTo>
                  <a:lnTo>
                    <a:pt x="905645" y="1854865"/>
                  </a:lnTo>
                  <a:lnTo>
                    <a:pt x="927785" y="1812053"/>
                  </a:lnTo>
                  <a:lnTo>
                    <a:pt x="935736" y="1762760"/>
                  </a:lnTo>
                  <a:lnTo>
                    <a:pt x="935736" y="155956"/>
                  </a:lnTo>
                  <a:lnTo>
                    <a:pt x="927785" y="106662"/>
                  </a:lnTo>
                  <a:lnTo>
                    <a:pt x="905645" y="63850"/>
                  </a:lnTo>
                  <a:lnTo>
                    <a:pt x="871885" y="30090"/>
                  </a:lnTo>
                  <a:lnTo>
                    <a:pt x="829073" y="7950"/>
                  </a:lnTo>
                  <a:lnTo>
                    <a:pt x="779780" y="0"/>
                  </a:lnTo>
                  <a:close/>
                </a:path>
              </a:pathLst>
            </a:custGeom>
            <a:solidFill>
              <a:srgbClr val="D3FFA7"/>
            </a:solidFill>
          </p:spPr>
          <p:txBody>
            <a:bodyPr wrap="square" lIns="0" tIns="0" rIns="0" bIns="0" rtlCol="0"/>
            <a:lstStyle/>
            <a:p>
              <a:endParaRPr/>
            </a:p>
          </p:txBody>
        </p:sp>
      </p:grpSp>
      <p:sp>
        <p:nvSpPr>
          <p:cNvPr id="31" name="object 31"/>
          <p:cNvSpPr txBox="1"/>
          <p:nvPr/>
        </p:nvSpPr>
        <p:spPr>
          <a:xfrm>
            <a:off x="2067963" y="4281498"/>
            <a:ext cx="160020" cy="1617980"/>
          </a:xfrm>
          <a:prstGeom prst="rect">
            <a:avLst/>
          </a:prstGeom>
        </p:spPr>
        <p:txBody>
          <a:bodyPr vert="horz" wrap="square" lIns="0" tIns="13970" rIns="0" bIns="0" rtlCol="0">
            <a:spAutoFit/>
          </a:bodyPr>
          <a:lstStyle/>
          <a:p>
            <a:pPr marL="12700" marR="5080" algn="just">
              <a:lnSpc>
                <a:spcPct val="99400"/>
              </a:lnSpc>
              <a:spcBef>
                <a:spcPts val="110"/>
              </a:spcBef>
            </a:pPr>
            <a:r>
              <a:rPr sz="1050" b="1" spc="-50" dirty="0">
                <a:latin typeface="ＭＳ Ｐゴシック"/>
                <a:cs typeface="ＭＳ Ｐゴシック"/>
              </a:rPr>
              <a:t>公的財政負担の見込額</a:t>
            </a:r>
            <a:endParaRPr sz="1050">
              <a:latin typeface="ＭＳ Ｐゴシック"/>
              <a:cs typeface="ＭＳ Ｐゴシック"/>
            </a:endParaRPr>
          </a:p>
        </p:txBody>
      </p:sp>
      <p:sp>
        <p:nvSpPr>
          <p:cNvPr id="32" name="object 32"/>
          <p:cNvSpPr txBox="1"/>
          <p:nvPr/>
        </p:nvSpPr>
        <p:spPr>
          <a:xfrm>
            <a:off x="2852651" y="4480882"/>
            <a:ext cx="641350" cy="197490"/>
          </a:xfrm>
          <a:prstGeom prst="rect">
            <a:avLst/>
          </a:prstGeom>
        </p:spPr>
        <p:txBody>
          <a:bodyPr vert="horz" wrap="square" lIns="0" tIns="12700" rIns="0" bIns="0" rtlCol="0">
            <a:spAutoFit/>
          </a:bodyPr>
          <a:lstStyle/>
          <a:p>
            <a:pPr marL="12700">
              <a:spcBef>
                <a:spcPts val="100"/>
              </a:spcBef>
            </a:pPr>
            <a:r>
              <a:rPr sz="1200" b="1" spc="-20" dirty="0">
                <a:latin typeface="ＭＳ Ｐゴシック"/>
                <a:cs typeface="ＭＳ Ｐゴシック"/>
              </a:rPr>
              <a:t>従来方式</a:t>
            </a:r>
            <a:endParaRPr sz="1200">
              <a:latin typeface="ＭＳ Ｐゴシック"/>
              <a:cs typeface="ＭＳ Ｐゴシック"/>
            </a:endParaRPr>
          </a:p>
        </p:txBody>
      </p:sp>
      <p:grpSp>
        <p:nvGrpSpPr>
          <p:cNvPr id="33" name="object 33"/>
          <p:cNvGrpSpPr/>
          <p:nvPr/>
        </p:nvGrpSpPr>
        <p:grpSpPr>
          <a:xfrm>
            <a:off x="2669794" y="4070347"/>
            <a:ext cx="7438390" cy="2036445"/>
            <a:chOff x="1145794" y="4070346"/>
            <a:chExt cx="7438390" cy="2036445"/>
          </a:xfrm>
        </p:grpSpPr>
        <p:sp>
          <p:nvSpPr>
            <p:cNvPr id="34" name="object 34"/>
            <p:cNvSpPr/>
            <p:nvPr/>
          </p:nvSpPr>
          <p:spPr>
            <a:xfrm>
              <a:off x="1152144" y="4076696"/>
              <a:ext cx="7425690" cy="12065"/>
            </a:xfrm>
            <a:custGeom>
              <a:avLst/>
              <a:gdLst/>
              <a:ahLst/>
              <a:cxnLst/>
              <a:rect l="l" t="t" r="r" b="b"/>
              <a:pathLst>
                <a:path w="7425690" h="12064">
                  <a:moveTo>
                    <a:pt x="0" y="11811"/>
                  </a:moveTo>
                  <a:lnTo>
                    <a:pt x="7425131" y="0"/>
                  </a:lnTo>
                </a:path>
              </a:pathLst>
            </a:custGeom>
            <a:ln w="12192">
              <a:solidFill>
                <a:srgbClr val="000000"/>
              </a:solidFill>
              <a:prstDash val="sysDash"/>
            </a:ln>
          </p:spPr>
          <p:txBody>
            <a:bodyPr wrap="square" lIns="0" tIns="0" rIns="0" bIns="0" rtlCol="0"/>
            <a:lstStyle/>
            <a:p>
              <a:endParaRPr/>
            </a:p>
          </p:txBody>
        </p:sp>
        <p:pic>
          <p:nvPicPr>
            <p:cNvPr id="35" name="object 35"/>
            <p:cNvPicPr/>
            <p:nvPr/>
          </p:nvPicPr>
          <p:blipFill>
            <a:blip r:embed="rId9" cstate="print"/>
            <a:stretch>
              <a:fillRect/>
            </a:stretch>
          </p:blipFill>
          <p:spPr>
            <a:xfrm>
              <a:off x="5794247" y="4300727"/>
              <a:ext cx="1042415" cy="1805939"/>
            </a:xfrm>
            <a:prstGeom prst="rect">
              <a:avLst/>
            </a:prstGeom>
          </p:spPr>
        </p:pic>
        <p:pic>
          <p:nvPicPr>
            <p:cNvPr id="36" name="object 36"/>
            <p:cNvPicPr/>
            <p:nvPr/>
          </p:nvPicPr>
          <p:blipFill>
            <a:blip r:embed="rId10" cstate="print"/>
            <a:stretch>
              <a:fillRect/>
            </a:stretch>
          </p:blipFill>
          <p:spPr>
            <a:xfrm>
              <a:off x="5862828" y="4453127"/>
              <a:ext cx="903731" cy="426719"/>
            </a:xfrm>
            <a:prstGeom prst="rect">
              <a:avLst/>
            </a:prstGeom>
          </p:spPr>
        </p:pic>
        <p:sp>
          <p:nvSpPr>
            <p:cNvPr id="37" name="object 37"/>
            <p:cNvSpPr/>
            <p:nvPr/>
          </p:nvSpPr>
          <p:spPr>
            <a:xfrm>
              <a:off x="5820155" y="4326638"/>
              <a:ext cx="935990" cy="1699260"/>
            </a:xfrm>
            <a:custGeom>
              <a:avLst/>
              <a:gdLst/>
              <a:ahLst/>
              <a:cxnLst/>
              <a:rect l="l" t="t" r="r" b="b"/>
              <a:pathLst>
                <a:path w="935990" h="1699260">
                  <a:moveTo>
                    <a:pt x="779780" y="0"/>
                  </a:moveTo>
                  <a:lnTo>
                    <a:pt x="155956" y="0"/>
                  </a:lnTo>
                  <a:lnTo>
                    <a:pt x="106662" y="7950"/>
                  </a:lnTo>
                  <a:lnTo>
                    <a:pt x="63850" y="30090"/>
                  </a:lnTo>
                  <a:lnTo>
                    <a:pt x="30090" y="63850"/>
                  </a:lnTo>
                  <a:lnTo>
                    <a:pt x="7950" y="106662"/>
                  </a:lnTo>
                  <a:lnTo>
                    <a:pt x="0" y="155955"/>
                  </a:lnTo>
                  <a:lnTo>
                    <a:pt x="0" y="1543303"/>
                  </a:lnTo>
                  <a:lnTo>
                    <a:pt x="7950" y="1592597"/>
                  </a:lnTo>
                  <a:lnTo>
                    <a:pt x="30090" y="1635409"/>
                  </a:lnTo>
                  <a:lnTo>
                    <a:pt x="63850" y="1669169"/>
                  </a:lnTo>
                  <a:lnTo>
                    <a:pt x="106662" y="1691309"/>
                  </a:lnTo>
                  <a:lnTo>
                    <a:pt x="155956" y="1699259"/>
                  </a:lnTo>
                  <a:lnTo>
                    <a:pt x="779780" y="1699259"/>
                  </a:lnTo>
                  <a:lnTo>
                    <a:pt x="829073" y="1691309"/>
                  </a:lnTo>
                  <a:lnTo>
                    <a:pt x="871885" y="1669169"/>
                  </a:lnTo>
                  <a:lnTo>
                    <a:pt x="905645" y="1635409"/>
                  </a:lnTo>
                  <a:lnTo>
                    <a:pt x="927785" y="1592597"/>
                  </a:lnTo>
                  <a:lnTo>
                    <a:pt x="935736" y="1543303"/>
                  </a:lnTo>
                  <a:lnTo>
                    <a:pt x="935736" y="155955"/>
                  </a:lnTo>
                  <a:lnTo>
                    <a:pt x="927785" y="106662"/>
                  </a:lnTo>
                  <a:lnTo>
                    <a:pt x="905645" y="63850"/>
                  </a:lnTo>
                  <a:lnTo>
                    <a:pt x="871885" y="30090"/>
                  </a:lnTo>
                  <a:lnTo>
                    <a:pt x="829073" y="7950"/>
                  </a:lnTo>
                  <a:lnTo>
                    <a:pt x="779780" y="0"/>
                  </a:lnTo>
                  <a:close/>
                </a:path>
              </a:pathLst>
            </a:custGeom>
            <a:solidFill>
              <a:srgbClr val="D3FFA7"/>
            </a:solidFill>
          </p:spPr>
          <p:txBody>
            <a:bodyPr wrap="square" lIns="0" tIns="0" rIns="0" bIns="0" rtlCol="0"/>
            <a:lstStyle/>
            <a:p>
              <a:endParaRPr/>
            </a:p>
          </p:txBody>
        </p:sp>
      </p:grpSp>
      <p:sp>
        <p:nvSpPr>
          <p:cNvPr id="38" name="object 38"/>
          <p:cNvSpPr txBox="1"/>
          <p:nvPr/>
        </p:nvSpPr>
        <p:spPr>
          <a:xfrm>
            <a:off x="5111260" y="4262469"/>
            <a:ext cx="466725" cy="299720"/>
          </a:xfrm>
          <a:prstGeom prst="rect">
            <a:avLst/>
          </a:prstGeom>
        </p:spPr>
        <p:txBody>
          <a:bodyPr vert="horz" wrap="square" lIns="0" tIns="12700" rIns="0" bIns="0" rtlCol="0">
            <a:spAutoFit/>
          </a:bodyPr>
          <a:lstStyle/>
          <a:p>
            <a:pPr marL="12700">
              <a:spcBef>
                <a:spcPts val="100"/>
              </a:spcBef>
            </a:pPr>
            <a:r>
              <a:rPr b="1" spc="-25" dirty="0">
                <a:latin typeface="Calibri"/>
                <a:cs typeface="Calibri"/>
              </a:rPr>
              <a:t>VFM</a:t>
            </a:r>
            <a:endParaRPr>
              <a:latin typeface="Calibri"/>
              <a:cs typeface="Calibri"/>
            </a:endParaRPr>
          </a:p>
        </p:txBody>
      </p:sp>
      <p:sp>
        <p:nvSpPr>
          <p:cNvPr id="39" name="object 39"/>
          <p:cNvSpPr txBox="1"/>
          <p:nvPr/>
        </p:nvSpPr>
        <p:spPr>
          <a:xfrm>
            <a:off x="6707294" y="4281549"/>
            <a:ext cx="160020" cy="1617980"/>
          </a:xfrm>
          <a:prstGeom prst="rect">
            <a:avLst/>
          </a:prstGeom>
        </p:spPr>
        <p:txBody>
          <a:bodyPr vert="horz" wrap="square" lIns="0" tIns="13970" rIns="0" bIns="0" rtlCol="0">
            <a:spAutoFit/>
          </a:bodyPr>
          <a:lstStyle/>
          <a:p>
            <a:pPr marL="12700" marR="5080" algn="just">
              <a:lnSpc>
                <a:spcPct val="99400"/>
              </a:lnSpc>
              <a:spcBef>
                <a:spcPts val="110"/>
              </a:spcBef>
            </a:pPr>
            <a:r>
              <a:rPr sz="1050" b="1" spc="-50" dirty="0">
                <a:latin typeface="ＭＳ Ｐゴシック"/>
                <a:cs typeface="ＭＳ Ｐゴシック"/>
              </a:rPr>
              <a:t>公的財政負担の見込額</a:t>
            </a:r>
            <a:endParaRPr sz="1050">
              <a:latin typeface="ＭＳ Ｐゴシック"/>
              <a:cs typeface="ＭＳ Ｐゴシック"/>
            </a:endParaRPr>
          </a:p>
        </p:txBody>
      </p:sp>
      <p:sp>
        <p:nvSpPr>
          <p:cNvPr id="40" name="object 40"/>
          <p:cNvSpPr txBox="1"/>
          <p:nvPr/>
        </p:nvSpPr>
        <p:spPr>
          <a:xfrm>
            <a:off x="7491980" y="4517144"/>
            <a:ext cx="641350" cy="197490"/>
          </a:xfrm>
          <a:prstGeom prst="rect">
            <a:avLst/>
          </a:prstGeom>
        </p:spPr>
        <p:txBody>
          <a:bodyPr vert="horz" wrap="square" lIns="0" tIns="12700" rIns="0" bIns="0" rtlCol="0">
            <a:spAutoFit/>
          </a:bodyPr>
          <a:lstStyle/>
          <a:p>
            <a:pPr marL="12700">
              <a:spcBef>
                <a:spcPts val="100"/>
              </a:spcBef>
            </a:pPr>
            <a:r>
              <a:rPr sz="1200" b="1" spc="-20" dirty="0">
                <a:latin typeface="ＭＳ Ｐゴシック"/>
                <a:cs typeface="ＭＳ Ｐゴシック"/>
              </a:rPr>
              <a:t>従来方式</a:t>
            </a:r>
            <a:endParaRPr sz="1200">
              <a:latin typeface="ＭＳ Ｐゴシック"/>
              <a:cs typeface="ＭＳ Ｐゴシック"/>
            </a:endParaRPr>
          </a:p>
        </p:txBody>
      </p:sp>
      <p:grpSp>
        <p:nvGrpSpPr>
          <p:cNvPr id="41" name="object 41"/>
          <p:cNvGrpSpPr/>
          <p:nvPr/>
        </p:nvGrpSpPr>
        <p:grpSpPr>
          <a:xfrm>
            <a:off x="8712708" y="4351021"/>
            <a:ext cx="1042669" cy="1754505"/>
            <a:chOff x="7188707" y="4351020"/>
            <a:chExt cx="1042669" cy="1754505"/>
          </a:xfrm>
        </p:grpSpPr>
        <p:sp>
          <p:nvSpPr>
            <p:cNvPr id="42" name="object 42"/>
            <p:cNvSpPr/>
            <p:nvPr/>
          </p:nvSpPr>
          <p:spPr>
            <a:xfrm>
              <a:off x="7601711" y="4351020"/>
              <a:ext cx="167640" cy="413384"/>
            </a:xfrm>
            <a:custGeom>
              <a:avLst/>
              <a:gdLst/>
              <a:ahLst/>
              <a:cxnLst/>
              <a:rect l="l" t="t" r="r" b="b"/>
              <a:pathLst>
                <a:path w="167640" h="413385">
                  <a:moveTo>
                    <a:pt x="83820" y="0"/>
                  </a:moveTo>
                  <a:lnTo>
                    <a:pt x="0" y="83819"/>
                  </a:lnTo>
                  <a:lnTo>
                    <a:pt x="41910" y="83819"/>
                  </a:lnTo>
                  <a:lnTo>
                    <a:pt x="41910" y="329183"/>
                  </a:lnTo>
                  <a:lnTo>
                    <a:pt x="0" y="329183"/>
                  </a:lnTo>
                  <a:lnTo>
                    <a:pt x="83820" y="413003"/>
                  </a:lnTo>
                  <a:lnTo>
                    <a:pt x="167640" y="329183"/>
                  </a:lnTo>
                  <a:lnTo>
                    <a:pt x="125730" y="329183"/>
                  </a:lnTo>
                  <a:lnTo>
                    <a:pt x="125730" y="83819"/>
                  </a:lnTo>
                  <a:lnTo>
                    <a:pt x="167640" y="83819"/>
                  </a:lnTo>
                  <a:lnTo>
                    <a:pt x="83820" y="0"/>
                  </a:lnTo>
                  <a:close/>
                </a:path>
              </a:pathLst>
            </a:custGeom>
            <a:solidFill>
              <a:srgbClr val="FF0000"/>
            </a:solidFill>
          </p:spPr>
          <p:txBody>
            <a:bodyPr wrap="square" lIns="0" tIns="0" rIns="0" bIns="0" rtlCol="0"/>
            <a:lstStyle/>
            <a:p>
              <a:endParaRPr/>
            </a:p>
          </p:txBody>
        </p:sp>
        <p:pic>
          <p:nvPicPr>
            <p:cNvPr id="43" name="object 43"/>
            <p:cNvPicPr/>
            <p:nvPr/>
          </p:nvPicPr>
          <p:blipFill>
            <a:blip r:embed="rId11" cstate="print"/>
            <a:stretch>
              <a:fillRect/>
            </a:stretch>
          </p:blipFill>
          <p:spPr>
            <a:xfrm>
              <a:off x="7188707" y="4732020"/>
              <a:ext cx="1042415" cy="1373123"/>
            </a:xfrm>
            <a:prstGeom prst="rect">
              <a:avLst/>
            </a:prstGeom>
          </p:spPr>
        </p:pic>
        <p:pic>
          <p:nvPicPr>
            <p:cNvPr id="44" name="object 44"/>
            <p:cNvPicPr/>
            <p:nvPr/>
          </p:nvPicPr>
          <p:blipFill>
            <a:blip r:embed="rId12" cstate="print"/>
            <a:stretch>
              <a:fillRect/>
            </a:stretch>
          </p:blipFill>
          <p:spPr>
            <a:xfrm>
              <a:off x="7438643" y="5216652"/>
              <a:ext cx="539495" cy="426719"/>
            </a:xfrm>
            <a:prstGeom prst="rect">
              <a:avLst/>
            </a:prstGeom>
          </p:spPr>
        </p:pic>
        <p:sp>
          <p:nvSpPr>
            <p:cNvPr id="45" name="object 45"/>
            <p:cNvSpPr/>
            <p:nvPr/>
          </p:nvSpPr>
          <p:spPr>
            <a:xfrm>
              <a:off x="7214615" y="4757930"/>
              <a:ext cx="935990" cy="1266825"/>
            </a:xfrm>
            <a:custGeom>
              <a:avLst/>
              <a:gdLst/>
              <a:ahLst/>
              <a:cxnLst/>
              <a:rect l="l" t="t" r="r" b="b"/>
              <a:pathLst>
                <a:path w="935990" h="1266825">
                  <a:moveTo>
                    <a:pt x="779780" y="0"/>
                  </a:moveTo>
                  <a:lnTo>
                    <a:pt x="155956" y="0"/>
                  </a:lnTo>
                  <a:lnTo>
                    <a:pt x="106662" y="7950"/>
                  </a:lnTo>
                  <a:lnTo>
                    <a:pt x="63850" y="30090"/>
                  </a:lnTo>
                  <a:lnTo>
                    <a:pt x="30090" y="63850"/>
                  </a:lnTo>
                  <a:lnTo>
                    <a:pt x="7950" y="106662"/>
                  </a:lnTo>
                  <a:lnTo>
                    <a:pt x="0" y="155956"/>
                  </a:lnTo>
                  <a:lnTo>
                    <a:pt x="0" y="1110475"/>
                  </a:lnTo>
                  <a:lnTo>
                    <a:pt x="7950" y="1159775"/>
                  </a:lnTo>
                  <a:lnTo>
                    <a:pt x="30090" y="1202590"/>
                  </a:lnTo>
                  <a:lnTo>
                    <a:pt x="63850" y="1236352"/>
                  </a:lnTo>
                  <a:lnTo>
                    <a:pt x="106662" y="1258493"/>
                  </a:lnTo>
                  <a:lnTo>
                    <a:pt x="155956" y="1266444"/>
                  </a:lnTo>
                  <a:lnTo>
                    <a:pt x="779780" y="1266444"/>
                  </a:lnTo>
                  <a:lnTo>
                    <a:pt x="829073" y="1258493"/>
                  </a:lnTo>
                  <a:lnTo>
                    <a:pt x="871885" y="1236352"/>
                  </a:lnTo>
                  <a:lnTo>
                    <a:pt x="905645" y="1202590"/>
                  </a:lnTo>
                  <a:lnTo>
                    <a:pt x="927785" y="1159775"/>
                  </a:lnTo>
                  <a:lnTo>
                    <a:pt x="935736" y="1110475"/>
                  </a:lnTo>
                  <a:lnTo>
                    <a:pt x="935736" y="155956"/>
                  </a:lnTo>
                  <a:lnTo>
                    <a:pt x="927785" y="106662"/>
                  </a:lnTo>
                  <a:lnTo>
                    <a:pt x="905645" y="63850"/>
                  </a:lnTo>
                  <a:lnTo>
                    <a:pt x="871885" y="30090"/>
                  </a:lnTo>
                  <a:lnTo>
                    <a:pt x="829073" y="7950"/>
                  </a:lnTo>
                  <a:lnTo>
                    <a:pt x="779780" y="0"/>
                  </a:lnTo>
                  <a:close/>
                </a:path>
              </a:pathLst>
            </a:custGeom>
            <a:solidFill>
              <a:srgbClr val="DADADA"/>
            </a:solidFill>
          </p:spPr>
          <p:txBody>
            <a:bodyPr wrap="square" lIns="0" tIns="0" rIns="0" bIns="0" rtlCol="0"/>
            <a:lstStyle/>
            <a:p>
              <a:endParaRPr/>
            </a:p>
          </p:txBody>
        </p:sp>
      </p:grpSp>
      <p:sp>
        <p:nvSpPr>
          <p:cNvPr id="46" name="object 46"/>
          <p:cNvSpPr txBox="1"/>
          <p:nvPr/>
        </p:nvSpPr>
        <p:spPr>
          <a:xfrm>
            <a:off x="9068349" y="5281039"/>
            <a:ext cx="275590" cy="197490"/>
          </a:xfrm>
          <a:prstGeom prst="rect">
            <a:avLst/>
          </a:prstGeom>
        </p:spPr>
        <p:txBody>
          <a:bodyPr vert="horz" wrap="square" lIns="0" tIns="12700" rIns="0" bIns="0" rtlCol="0">
            <a:spAutoFit/>
          </a:bodyPr>
          <a:lstStyle/>
          <a:p>
            <a:pPr marL="12700">
              <a:spcBef>
                <a:spcPts val="100"/>
              </a:spcBef>
            </a:pPr>
            <a:r>
              <a:rPr sz="1200" b="1" spc="-25" dirty="0">
                <a:latin typeface="ＭＳ Ｐゴシック"/>
                <a:cs typeface="ＭＳ Ｐゴシック"/>
              </a:rPr>
              <a:t>ＰＦＩ</a:t>
            </a:r>
            <a:endParaRPr sz="1200">
              <a:latin typeface="ＭＳ Ｐゴシック"/>
              <a:cs typeface="ＭＳ Ｐゴシック"/>
            </a:endParaRPr>
          </a:p>
        </p:txBody>
      </p:sp>
      <p:sp>
        <p:nvSpPr>
          <p:cNvPr id="47" name="object 47"/>
          <p:cNvSpPr txBox="1"/>
          <p:nvPr/>
        </p:nvSpPr>
        <p:spPr>
          <a:xfrm>
            <a:off x="9755470" y="4390842"/>
            <a:ext cx="466725" cy="299720"/>
          </a:xfrm>
          <a:prstGeom prst="rect">
            <a:avLst/>
          </a:prstGeom>
        </p:spPr>
        <p:txBody>
          <a:bodyPr vert="horz" wrap="square" lIns="0" tIns="12700" rIns="0" bIns="0" rtlCol="0">
            <a:spAutoFit/>
          </a:bodyPr>
          <a:lstStyle/>
          <a:p>
            <a:pPr marL="12700">
              <a:spcBef>
                <a:spcPts val="100"/>
              </a:spcBef>
            </a:pPr>
            <a:r>
              <a:rPr b="1" spc="-25" dirty="0">
                <a:latin typeface="Calibri"/>
                <a:cs typeface="Calibri"/>
              </a:rPr>
              <a:t>VFM</a:t>
            </a:r>
            <a:endParaRPr>
              <a:latin typeface="Calibri"/>
              <a:cs typeface="Calibri"/>
            </a:endParaRPr>
          </a:p>
        </p:txBody>
      </p:sp>
      <p:grpSp>
        <p:nvGrpSpPr>
          <p:cNvPr id="48" name="object 48"/>
          <p:cNvGrpSpPr/>
          <p:nvPr/>
        </p:nvGrpSpPr>
        <p:grpSpPr>
          <a:xfrm>
            <a:off x="8706613" y="4507991"/>
            <a:ext cx="1054735" cy="350520"/>
            <a:chOff x="7182612" y="4507991"/>
            <a:chExt cx="1054735" cy="350520"/>
          </a:xfrm>
        </p:grpSpPr>
        <p:pic>
          <p:nvPicPr>
            <p:cNvPr id="49" name="object 49"/>
            <p:cNvPicPr/>
            <p:nvPr/>
          </p:nvPicPr>
          <p:blipFill>
            <a:blip r:embed="rId13" cstate="print"/>
            <a:stretch>
              <a:fillRect/>
            </a:stretch>
          </p:blipFill>
          <p:spPr>
            <a:xfrm>
              <a:off x="7182612" y="4507991"/>
              <a:ext cx="1054607" cy="350519"/>
            </a:xfrm>
            <a:prstGeom prst="rect">
              <a:avLst/>
            </a:prstGeom>
          </p:spPr>
        </p:pic>
        <p:pic>
          <p:nvPicPr>
            <p:cNvPr id="50" name="object 50"/>
            <p:cNvPicPr/>
            <p:nvPr/>
          </p:nvPicPr>
          <p:blipFill>
            <a:blip r:embed="rId14" cstate="print"/>
            <a:stretch>
              <a:fillRect/>
            </a:stretch>
          </p:blipFill>
          <p:spPr>
            <a:xfrm>
              <a:off x="7251192" y="4530851"/>
              <a:ext cx="914399" cy="320039"/>
            </a:xfrm>
            <a:prstGeom prst="rect">
              <a:avLst/>
            </a:prstGeom>
          </p:spPr>
        </p:pic>
        <p:sp>
          <p:nvSpPr>
            <p:cNvPr id="51" name="object 51"/>
            <p:cNvSpPr/>
            <p:nvPr/>
          </p:nvSpPr>
          <p:spPr>
            <a:xfrm>
              <a:off x="7214615" y="4539995"/>
              <a:ext cx="935990" cy="231775"/>
            </a:xfrm>
            <a:custGeom>
              <a:avLst/>
              <a:gdLst/>
              <a:ahLst/>
              <a:cxnLst/>
              <a:rect l="l" t="t" r="r" b="b"/>
              <a:pathLst>
                <a:path w="935990" h="231775">
                  <a:moveTo>
                    <a:pt x="0" y="38607"/>
                  </a:moveTo>
                  <a:lnTo>
                    <a:pt x="3033" y="23579"/>
                  </a:lnTo>
                  <a:lnTo>
                    <a:pt x="11307" y="11307"/>
                  </a:lnTo>
                  <a:lnTo>
                    <a:pt x="23579" y="3033"/>
                  </a:lnTo>
                  <a:lnTo>
                    <a:pt x="38608" y="0"/>
                  </a:lnTo>
                  <a:lnTo>
                    <a:pt x="897128" y="0"/>
                  </a:lnTo>
                  <a:lnTo>
                    <a:pt x="912156" y="3033"/>
                  </a:lnTo>
                  <a:lnTo>
                    <a:pt x="924428" y="11307"/>
                  </a:lnTo>
                  <a:lnTo>
                    <a:pt x="932702" y="23579"/>
                  </a:lnTo>
                  <a:lnTo>
                    <a:pt x="935736" y="38607"/>
                  </a:lnTo>
                  <a:lnTo>
                    <a:pt x="935736" y="193039"/>
                  </a:lnTo>
                  <a:lnTo>
                    <a:pt x="932702" y="208068"/>
                  </a:lnTo>
                  <a:lnTo>
                    <a:pt x="924428" y="220340"/>
                  </a:lnTo>
                  <a:lnTo>
                    <a:pt x="912156" y="228614"/>
                  </a:lnTo>
                  <a:lnTo>
                    <a:pt x="897128" y="231647"/>
                  </a:lnTo>
                  <a:lnTo>
                    <a:pt x="38608" y="231647"/>
                  </a:lnTo>
                  <a:lnTo>
                    <a:pt x="23579" y="228614"/>
                  </a:lnTo>
                  <a:lnTo>
                    <a:pt x="11307" y="220340"/>
                  </a:lnTo>
                  <a:lnTo>
                    <a:pt x="3033" y="208068"/>
                  </a:lnTo>
                  <a:lnTo>
                    <a:pt x="0" y="193039"/>
                  </a:lnTo>
                  <a:lnTo>
                    <a:pt x="0" y="38607"/>
                  </a:lnTo>
                  <a:close/>
                </a:path>
              </a:pathLst>
            </a:custGeom>
            <a:ln w="12192">
              <a:solidFill>
                <a:srgbClr val="000000"/>
              </a:solidFill>
              <a:prstDash val="sysDot"/>
            </a:ln>
          </p:spPr>
          <p:txBody>
            <a:bodyPr wrap="square" lIns="0" tIns="0" rIns="0" bIns="0" rtlCol="0"/>
            <a:lstStyle/>
            <a:p>
              <a:endParaRPr/>
            </a:p>
          </p:txBody>
        </p:sp>
      </p:grpSp>
      <p:sp>
        <p:nvSpPr>
          <p:cNvPr id="52" name="object 52"/>
          <p:cNvSpPr txBox="1"/>
          <p:nvPr/>
        </p:nvSpPr>
        <p:spPr>
          <a:xfrm>
            <a:off x="8850545" y="4577351"/>
            <a:ext cx="711200" cy="135935"/>
          </a:xfrm>
          <a:prstGeom prst="rect">
            <a:avLst/>
          </a:prstGeom>
        </p:spPr>
        <p:txBody>
          <a:bodyPr vert="horz" wrap="square" lIns="0" tIns="12700" rIns="0" bIns="0" rtlCol="0">
            <a:spAutoFit/>
          </a:bodyPr>
          <a:lstStyle/>
          <a:p>
            <a:pPr marL="12700">
              <a:spcBef>
                <a:spcPts val="100"/>
              </a:spcBef>
            </a:pPr>
            <a:r>
              <a:rPr sz="800" b="1" spc="-10" dirty="0">
                <a:latin typeface="ＭＳ Ｐゴシック"/>
                <a:cs typeface="ＭＳ Ｐゴシック"/>
              </a:rPr>
              <a:t>入札による下落</a:t>
            </a:r>
            <a:endParaRPr sz="800">
              <a:latin typeface="ＭＳ Ｐゴシック"/>
              <a:cs typeface="ＭＳ Ｐゴシック"/>
            </a:endParaRPr>
          </a:p>
        </p:txBody>
      </p:sp>
      <p:grpSp>
        <p:nvGrpSpPr>
          <p:cNvPr id="53" name="object 53"/>
          <p:cNvGrpSpPr/>
          <p:nvPr/>
        </p:nvGrpSpPr>
        <p:grpSpPr>
          <a:xfrm>
            <a:off x="7315201" y="4044696"/>
            <a:ext cx="1054735" cy="363220"/>
            <a:chOff x="5791200" y="4044696"/>
            <a:chExt cx="1054735" cy="363220"/>
          </a:xfrm>
        </p:grpSpPr>
        <p:pic>
          <p:nvPicPr>
            <p:cNvPr id="54" name="object 54"/>
            <p:cNvPicPr/>
            <p:nvPr/>
          </p:nvPicPr>
          <p:blipFill>
            <a:blip r:embed="rId15" cstate="print"/>
            <a:stretch>
              <a:fillRect/>
            </a:stretch>
          </p:blipFill>
          <p:spPr>
            <a:xfrm>
              <a:off x="5791200" y="4044696"/>
              <a:ext cx="1054607" cy="362711"/>
            </a:xfrm>
            <a:prstGeom prst="rect">
              <a:avLst/>
            </a:prstGeom>
          </p:spPr>
        </p:pic>
        <p:pic>
          <p:nvPicPr>
            <p:cNvPr id="55" name="object 55"/>
            <p:cNvPicPr/>
            <p:nvPr/>
          </p:nvPicPr>
          <p:blipFill>
            <a:blip r:embed="rId16" cstate="print"/>
            <a:stretch>
              <a:fillRect/>
            </a:stretch>
          </p:blipFill>
          <p:spPr>
            <a:xfrm>
              <a:off x="5846064" y="4073652"/>
              <a:ext cx="944879" cy="320039"/>
            </a:xfrm>
            <a:prstGeom prst="rect">
              <a:avLst/>
            </a:prstGeom>
          </p:spPr>
        </p:pic>
        <p:sp>
          <p:nvSpPr>
            <p:cNvPr id="56" name="object 56"/>
            <p:cNvSpPr/>
            <p:nvPr/>
          </p:nvSpPr>
          <p:spPr>
            <a:xfrm>
              <a:off x="5823203" y="4076701"/>
              <a:ext cx="935990" cy="243840"/>
            </a:xfrm>
            <a:custGeom>
              <a:avLst/>
              <a:gdLst/>
              <a:ahLst/>
              <a:cxnLst/>
              <a:rect l="l" t="t" r="r" b="b"/>
              <a:pathLst>
                <a:path w="935990" h="243839">
                  <a:moveTo>
                    <a:pt x="0" y="40640"/>
                  </a:moveTo>
                  <a:lnTo>
                    <a:pt x="3194" y="24822"/>
                  </a:lnTo>
                  <a:lnTo>
                    <a:pt x="11904" y="11904"/>
                  </a:lnTo>
                  <a:lnTo>
                    <a:pt x="24822" y="3194"/>
                  </a:lnTo>
                  <a:lnTo>
                    <a:pt x="40640" y="0"/>
                  </a:lnTo>
                  <a:lnTo>
                    <a:pt x="895096" y="0"/>
                  </a:lnTo>
                  <a:lnTo>
                    <a:pt x="910913" y="3194"/>
                  </a:lnTo>
                  <a:lnTo>
                    <a:pt x="923831" y="11904"/>
                  </a:lnTo>
                  <a:lnTo>
                    <a:pt x="932541" y="24822"/>
                  </a:lnTo>
                  <a:lnTo>
                    <a:pt x="935736" y="40640"/>
                  </a:lnTo>
                  <a:lnTo>
                    <a:pt x="935736" y="203200"/>
                  </a:lnTo>
                  <a:lnTo>
                    <a:pt x="932541" y="219017"/>
                  </a:lnTo>
                  <a:lnTo>
                    <a:pt x="923831" y="231935"/>
                  </a:lnTo>
                  <a:lnTo>
                    <a:pt x="910913" y="240645"/>
                  </a:lnTo>
                  <a:lnTo>
                    <a:pt x="895096" y="243840"/>
                  </a:lnTo>
                  <a:lnTo>
                    <a:pt x="40640" y="243840"/>
                  </a:lnTo>
                  <a:lnTo>
                    <a:pt x="24822" y="240645"/>
                  </a:lnTo>
                  <a:lnTo>
                    <a:pt x="11904" y="231935"/>
                  </a:lnTo>
                  <a:lnTo>
                    <a:pt x="3194" y="219017"/>
                  </a:lnTo>
                  <a:lnTo>
                    <a:pt x="0" y="203200"/>
                  </a:lnTo>
                  <a:lnTo>
                    <a:pt x="0" y="40640"/>
                  </a:lnTo>
                  <a:close/>
                </a:path>
              </a:pathLst>
            </a:custGeom>
            <a:ln w="12192">
              <a:solidFill>
                <a:srgbClr val="000000"/>
              </a:solidFill>
              <a:prstDash val="sysDot"/>
            </a:ln>
          </p:spPr>
          <p:txBody>
            <a:bodyPr wrap="square" lIns="0" tIns="0" rIns="0" bIns="0" rtlCol="0"/>
            <a:lstStyle/>
            <a:p>
              <a:endParaRPr/>
            </a:p>
          </p:txBody>
        </p:sp>
      </p:grpSp>
      <p:sp>
        <p:nvSpPr>
          <p:cNvPr id="57" name="object 57"/>
          <p:cNvSpPr txBox="1"/>
          <p:nvPr/>
        </p:nvSpPr>
        <p:spPr>
          <a:xfrm>
            <a:off x="7359252" y="4120201"/>
            <a:ext cx="911860" cy="135935"/>
          </a:xfrm>
          <a:prstGeom prst="rect">
            <a:avLst/>
          </a:prstGeom>
        </p:spPr>
        <p:txBody>
          <a:bodyPr vert="horz" wrap="square" lIns="0" tIns="12700" rIns="0" bIns="0" rtlCol="0">
            <a:spAutoFit/>
          </a:bodyPr>
          <a:lstStyle/>
          <a:p>
            <a:pPr marL="97790">
              <a:spcBef>
                <a:spcPts val="100"/>
              </a:spcBef>
            </a:pPr>
            <a:r>
              <a:rPr sz="800" b="1" spc="-15" dirty="0">
                <a:latin typeface="ＭＳ Ｐゴシック"/>
                <a:cs typeface="ＭＳ Ｐゴシック"/>
              </a:rPr>
              <a:t>競争の効果反映</a:t>
            </a:r>
            <a:endParaRPr sz="800">
              <a:latin typeface="ＭＳ Ｐゴシック"/>
              <a:cs typeface="ＭＳ Ｐゴシック"/>
            </a:endParaRPr>
          </a:p>
        </p:txBody>
      </p:sp>
      <p:grpSp>
        <p:nvGrpSpPr>
          <p:cNvPr id="58" name="object 58"/>
          <p:cNvGrpSpPr/>
          <p:nvPr/>
        </p:nvGrpSpPr>
        <p:grpSpPr>
          <a:xfrm>
            <a:off x="2420111" y="3901437"/>
            <a:ext cx="7825740" cy="2182495"/>
            <a:chOff x="896111" y="3901436"/>
            <a:chExt cx="7825740" cy="2182495"/>
          </a:xfrm>
        </p:grpSpPr>
        <p:sp>
          <p:nvSpPr>
            <p:cNvPr id="59" name="object 59"/>
            <p:cNvSpPr/>
            <p:nvPr/>
          </p:nvSpPr>
          <p:spPr>
            <a:xfrm>
              <a:off x="5518403" y="4326636"/>
              <a:ext cx="3060065" cy="0"/>
            </a:xfrm>
            <a:custGeom>
              <a:avLst/>
              <a:gdLst/>
              <a:ahLst/>
              <a:cxnLst/>
              <a:rect l="l" t="t" r="r" b="b"/>
              <a:pathLst>
                <a:path w="3060065">
                  <a:moveTo>
                    <a:pt x="0" y="0"/>
                  </a:moveTo>
                  <a:lnTo>
                    <a:pt x="3060001" y="0"/>
                  </a:lnTo>
                </a:path>
              </a:pathLst>
            </a:custGeom>
            <a:ln w="12192">
              <a:solidFill>
                <a:srgbClr val="000000"/>
              </a:solidFill>
              <a:prstDash val="sysDash"/>
            </a:ln>
          </p:spPr>
          <p:txBody>
            <a:bodyPr wrap="square" lIns="0" tIns="0" rIns="0" bIns="0" rtlCol="0"/>
            <a:lstStyle/>
            <a:p>
              <a:endParaRPr/>
            </a:p>
          </p:txBody>
        </p:sp>
        <p:sp>
          <p:nvSpPr>
            <p:cNvPr id="60" name="object 60"/>
            <p:cNvSpPr/>
            <p:nvPr/>
          </p:nvSpPr>
          <p:spPr>
            <a:xfrm>
              <a:off x="5515355" y="4046216"/>
              <a:ext cx="0" cy="2015489"/>
            </a:xfrm>
            <a:custGeom>
              <a:avLst/>
              <a:gdLst/>
              <a:ahLst/>
              <a:cxnLst/>
              <a:rect l="l" t="t" r="r" b="b"/>
              <a:pathLst>
                <a:path h="2015489">
                  <a:moveTo>
                    <a:pt x="0" y="2015223"/>
                  </a:moveTo>
                  <a:lnTo>
                    <a:pt x="0" y="0"/>
                  </a:lnTo>
                </a:path>
              </a:pathLst>
            </a:custGeom>
            <a:ln w="57912">
              <a:solidFill>
                <a:srgbClr val="000000"/>
              </a:solidFill>
            </a:ln>
          </p:spPr>
          <p:txBody>
            <a:bodyPr wrap="square" lIns="0" tIns="0" rIns="0" bIns="0" rtlCol="0"/>
            <a:lstStyle/>
            <a:p>
              <a:endParaRPr/>
            </a:p>
          </p:txBody>
        </p:sp>
        <p:sp>
          <p:nvSpPr>
            <p:cNvPr id="61" name="object 61"/>
            <p:cNvSpPr/>
            <p:nvPr/>
          </p:nvSpPr>
          <p:spPr>
            <a:xfrm>
              <a:off x="5428479" y="3901436"/>
              <a:ext cx="173990" cy="173990"/>
            </a:xfrm>
            <a:custGeom>
              <a:avLst/>
              <a:gdLst/>
              <a:ahLst/>
              <a:cxnLst/>
              <a:rect l="l" t="t" r="r" b="b"/>
              <a:pathLst>
                <a:path w="173989" h="173989">
                  <a:moveTo>
                    <a:pt x="86880" y="0"/>
                  </a:moveTo>
                  <a:lnTo>
                    <a:pt x="0" y="173736"/>
                  </a:lnTo>
                  <a:lnTo>
                    <a:pt x="173736" y="173748"/>
                  </a:lnTo>
                  <a:lnTo>
                    <a:pt x="86880" y="0"/>
                  </a:lnTo>
                  <a:close/>
                </a:path>
              </a:pathLst>
            </a:custGeom>
            <a:solidFill>
              <a:srgbClr val="000000"/>
            </a:solidFill>
          </p:spPr>
          <p:txBody>
            <a:bodyPr wrap="square" lIns="0" tIns="0" rIns="0" bIns="0" rtlCol="0"/>
            <a:lstStyle/>
            <a:p>
              <a:endParaRPr/>
            </a:p>
          </p:txBody>
        </p:sp>
        <p:sp>
          <p:nvSpPr>
            <p:cNvPr id="62" name="object 62"/>
            <p:cNvSpPr/>
            <p:nvPr/>
          </p:nvSpPr>
          <p:spPr>
            <a:xfrm>
              <a:off x="896111" y="6041136"/>
              <a:ext cx="3240405" cy="0"/>
            </a:xfrm>
            <a:custGeom>
              <a:avLst/>
              <a:gdLst/>
              <a:ahLst/>
              <a:cxnLst/>
              <a:rect l="l" t="t" r="r" b="b"/>
              <a:pathLst>
                <a:path w="3240404">
                  <a:moveTo>
                    <a:pt x="0" y="0"/>
                  </a:moveTo>
                  <a:lnTo>
                    <a:pt x="3239998" y="0"/>
                  </a:lnTo>
                </a:path>
              </a:pathLst>
            </a:custGeom>
            <a:ln w="57912">
              <a:solidFill>
                <a:srgbClr val="000000"/>
              </a:solidFill>
            </a:ln>
          </p:spPr>
          <p:txBody>
            <a:bodyPr wrap="square" lIns="0" tIns="0" rIns="0" bIns="0" rtlCol="0"/>
            <a:lstStyle/>
            <a:p>
              <a:endParaRPr/>
            </a:p>
          </p:txBody>
        </p:sp>
        <p:sp>
          <p:nvSpPr>
            <p:cNvPr id="63" name="object 63"/>
            <p:cNvSpPr/>
            <p:nvPr/>
          </p:nvSpPr>
          <p:spPr>
            <a:xfrm>
              <a:off x="5481827" y="6054852"/>
              <a:ext cx="3240405" cy="0"/>
            </a:xfrm>
            <a:custGeom>
              <a:avLst/>
              <a:gdLst/>
              <a:ahLst/>
              <a:cxnLst/>
              <a:rect l="l" t="t" r="r" b="b"/>
              <a:pathLst>
                <a:path w="3240404">
                  <a:moveTo>
                    <a:pt x="0" y="0"/>
                  </a:moveTo>
                  <a:lnTo>
                    <a:pt x="3239998" y="0"/>
                  </a:lnTo>
                </a:path>
              </a:pathLst>
            </a:custGeom>
            <a:ln w="57912">
              <a:solidFill>
                <a:srgbClr val="000000"/>
              </a:solidFill>
            </a:ln>
          </p:spPr>
          <p:txBody>
            <a:bodyPr wrap="square" lIns="0" tIns="0" rIns="0" bIns="0" rtlCol="0"/>
            <a:lstStyle/>
            <a:p>
              <a:endParaRPr/>
            </a:p>
          </p:txBody>
        </p:sp>
        <p:sp>
          <p:nvSpPr>
            <p:cNvPr id="64" name="object 64"/>
            <p:cNvSpPr/>
            <p:nvPr/>
          </p:nvSpPr>
          <p:spPr>
            <a:xfrm>
              <a:off x="4336541" y="4408170"/>
              <a:ext cx="467995" cy="768350"/>
            </a:xfrm>
            <a:custGeom>
              <a:avLst/>
              <a:gdLst/>
              <a:ahLst/>
              <a:cxnLst/>
              <a:rect l="l" t="t" r="r" b="b"/>
              <a:pathLst>
                <a:path w="467995" h="768350">
                  <a:moveTo>
                    <a:pt x="233934" y="0"/>
                  </a:moveTo>
                  <a:lnTo>
                    <a:pt x="233934" y="192023"/>
                  </a:lnTo>
                  <a:lnTo>
                    <a:pt x="0" y="192023"/>
                  </a:lnTo>
                  <a:lnTo>
                    <a:pt x="0" y="576071"/>
                  </a:lnTo>
                  <a:lnTo>
                    <a:pt x="233934" y="576071"/>
                  </a:lnTo>
                  <a:lnTo>
                    <a:pt x="233934" y="768095"/>
                  </a:lnTo>
                  <a:lnTo>
                    <a:pt x="467868" y="384047"/>
                  </a:lnTo>
                  <a:lnTo>
                    <a:pt x="233934" y="0"/>
                  </a:lnTo>
                  <a:close/>
                </a:path>
              </a:pathLst>
            </a:custGeom>
            <a:solidFill>
              <a:srgbClr val="FFFF00"/>
            </a:solidFill>
          </p:spPr>
          <p:txBody>
            <a:bodyPr wrap="square" lIns="0" tIns="0" rIns="0" bIns="0" rtlCol="0"/>
            <a:lstStyle/>
            <a:p>
              <a:endParaRPr/>
            </a:p>
          </p:txBody>
        </p:sp>
        <p:sp>
          <p:nvSpPr>
            <p:cNvPr id="65" name="object 65"/>
            <p:cNvSpPr/>
            <p:nvPr/>
          </p:nvSpPr>
          <p:spPr>
            <a:xfrm>
              <a:off x="4336541" y="4408170"/>
              <a:ext cx="467995" cy="768350"/>
            </a:xfrm>
            <a:custGeom>
              <a:avLst/>
              <a:gdLst/>
              <a:ahLst/>
              <a:cxnLst/>
              <a:rect l="l" t="t" r="r" b="b"/>
              <a:pathLst>
                <a:path w="467995" h="768350">
                  <a:moveTo>
                    <a:pt x="0" y="192023"/>
                  </a:moveTo>
                  <a:lnTo>
                    <a:pt x="233934" y="192023"/>
                  </a:lnTo>
                  <a:lnTo>
                    <a:pt x="233934" y="0"/>
                  </a:lnTo>
                  <a:lnTo>
                    <a:pt x="467868" y="384047"/>
                  </a:lnTo>
                  <a:lnTo>
                    <a:pt x="233934" y="768095"/>
                  </a:lnTo>
                  <a:lnTo>
                    <a:pt x="233934" y="576071"/>
                  </a:lnTo>
                  <a:lnTo>
                    <a:pt x="0" y="576071"/>
                  </a:lnTo>
                  <a:lnTo>
                    <a:pt x="0" y="192023"/>
                  </a:lnTo>
                  <a:close/>
                </a:path>
              </a:pathLst>
            </a:custGeom>
            <a:ln w="28956">
              <a:solidFill>
                <a:srgbClr val="000000"/>
              </a:solidFill>
            </a:ln>
          </p:spPr>
          <p:txBody>
            <a:bodyPr wrap="square" lIns="0" tIns="0" rIns="0" bIns="0" rtlCol="0"/>
            <a:lstStyle/>
            <a:p>
              <a:endParaRPr/>
            </a:p>
          </p:txBody>
        </p:sp>
      </p:grpSp>
      <p:sp>
        <p:nvSpPr>
          <p:cNvPr id="66" name="object 66"/>
          <p:cNvSpPr txBox="1"/>
          <p:nvPr/>
        </p:nvSpPr>
        <p:spPr>
          <a:xfrm>
            <a:off x="2577909" y="4974079"/>
            <a:ext cx="1198245" cy="574040"/>
          </a:xfrm>
          <a:prstGeom prst="rect">
            <a:avLst/>
          </a:prstGeom>
        </p:spPr>
        <p:txBody>
          <a:bodyPr vert="horz" wrap="square" lIns="0" tIns="12700" rIns="0" bIns="0" rtlCol="0">
            <a:spAutoFit/>
          </a:bodyPr>
          <a:lstStyle/>
          <a:p>
            <a:pPr marL="227329" marR="5080" indent="-215265">
              <a:spcBef>
                <a:spcPts val="100"/>
              </a:spcBef>
            </a:pPr>
            <a:r>
              <a:rPr sz="1200" b="1" spc="-25" dirty="0">
                <a:latin typeface="ＭＳ Ｐゴシック"/>
                <a:cs typeface="ＭＳ Ｐゴシック"/>
              </a:rPr>
              <a:t>基本設計を踏まえ予算単価を</a:t>
            </a:r>
            <a:endParaRPr sz="1200">
              <a:latin typeface="ＭＳ Ｐゴシック"/>
              <a:cs typeface="ＭＳ Ｐゴシック"/>
            </a:endParaRPr>
          </a:p>
          <a:p>
            <a:pPr marL="71755"/>
            <a:r>
              <a:rPr sz="1200" b="1" spc="-20" dirty="0">
                <a:latin typeface="ＭＳ Ｐゴシック"/>
                <a:cs typeface="ＭＳ Ｐゴシック"/>
              </a:rPr>
              <a:t>積み上げて算定</a:t>
            </a:r>
            <a:endParaRPr sz="1200">
              <a:latin typeface="ＭＳ Ｐゴシック"/>
              <a:cs typeface="ＭＳ Ｐゴシック"/>
            </a:endParaRPr>
          </a:p>
        </p:txBody>
      </p:sp>
      <p:sp>
        <p:nvSpPr>
          <p:cNvPr id="67" name="object 67"/>
          <p:cNvSpPr txBox="1"/>
          <p:nvPr/>
        </p:nvSpPr>
        <p:spPr>
          <a:xfrm>
            <a:off x="7130085" y="5101656"/>
            <a:ext cx="1525905" cy="391160"/>
          </a:xfrm>
          <a:prstGeom prst="rect">
            <a:avLst/>
          </a:prstGeom>
        </p:spPr>
        <p:txBody>
          <a:bodyPr vert="horz" wrap="square" lIns="0" tIns="12700" rIns="0" bIns="0" rtlCol="0">
            <a:spAutoFit/>
          </a:bodyPr>
          <a:lstStyle/>
          <a:p>
            <a:pPr marL="38100" marR="30480" indent="112395">
              <a:spcBef>
                <a:spcPts val="100"/>
              </a:spcBef>
            </a:pPr>
            <a:r>
              <a:rPr sz="1200" b="1" u="sng" spc="-25" dirty="0">
                <a:solidFill>
                  <a:srgbClr val="FF0000"/>
                </a:solidFill>
                <a:uFill>
                  <a:solidFill>
                    <a:srgbClr val="FF0000"/>
                  </a:solidFill>
                </a:uFill>
                <a:latin typeface="ＭＳ Ｐゴシック"/>
                <a:cs typeface="ＭＳ Ｐゴシック"/>
              </a:rPr>
              <a:t>過去の類似施設の</a:t>
            </a:r>
            <a:r>
              <a:rPr sz="1200" b="1" u="sng" spc="500" dirty="0">
                <a:solidFill>
                  <a:srgbClr val="FF0000"/>
                </a:solidFill>
                <a:uFill>
                  <a:solidFill>
                    <a:srgbClr val="FF0000"/>
                  </a:solidFill>
                </a:uFill>
                <a:latin typeface="ＭＳ Ｐゴシック"/>
                <a:cs typeface="ＭＳ Ｐゴシック"/>
              </a:rPr>
              <a:t>        </a:t>
            </a:r>
            <a:r>
              <a:rPr sz="1200" b="1" u="sng" spc="-20" dirty="0">
                <a:solidFill>
                  <a:srgbClr val="FF0000"/>
                </a:solidFill>
                <a:uFill>
                  <a:solidFill>
                    <a:srgbClr val="FF0000"/>
                  </a:solidFill>
                </a:uFill>
                <a:latin typeface="ＭＳ Ｐゴシック"/>
                <a:cs typeface="ＭＳ Ｐゴシック"/>
              </a:rPr>
              <a:t>落札価格を基に算定</a:t>
            </a:r>
            <a:r>
              <a:rPr sz="1200" b="1" spc="-75" baseline="24305" dirty="0">
                <a:latin typeface="ＭＳ Ｐゴシック"/>
                <a:cs typeface="ＭＳ Ｐゴシック"/>
              </a:rPr>
              <a:t>※</a:t>
            </a:r>
            <a:endParaRPr sz="1200" baseline="24305">
              <a:latin typeface="ＭＳ Ｐゴシック"/>
              <a:cs typeface="ＭＳ Ｐゴシック"/>
            </a:endParaRPr>
          </a:p>
        </p:txBody>
      </p:sp>
      <p:sp>
        <p:nvSpPr>
          <p:cNvPr id="68" name="object 68"/>
          <p:cNvSpPr/>
          <p:nvPr/>
        </p:nvSpPr>
        <p:spPr>
          <a:xfrm>
            <a:off x="1670305" y="559305"/>
            <a:ext cx="8947785" cy="2310765"/>
          </a:xfrm>
          <a:custGeom>
            <a:avLst/>
            <a:gdLst/>
            <a:ahLst/>
            <a:cxnLst/>
            <a:rect l="l" t="t" r="r" b="b"/>
            <a:pathLst>
              <a:path w="8947785" h="2310765">
                <a:moveTo>
                  <a:pt x="0" y="139039"/>
                </a:moveTo>
                <a:lnTo>
                  <a:pt x="7087" y="95094"/>
                </a:lnTo>
                <a:lnTo>
                  <a:pt x="26824" y="56926"/>
                </a:lnTo>
                <a:lnTo>
                  <a:pt x="56921" y="26828"/>
                </a:lnTo>
                <a:lnTo>
                  <a:pt x="95089" y="7088"/>
                </a:lnTo>
                <a:lnTo>
                  <a:pt x="139039" y="0"/>
                </a:lnTo>
                <a:lnTo>
                  <a:pt x="8808364" y="0"/>
                </a:lnTo>
                <a:lnTo>
                  <a:pt x="8852314" y="7088"/>
                </a:lnTo>
                <a:lnTo>
                  <a:pt x="8890482" y="26828"/>
                </a:lnTo>
                <a:lnTo>
                  <a:pt x="8920579" y="56926"/>
                </a:lnTo>
                <a:lnTo>
                  <a:pt x="8940316" y="95094"/>
                </a:lnTo>
                <a:lnTo>
                  <a:pt x="8947404" y="139039"/>
                </a:lnTo>
                <a:lnTo>
                  <a:pt x="8947404" y="2171357"/>
                </a:lnTo>
                <a:lnTo>
                  <a:pt x="8940316" y="2215301"/>
                </a:lnTo>
                <a:lnTo>
                  <a:pt x="8920579" y="2253465"/>
                </a:lnTo>
                <a:lnTo>
                  <a:pt x="8890482" y="2283560"/>
                </a:lnTo>
                <a:lnTo>
                  <a:pt x="8852314" y="2303296"/>
                </a:lnTo>
                <a:lnTo>
                  <a:pt x="8808364" y="2310384"/>
                </a:lnTo>
                <a:lnTo>
                  <a:pt x="139039" y="2310384"/>
                </a:lnTo>
                <a:lnTo>
                  <a:pt x="95089" y="2303296"/>
                </a:lnTo>
                <a:lnTo>
                  <a:pt x="56921" y="2283560"/>
                </a:lnTo>
                <a:lnTo>
                  <a:pt x="26824" y="2253465"/>
                </a:lnTo>
                <a:lnTo>
                  <a:pt x="7087" y="2215301"/>
                </a:lnTo>
                <a:lnTo>
                  <a:pt x="0" y="2171357"/>
                </a:lnTo>
                <a:lnTo>
                  <a:pt x="0" y="139039"/>
                </a:lnTo>
                <a:close/>
              </a:path>
            </a:pathLst>
          </a:custGeom>
          <a:ln w="12192">
            <a:solidFill>
              <a:srgbClr val="4472C4"/>
            </a:solidFill>
          </a:ln>
        </p:spPr>
        <p:txBody>
          <a:bodyPr wrap="square" lIns="0" tIns="0" rIns="0" bIns="0" rtlCol="0"/>
          <a:lstStyle/>
          <a:p>
            <a:endParaRPr/>
          </a:p>
        </p:txBody>
      </p:sp>
      <p:sp>
        <p:nvSpPr>
          <p:cNvPr id="69" name="object 69"/>
          <p:cNvSpPr txBox="1"/>
          <p:nvPr/>
        </p:nvSpPr>
        <p:spPr>
          <a:xfrm>
            <a:off x="1692393" y="692854"/>
            <a:ext cx="8769985" cy="2722245"/>
          </a:xfrm>
          <a:prstGeom prst="rect">
            <a:avLst/>
          </a:prstGeom>
        </p:spPr>
        <p:txBody>
          <a:bodyPr vert="horz" wrap="square" lIns="0" tIns="12065" rIns="0" bIns="0" rtlCol="0">
            <a:spAutoFit/>
          </a:bodyPr>
          <a:lstStyle/>
          <a:p>
            <a:pPr marL="228600" marR="389255" indent="-216535">
              <a:spcBef>
                <a:spcPts val="95"/>
              </a:spcBef>
            </a:pPr>
            <a:r>
              <a:rPr sz="1600" spc="-25" dirty="0">
                <a:latin typeface="ＭＳ Ｐゴシック"/>
                <a:cs typeface="ＭＳ Ｐゴシック"/>
              </a:rPr>
              <a:t>○事業期間を通した</a:t>
            </a:r>
            <a:r>
              <a:rPr sz="1600" b="1" spc="-10" dirty="0">
                <a:solidFill>
                  <a:srgbClr val="FF0000"/>
                </a:solidFill>
                <a:latin typeface="ＭＳ Ｐゴシック"/>
                <a:cs typeface="ＭＳ Ｐゴシック"/>
              </a:rPr>
              <a:t>公的財政負担の見込額について、従来方式より</a:t>
            </a:r>
            <a:r>
              <a:rPr sz="1600" b="1" dirty="0">
                <a:solidFill>
                  <a:srgbClr val="FF0000"/>
                </a:solidFill>
                <a:latin typeface="ＭＳ Ｐゴシック"/>
                <a:cs typeface="ＭＳ Ｐゴシック"/>
              </a:rPr>
              <a:t>PFI</a:t>
            </a:r>
            <a:r>
              <a:rPr sz="1600" b="1" spc="-15" dirty="0">
                <a:solidFill>
                  <a:srgbClr val="FF0000"/>
                </a:solidFill>
                <a:latin typeface="ＭＳ Ｐゴシック"/>
                <a:cs typeface="ＭＳ Ｐゴシック"/>
              </a:rPr>
              <a:t>の方が低くなる場合には、</a:t>
            </a:r>
            <a:r>
              <a:rPr sz="1600" b="1" spc="-50" dirty="0">
                <a:solidFill>
                  <a:srgbClr val="FF0000"/>
                </a:solidFill>
                <a:latin typeface="ＭＳ Ｐゴシック"/>
                <a:cs typeface="ＭＳ Ｐゴシック"/>
              </a:rPr>
              <a:t> </a:t>
            </a:r>
            <a:r>
              <a:rPr sz="1600" b="1" dirty="0">
                <a:solidFill>
                  <a:srgbClr val="FF0000"/>
                </a:solidFill>
                <a:latin typeface="ＭＳ Ｐゴシック"/>
                <a:cs typeface="ＭＳ Ｐゴシック"/>
              </a:rPr>
              <a:t>VFM（Value</a:t>
            </a:r>
            <a:r>
              <a:rPr sz="1600" b="1" spc="140" dirty="0">
                <a:solidFill>
                  <a:srgbClr val="FF0000"/>
                </a:solidFill>
                <a:latin typeface="ＭＳ Ｐゴシック"/>
                <a:cs typeface="ＭＳ Ｐゴシック"/>
              </a:rPr>
              <a:t> </a:t>
            </a:r>
            <a:r>
              <a:rPr sz="1600" b="1" dirty="0">
                <a:solidFill>
                  <a:srgbClr val="FF0000"/>
                </a:solidFill>
                <a:latin typeface="ＭＳ Ｐゴシック"/>
                <a:cs typeface="ＭＳ Ｐゴシック"/>
              </a:rPr>
              <a:t>for</a:t>
            </a:r>
            <a:r>
              <a:rPr sz="1600" b="1" spc="114" dirty="0">
                <a:solidFill>
                  <a:srgbClr val="FF0000"/>
                </a:solidFill>
                <a:latin typeface="ＭＳ Ｐゴシック"/>
                <a:cs typeface="ＭＳ Ｐゴシック"/>
              </a:rPr>
              <a:t> </a:t>
            </a:r>
            <a:r>
              <a:rPr sz="1600" b="1" dirty="0">
                <a:solidFill>
                  <a:srgbClr val="FF0000"/>
                </a:solidFill>
                <a:latin typeface="ＭＳ Ｐゴシック"/>
                <a:cs typeface="ＭＳ Ｐゴシック"/>
              </a:rPr>
              <a:t>Money）</a:t>
            </a:r>
            <a:r>
              <a:rPr sz="1600" b="1" spc="-15" dirty="0">
                <a:solidFill>
                  <a:srgbClr val="FF0000"/>
                </a:solidFill>
                <a:latin typeface="ＭＳ Ｐゴシック"/>
                <a:cs typeface="ＭＳ Ｐゴシック"/>
              </a:rPr>
              <a:t>がある</a:t>
            </a:r>
            <a:r>
              <a:rPr sz="1600" spc="-25" dirty="0">
                <a:latin typeface="ＭＳ Ｐゴシック"/>
                <a:cs typeface="ＭＳ Ｐゴシック"/>
              </a:rPr>
              <a:t>と言い、</a:t>
            </a:r>
            <a:r>
              <a:rPr sz="1600" spc="-20" dirty="0">
                <a:latin typeface="ＭＳ Ｐゴシック"/>
                <a:cs typeface="ＭＳ Ｐゴシック"/>
              </a:rPr>
              <a:t>PFI</a:t>
            </a:r>
            <a:r>
              <a:rPr sz="1600" spc="-35" dirty="0">
                <a:latin typeface="ＭＳ Ｐゴシック"/>
                <a:cs typeface="ＭＳ Ｐゴシック"/>
              </a:rPr>
              <a:t>事業として実施することが適当であるとされている。</a:t>
            </a:r>
            <a:endParaRPr sz="1600">
              <a:latin typeface="ＭＳ Ｐゴシック"/>
              <a:cs typeface="ＭＳ Ｐゴシック"/>
            </a:endParaRPr>
          </a:p>
          <a:p>
            <a:pPr marL="228600" marR="5080" indent="-216535" algn="just">
              <a:spcBef>
                <a:spcPts val="1200"/>
              </a:spcBef>
            </a:pPr>
            <a:r>
              <a:rPr sz="1600" spc="-30" dirty="0">
                <a:latin typeface="ＭＳ Ｐゴシック"/>
                <a:cs typeface="ＭＳ Ｐゴシック"/>
              </a:rPr>
              <a:t>○令和３年の会計検査院報告において、事業者選定時の</a:t>
            </a:r>
            <a:r>
              <a:rPr sz="1600" b="1" dirty="0">
                <a:solidFill>
                  <a:srgbClr val="FF0000"/>
                </a:solidFill>
                <a:latin typeface="ＭＳ Ｐゴシック"/>
                <a:cs typeface="ＭＳ Ｐゴシック"/>
              </a:rPr>
              <a:t>PFI</a:t>
            </a:r>
            <a:r>
              <a:rPr sz="1600" b="1" spc="-15" dirty="0">
                <a:solidFill>
                  <a:srgbClr val="FF0000"/>
                </a:solidFill>
                <a:latin typeface="ＭＳ Ｐゴシック"/>
                <a:cs typeface="ＭＳ Ｐゴシック"/>
              </a:rPr>
              <a:t>の見込み額は落札価格を基に算定される</a:t>
            </a:r>
            <a:r>
              <a:rPr sz="1600" b="1" spc="-10" dirty="0">
                <a:solidFill>
                  <a:srgbClr val="FF0000"/>
                </a:solidFill>
                <a:latin typeface="ＭＳ Ｐゴシック"/>
                <a:cs typeface="ＭＳ Ｐゴシック"/>
              </a:rPr>
              <a:t>ため、入札による価格下落という競争の効果が反映</a:t>
            </a:r>
            <a:r>
              <a:rPr sz="1600" spc="-25" dirty="0">
                <a:latin typeface="ＭＳ Ｐゴシック"/>
                <a:cs typeface="ＭＳ Ｐゴシック"/>
              </a:rPr>
              <a:t>されているが、</a:t>
            </a:r>
            <a:r>
              <a:rPr sz="1600" b="1" spc="-20" dirty="0">
                <a:solidFill>
                  <a:srgbClr val="FF0000"/>
                </a:solidFill>
                <a:latin typeface="ＭＳ Ｐゴシック"/>
                <a:cs typeface="ＭＳ Ｐゴシック"/>
              </a:rPr>
              <a:t>従来方式の見込み額については</a:t>
            </a:r>
            <a:r>
              <a:rPr sz="1600" b="1" spc="-15" dirty="0">
                <a:solidFill>
                  <a:srgbClr val="FF0000"/>
                </a:solidFill>
                <a:latin typeface="ＭＳ Ｐゴシック"/>
                <a:cs typeface="ＭＳ Ｐゴシック"/>
              </a:rPr>
              <a:t>入札による価格下落が想定されておらず、</a:t>
            </a:r>
            <a:r>
              <a:rPr sz="1600" b="1" spc="-10" dirty="0">
                <a:solidFill>
                  <a:srgbClr val="FF0000"/>
                </a:solidFill>
                <a:latin typeface="ＭＳ Ｐゴシック"/>
                <a:cs typeface="ＭＳ Ｐゴシック"/>
              </a:rPr>
              <a:t>VFM</a:t>
            </a:r>
            <a:r>
              <a:rPr sz="1600" b="1" spc="-5" dirty="0">
                <a:solidFill>
                  <a:srgbClr val="FF0000"/>
                </a:solidFill>
                <a:latin typeface="ＭＳ Ｐゴシック"/>
                <a:cs typeface="ＭＳ Ｐゴシック"/>
              </a:rPr>
              <a:t>が過大</a:t>
            </a:r>
            <a:r>
              <a:rPr sz="1600" spc="-30" dirty="0">
                <a:latin typeface="ＭＳ Ｐゴシック"/>
                <a:cs typeface="ＭＳ Ｐゴシック"/>
              </a:rPr>
              <a:t>に見積もられているとの指摘あり。</a:t>
            </a:r>
            <a:endParaRPr sz="1600">
              <a:latin typeface="ＭＳ Ｐゴシック"/>
              <a:cs typeface="ＭＳ Ｐゴシック"/>
            </a:endParaRPr>
          </a:p>
          <a:p>
            <a:pPr marL="228600" marR="92075" indent="-216535">
              <a:spcBef>
                <a:spcPts val="1200"/>
              </a:spcBef>
            </a:pPr>
            <a:r>
              <a:rPr sz="1600" spc="-30" dirty="0">
                <a:latin typeface="ＭＳ Ｐゴシック"/>
                <a:cs typeface="ＭＳ Ｐゴシック"/>
              </a:rPr>
              <a:t>⇒従来方式の見込み額について、競争の効果を反映したものとなるよう、</a:t>
            </a:r>
            <a:r>
              <a:rPr sz="1600" b="1" spc="-15" dirty="0">
                <a:solidFill>
                  <a:srgbClr val="FF0000"/>
                </a:solidFill>
                <a:latin typeface="ＭＳ Ｐゴシック"/>
                <a:cs typeface="ＭＳ Ｐゴシック"/>
              </a:rPr>
              <a:t>過去の類似施設の落札価格等を基に算定する</a:t>
            </a:r>
            <a:r>
              <a:rPr sz="1600" spc="-30" dirty="0">
                <a:latin typeface="ＭＳ Ｐゴシック"/>
                <a:cs typeface="ＭＳ Ｐゴシック"/>
              </a:rPr>
              <a:t>方法を明記。</a:t>
            </a:r>
            <a:endParaRPr sz="1600">
              <a:latin typeface="ＭＳ Ｐゴシック"/>
              <a:cs typeface="ＭＳ Ｐゴシック"/>
            </a:endParaRPr>
          </a:p>
          <a:p>
            <a:pPr>
              <a:spcBef>
                <a:spcPts val="30"/>
              </a:spcBef>
            </a:pPr>
            <a:endParaRPr sz="2500">
              <a:latin typeface="ＭＳ Ｐゴシック"/>
              <a:cs typeface="ＭＳ Ｐゴシック"/>
            </a:endParaRPr>
          </a:p>
          <a:p>
            <a:pPr marL="68580"/>
            <a:r>
              <a:rPr dirty="0">
                <a:latin typeface="ＭＳ Ｐゴシック"/>
                <a:cs typeface="ＭＳ Ｐゴシック"/>
              </a:rPr>
              <a:t>＜事業者選定時の</a:t>
            </a:r>
            <a:r>
              <a:rPr spc="-10" dirty="0">
                <a:latin typeface="ＭＳ Ｐゴシック"/>
                <a:cs typeface="ＭＳ Ｐゴシック"/>
              </a:rPr>
              <a:t>VFM</a:t>
            </a:r>
            <a:r>
              <a:rPr spc="-20" dirty="0">
                <a:latin typeface="ＭＳ Ｐゴシック"/>
                <a:cs typeface="ＭＳ Ｐゴシック"/>
              </a:rPr>
              <a:t>算定＞</a:t>
            </a:r>
            <a:endParaRPr>
              <a:latin typeface="ＭＳ Ｐゴシック"/>
              <a:cs typeface="ＭＳ Ｐゴシック"/>
            </a:endParaRPr>
          </a:p>
        </p:txBody>
      </p:sp>
      <p:sp>
        <p:nvSpPr>
          <p:cNvPr id="71" name="object 71"/>
          <p:cNvSpPr txBox="1">
            <a:spLocks noGrp="1"/>
          </p:cNvSpPr>
          <p:nvPr>
            <p:ph type="sldNum" sz="quarter" idx="7"/>
          </p:nvPr>
        </p:nvSpPr>
        <p:spPr>
          <a:xfrm>
            <a:off x="8955530" y="6651469"/>
            <a:ext cx="186054" cy="219709"/>
          </a:xfrm>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12700">
              <a:spcBef>
                <a:spcPts val="100"/>
              </a:spcBef>
            </a:pPr>
            <a:fld id="{81D60167-4931-47E6-BA6A-407CBD079E47}" type="slidenum">
              <a:rPr lang="en-US" altLang="ja-JP" smtClean="0"/>
              <a:pPr marL="12700">
                <a:spcBef>
                  <a:spcPts val="100"/>
                </a:spcBef>
              </a:pPr>
              <a:t>63</a:t>
            </a:fld>
            <a:endParaRPr dirty="0"/>
          </a:p>
        </p:txBody>
      </p:sp>
      <p:sp>
        <p:nvSpPr>
          <p:cNvPr id="70" name="object 70"/>
          <p:cNvSpPr txBox="1"/>
          <p:nvPr/>
        </p:nvSpPr>
        <p:spPr>
          <a:xfrm>
            <a:off x="6518216" y="6230348"/>
            <a:ext cx="3382010" cy="321242"/>
          </a:xfrm>
          <a:prstGeom prst="rect">
            <a:avLst/>
          </a:prstGeom>
        </p:spPr>
        <p:txBody>
          <a:bodyPr vert="horz" wrap="square" lIns="0" tIns="13335" rIns="0" bIns="0" rtlCol="0">
            <a:spAutoFit/>
          </a:bodyPr>
          <a:lstStyle/>
          <a:p>
            <a:pPr marL="12700">
              <a:lnSpc>
                <a:spcPts val="1225"/>
              </a:lnSpc>
              <a:spcBef>
                <a:spcPts val="105"/>
              </a:spcBef>
            </a:pPr>
            <a:r>
              <a:rPr sz="1050" spc="-20" dirty="0">
                <a:latin typeface="ＭＳ Ｐゴシック"/>
                <a:cs typeface="ＭＳ Ｐゴシック"/>
              </a:rPr>
              <a:t>※地方公共団体の多数の事例で行われているように、</a:t>
            </a:r>
            <a:endParaRPr sz="1050">
              <a:latin typeface="ＭＳ Ｐゴシック"/>
              <a:cs typeface="ＭＳ Ｐゴシック"/>
            </a:endParaRPr>
          </a:p>
          <a:p>
            <a:pPr marL="142240">
              <a:lnSpc>
                <a:spcPts val="1225"/>
              </a:lnSpc>
            </a:pPr>
            <a:r>
              <a:rPr sz="1050" spc="-25" dirty="0">
                <a:latin typeface="ＭＳ Ｐゴシック"/>
                <a:cs typeface="ＭＳ Ｐゴシック"/>
              </a:rPr>
              <a:t>特定事業選定時にこの方法で算定することを原則とする。</a:t>
            </a:r>
            <a:endParaRPr sz="1050">
              <a:latin typeface="ＭＳ Ｐゴシック"/>
              <a:cs typeface="ＭＳ Ｐゴシック"/>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29496" y="6637033"/>
            <a:ext cx="110489" cy="197490"/>
          </a:xfrm>
          <a:prstGeom prst="rect">
            <a:avLst/>
          </a:prstGeom>
        </p:spPr>
        <p:txBody>
          <a:bodyPr vert="horz" wrap="square" lIns="0" tIns="12700" rIns="0" bIns="0" rtlCol="0">
            <a:spAutoFit/>
          </a:bodyPr>
          <a:lstStyle/>
          <a:p>
            <a:pPr marL="12700">
              <a:spcBef>
                <a:spcPts val="100"/>
              </a:spcBef>
            </a:pPr>
            <a:r>
              <a:rPr sz="1200" spc="-5" dirty="0">
                <a:solidFill>
                  <a:srgbClr val="8A8A8A"/>
                </a:solidFill>
                <a:latin typeface="Arial"/>
                <a:cs typeface="Arial"/>
              </a:rPr>
              <a:t>4</a:t>
            </a:r>
            <a:endParaRPr sz="1200">
              <a:latin typeface="Arial"/>
              <a:cs typeface="Arial"/>
            </a:endParaRPr>
          </a:p>
        </p:txBody>
      </p:sp>
      <p:sp>
        <p:nvSpPr>
          <p:cNvPr id="3" name="object 3"/>
          <p:cNvSpPr txBox="1"/>
          <p:nvPr/>
        </p:nvSpPr>
        <p:spPr>
          <a:xfrm>
            <a:off x="1671675" y="3217379"/>
            <a:ext cx="8755380" cy="1516380"/>
          </a:xfrm>
          <a:prstGeom prst="rect">
            <a:avLst/>
          </a:prstGeom>
        </p:spPr>
        <p:txBody>
          <a:bodyPr vert="horz" wrap="square" lIns="0" tIns="27305" rIns="0" bIns="0" rtlCol="0">
            <a:spAutoFit/>
          </a:bodyPr>
          <a:lstStyle/>
          <a:p>
            <a:pPr marL="12700">
              <a:spcBef>
                <a:spcPts val="215"/>
              </a:spcBef>
            </a:pPr>
            <a:r>
              <a:rPr sz="1500" b="1" u="sng" spc="-30" dirty="0">
                <a:uFill>
                  <a:solidFill>
                    <a:srgbClr val="000000"/>
                  </a:solidFill>
                </a:uFill>
                <a:latin typeface="ＭＳ Ｐゴシック"/>
                <a:cs typeface="ＭＳ Ｐゴシック"/>
              </a:rPr>
              <a:t>入札時等の民間事業者の質問に対する管理者等からの回答について</a:t>
            </a:r>
            <a:endParaRPr sz="1500" dirty="0">
              <a:latin typeface="ＭＳ Ｐゴシック"/>
              <a:cs typeface="ＭＳ Ｐゴシック"/>
            </a:endParaRPr>
          </a:p>
          <a:p>
            <a:pPr marL="12700" marR="5080" indent="116839" algn="just">
              <a:lnSpc>
                <a:spcPct val="96800"/>
              </a:lnSpc>
              <a:spcBef>
                <a:spcPts val="165"/>
              </a:spcBef>
            </a:pPr>
            <a:r>
              <a:rPr sz="1400" spc="-15" dirty="0">
                <a:latin typeface="ＭＳ Ｐゴシック"/>
                <a:cs typeface="ＭＳ Ｐゴシック"/>
              </a:rPr>
              <a:t>契約書案の公表後の官民対話や質疑において、民間事業者からの公平なリスク分担</a:t>
            </a:r>
            <a:r>
              <a:rPr sz="1400" spc="-10" dirty="0">
                <a:latin typeface="ＭＳ Ｐゴシック"/>
                <a:cs typeface="ＭＳ Ｐゴシック"/>
              </a:rPr>
              <a:t>（</a:t>
            </a:r>
            <a:r>
              <a:rPr sz="1400" spc="-15" dirty="0">
                <a:latin typeface="ＭＳ Ｐゴシック"/>
                <a:cs typeface="ＭＳ Ｐゴシック"/>
              </a:rPr>
              <a:t>物価変動や違約金規定等</a:t>
            </a:r>
            <a:r>
              <a:rPr sz="1400" spc="-10" dirty="0">
                <a:latin typeface="ＭＳ Ｐゴシック"/>
                <a:cs typeface="ＭＳ Ｐゴシック"/>
              </a:rPr>
              <a:t>）</a:t>
            </a:r>
            <a:r>
              <a:rPr sz="1400" spc="-50" dirty="0">
                <a:latin typeface="ＭＳ Ｐゴシック"/>
                <a:cs typeface="ＭＳ Ｐゴシック"/>
              </a:rPr>
              <a:t>を</a:t>
            </a:r>
            <a:r>
              <a:rPr sz="1400" spc="-20" dirty="0">
                <a:latin typeface="ＭＳ Ｐゴシック"/>
                <a:cs typeface="ＭＳ Ｐゴシック"/>
              </a:rPr>
              <a:t>目的とした意見に対して、管理者等が建設的な回答を行うようにしてほしいとの意見を踏まえ、民間事業者からの質問や意見に対し、回答の結論のみならず結論に至った理由等を提示することが望ましい旨を追記する。</a:t>
            </a:r>
            <a:endParaRPr sz="1400" dirty="0">
              <a:latin typeface="ＭＳ Ｐゴシック"/>
              <a:cs typeface="ＭＳ Ｐゴシック"/>
            </a:endParaRPr>
          </a:p>
          <a:p>
            <a:pPr marL="5467985" algn="just">
              <a:spcBef>
                <a:spcPts val="585"/>
              </a:spcBef>
            </a:pPr>
            <a:r>
              <a:rPr sz="1250" i="1" spc="-50" dirty="0">
                <a:latin typeface="ＭＳ ゴシック"/>
                <a:cs typeface="ＭＳ ゴシック"/>
              </a:rPr>
              <a:t>※</a:t>
            </a:r>
            <a:r>
              <a:rPr sz="1250" i="1" spc="-40" dirty="0">
                <a:latin typeface="ＭＳ Ｐゴシック"/>
                <a:cs typeface="ＭＳ Ｐゴシック"/>
              </a:rPr>
              <a:t>対応箇所 ： 【プロセスガイドライン４－１】</a:t>
            </a:r>
            <a:endParaRPr sz="1250" dirty="0">
              <a:latin typeface="ＭＳ Ｐゴシック"/>
              <a:cs typeface="ＭＳ Ｐゴシック"/>
            </a:endParaRPr>
          </a:p>
          <a:p>
            <a:pPr marL="17145">
              <a:spcBef>
                <a:spcPts val="530"/>
              </a:spcBef>
            </a:pPr>
            <a:r>
              <a:rPr b="1" u="sng" spc="-25" dirty="0">
                <a:uFill>
                  <a:solidFill>
                    <a:srgbClr val="000000"/>
                  </a:solidFill>
                </a:uFill>
                <a:latin typeface="ＭＳ Ｐゴシック"/>
                <a:cs typeface="ＭＳ Ｐゴシック"/>
              </a:rPr>
              <a:t>５．ＰＦＩ事業に関する文書関係</a:t>
            </a:r>
            <a:endParaRPr dirty="0">
              <a:latin typeface="ＭＳ Ｐゴシック"/>
              <a:cs typeface="ＭＳ Ｐゴシック"/>
            </a:endParaRPr>
          </a:p>
        </p:txBody>
      </p:sp>
      <p:sp>
        <p:nvSpPr>
          <p:cNvPr id="4" name="object 4"/>
          <p:cNvSpPr txBox="1"/>
          <p:nvPr/>
        </p:nvSpPr>
        <p:spPr>
          <a:xfrm>
            <a:off x="1598676" y="2657856"/>
            <a:ext cx="8920480" cy="508473"/>
          </a:xfrm>
          <a:prstGeom prst="rect">
            <a:avLst/>
          </a:prstGeom>
          <a:ln w="9144">
            <a:solidFill>
              <a:srgbClr val="000000"/>
            </a:solidFill>
          </a:ln>
        </p:spPr>
        <p:txBody>
          <a:bodyPr vert="horz" wrap="square" lIns="0" tIns="71755" rIns="0" bIns="0" rtlCol="0">
            <a:spAutoFit/>
          </a:bodyPr>
          <a:lstStyle/>
          <a:p>
            <a:pPr marL="90170" marR="85725">
              <a:lnSpc>
                <a:spcPts val="1680"/>
              </a:lnSpc>
              <a:spcBef>
                <a:spcPts val="565"/>
              </a:spcBef>
            </a:pPr>
            <a:r>
              <a:rPr sz="1500" spc="-30" dirty="0">
                <a:latin typeface="ＭＳ Ｐゴシック"/>
                <a:cs typeface="ＭＳ Ｐゴシック"/>
              </a:rPr>
              <a:t>アクションプランに基づき、令和４年８月に各業界団体を通じ民間事業者等からＰＰＰ／ＰＦＩの制度・運用に係る意見・提案を募集した結果を踏まえ、プロセスガイドラインの改正を行う。</a:t>
            </a:r>
            <a:endParaRPr sz="1500">
              <a:latin typeface="ＭＳ Ｐゴシック"/>
              <a:cs typeface="ＭＳ Ｐゴシック"/>
            </a:endParaRPr>
          </a:p>
        </p:txBody>
      </p:sp>
      <p:sp>
        <p:nvSpPr>
          <p:cNvPr id="5" name="object 5"/>
          <p:cNvSpPr txBox="1"/>
          <p:nvPr/>
        </p:nvSpPr>
        <p:spPr>
          <a:xfrm>
            <a:off x="1676727" y="2329232"/>
            <a:ext cx="3632835" cy="299720"/>
          </a:xfrm>
          <a:prstGeom prst="rect">
            <a:avLst/>
          </a:prstGeom>
        </p:spPr>
        <p:txBody>
          <a:bodyPr vert="horz" wrap="square" lIns="0" tIns="12700" rIns="0" bIns="0" rtlCol="0">
            <a:spAutoFit/>
          </a:bodyPr>
          <a:lstStyle/>
          <a:p>
            <a:pPr marL="12700">
              <a:spcBef>
                <a:spcPts val="100"/>
              </a:spcBef>
            </a:pPr>
            <a:r>
              <a:rPr b="1" u="sng" spc="-15" dirty="0">
                <a:uFill>
                  <a:solidFill>
                    <a:srgbClr val="000000"/>
                  </a:solidFill>
                </a:uFill>
                <a:latin typeface="ＭＳ Ｐゴシック"/>
                <a:cs typeface="ＭＳ Ｐゴシック"/>
              </a:rPr>
              <a:t>４．民間事業者からの意見・提案関係</a:t>
            </a:r>
            <a:endParaRPr>
              <a:latin typeface="ＭＳ Ｐゴシック"/>
              <a:cs typeface="ＭＳ Ｐゴシック"/>
            </a:endParaRPr>
          </a:p>
        </p:txBody>
      </p:sp>
      <p:sp>
        <p:nvSpPr>
          <p:cNvPr id="6" name="object 6"/>
          <p:cNvSpPr txBox="1"/>
          <p:nvPr/>
        </p:nvSpPr>
        <p:spPr>
          <a:xfrm>
            <a:off x="1671441" y="5310114"/>
            <a:ext cx="8816975" cy="1494790"/>
          </a:xfrm>
          <a:prstGeom prst="rect">
            <a:avLst/>
          </a:prstGeom>
        </p:spPr>
        <p:txBody>
          <a:bodyPr vert="horz" wrap="square" lIns="0" tIns="56515" rIns="0" bIns="0" rtlCol="0">
            <a:spAutoFit/>
          </a:bodyPr>
          <a:lstStyle/>
          <a:p>
            <a:pPr marL="12700">
              <a:spcBef>
                <a:spcPts val="445"/>
              </a:spcBef>
            </a:pPr>
            <a:r>
              <a:rPr sz="1500" b="1" u="sng" spc="-35" dirty="0">
                <a:uFill>
                  <a:solidFill>
                    <a:srgbClr val="000000"/>
                  </a:solidFill>
                </a:uFill>
                <a:latin typeface="ＭＳ Ｐゴシック"/>
                <a:cs typeface="ＭＳ Ｐゴシック"/>
              </a:rPr>
              <a:t>適切な文書管理について</a:t>
            </a:r>
            <a:endParaRPr sz="1500">
              <a:latin typeface="ＭＳ Ｐゴシック"/>
              <a:cs typeface="ＭＳ Ｐゴシック"/>
            </a:endParaRPr>
          </a:p>
          <a:p>
            <a:pPr marL="12700" marR="5080" indent="135255">
              <a:lnSpc>
                <a:spcPct val="98400"/>
              </a:lnSpc>
              <a:spcBef>
                <a:spcPts val="355"/>
              </a:spcBef>
            </a:pPr>
            <a:r>
              <a:rPr sz="1400" spc="-25" dirty="0">
                <a:latin typeface="ＭＳ Ｐゴシック"/>
                <a:cs typeface="ＭＳ Ｐゴシック"/>
              </a:rPr>
              <a:t>ＰＦＩ事業終了後の適切な次期事業への引継ぎが重要であることに加え、令和４年改正の行政文書ガイドラインにおい</a:t>
            </a:r>
            <a:r>
              <a:rPr sz="1400" spc="-20" dirty="0">
                <a:latin typeface="ＭＳ Ｐゴシック"/>
                <a:cs typeface="ＭＳ Ｐゴシック"/>
              </a:rPr>
              <a:t>て、委託事業等に際し行政機関が国民への説明責任を果たすために必要な文書を適切に管理すべき旨が追記された</a:t>
            </a:r>
            <a:r>
              <a:rPr sz="1400" spc="-15" dirty="0">
                <a:latin typeface="ＭＳ Ｐゴシック"/>
                <a:cs typeface="ＭＳ Ｐゴシック"/>
              </a:rPr>
              <a:t>ことを踏まえ、施設の修繕履歴や事業監視</a:t>
            </a:r>
            <a:r>
              <a:rPr sz="1400" dirty="0">
                <a:latin typeface="ＭＳ Ｐゴシック"/>
                <a:cs typeface="ＭＳ Ｐゴシック"/>
              </a:rPr>
              <a:t>（</a:t>
            </a:r>
            <a:r>
              <a:rPr sz="1400" spc="-10" dirty="0">
                <a:latin typeface="ＭＳ Ｐゴシック"/>
                <a:cs typeface="ＭＳ Ｐゴシック"/>
              </a:rPr>
              <a:t>モニタリング）</a:t>
            </a:r>
            <a:r>
              <a:rPr sz="1400" spc="-20" dirty="0">
                <a:latin typeface="ＭＳ Ｐゴシック"/>
                <a:cs typeface="ＭＳ Ｐゴシック"/>
              </a:rPr>
              <a:t>等に関する文書について、適切に事業者から取得・管理することが必要である旨を追記する。</a:t>
            </a:r>
            <a:endParaRPr sz="1400">
              <a:latin typeface="ＭＳ Ｐゴシック"/>
              <a:cs typeface="ＭＳ Ｐゴシック"/>
            </a:endParaRPr>
          </a:p>
          <a:p>
            <a:pPr marL="5870575">
              <a:spcBef>
                <a:spcPts val="955"/>
              </a:spcBef>
            </a:pPr>
            <a:r>
              <a:rPr sz="1250" i="1" spc="-50" dirty="0">
                <a:latin typeface="ＭＳ ゴシック"/>
                <a:cs typeface="ＭＳ ゴシック"/>
              </a:rPr>
              <a:t>※</a:t>
            </a:r>
            <a:r>
              <a:rPr sz="1250" i="1" spc="-25" dirty="0">
                <a:latin typeface="ＭＳ Ｐゴシック"/>
                <a:cs typeface="ＭＳ Ｐゴシック"/>
              </a:rPr>
              <a:t>対応箇所 ： 【プロセスガイドライン６】</a:t>
            </a:r>
            <a:endParaRPr sz="1250">
              <a:latin typeface="ＭＳ Ｐゴシック"/>
              <a:cs typeface="ＭＳ Ｐゴシック"/>
            </a:endParaRPr>
          </a:p>
        </p:txBody>
      </p:sp>
      <p:sp>
        <p:nvSpPr>
          <p:cNvPr id="7" name="object 7"/>
          <p:cNvSpPr txBox="1"/>
          <p:nvPr/>
        </p:nvSpPr>
        <p:spPr>
          <a:xfrm>
            <a:off x="1607819" y="4764024"/>
            <a:ext cx="8933180" cy="508473"/>
          </a:xfrm>
          <a:prstGeom prst="rect">
            <a:avLst/>
          </a:prstGeom>
          <a:ln w="9144">
            <a:solidFill>
              <a:srgbClr val="000000"/>
            </a:solidFill>
          </a:ln>
        </p:spPr>
        <p:txBody>
          <a:bodyPr vert="horz" wrap="square" lIns="0" tIns="71755" rIns="0" bIns="0" rtlCol="0">
            <a:spAutoFit/>
          </a:bodyPr>
          <a:lstStyle/>
          <a:p>
            <a:pPr marL="91440">
              <a:lnSpc>
                <a:spcPts val="1680"/>
              </a:lnSpc>
              <a:spcBef>
                <a:spcPts val="565"/>
              </a:spcBef>
            </a:pPr>
            <a:r>
              <a:rPr sz="1500" spc="-35" dirty="0">
                <a:latin typeface="ＭＳ Ｐゴシック"/>
                <a:cs typeface="ＭＳ Ｐゴシック"/>
              </a:rPr>
              <a:t>次期事業への引継ぎや国民への説明のため、ＰＦＩ事業に関する文書の適切な管理が必要であることを踏まえ、</a:t>
            </a:r>
            <a:r>
              <a:rPr sz="1500" spc="-30" dirty="0">
                <a:latin typeface="ＭＳ Ｐゴシック"/>
                <a:cs typeface="ＭＳ Ｐゴシック"/>
              </a:rPr>
              <a:t>プロセスガイドラインの改正を行う。</a:t>
            </a:r>
            <a:endParaRPr sz="1500">
              <a:latin typeface="ＭＳ Ｐゴシック"/>
              <a:cs typeface="ＭＳ Ｐゴシック"/>
            </a:endParaRPr>
          </a:p>
        </p:txBody>
      </p:sp>
      <p:sp>
        <p:nvSpPr>
          <p:cNvPr id="8" name="object 8"/>
          <p:cNvSpPr txBox="1"/>
          <p:nvPr/>
        </p:nvSpPr>
        <p:spPr>
          <a:xfrm>
            <a:off x="1671675" y="1237357"/>
            <a:ext cx="8841740" cy="710003"/>
          </a:xfrm>
          <a:prstGeom prst="rect">
            <a:avLst/>
          </a:prstGeom>
        </p:spPr>
        <p:txBody>
          <a:bodyPr vert="horz" wrap="square" lIns="0" tIns="41910" rIns="0" bIns="0" rtlCol="0">
            <a:spAutoFit/>
          </a:bodyPr>
          <a:lstStyle/>
          <a:p>
            <a:pPr marL="12700">
              <a:spcBef>
                <a:spcPts val="330"/>
              </a:spcBef>
            </a:pPr>
            <a:r>
              <a:rPr sz="1500" b="1" u="sng" spc="-30" dirty="0">
                <a:uFill>
                  <a:solidFill>
                    <a:srgbClr val="000000"/>
                  </a:solidFill>
                </a:uFill>
                <a:latin typeface="ＭＳ Ｐゴシック"/>
                <a:cs typeface="ＭＳ Ｐゴシック"/>
              </a:rPr>
              <a:t>実施方針の変更提案に基づく変更の範囲について</a:t>
            </a:r>
            <a:endParaRPr sz="1500" dirty="0">
              <a:latin typeface="ＭＳ Ｐゴシック"/>
              <a:cs typeface="ＭＳ Ｐゴシック"/>
            </a:endParaRPr>
          </a:p>
          <a:p>
            <a:pPr marL="12700" marR="5080" indent="126364">
              <a:lnSpc>
                <a:spcPct val="100699"/>
              </a:lnSpc>
              <a:spcBef>
                <a:spcPts val="209"/>
              </a:spcBef>
            </a:pPr>
            <a:r>
              <a:rPr sz="1400" spc="-20" dirty="0">
                <a:latin typeface="ＭＳ Ｐゴシック"/>
                <a:cs typeface="ＭＳ Ｐゴシック"/>
              </a:rPr>
              <a:t>変更提案に基づく変更は、実施方針に定める事項のうち規模又は配置に関する事項のみ変更が可能とされているこ</a:t>
            </a:r>
            <a:r>
              <a:rPr sz="1400" spc="-25" dirty="0">
                <a:latin typeface="ＭＳ Ｐゴシック"/>
                <a:cs typeface="ＭＳ Ｐゴシック"/>
              </a:rPr>
              <a:t>とや、設定された運営権の運営等の内容から逸脱することにより、運営権の同一性を維持できなくならないよう留意する</a:t>
            </a:r>
            <a:endParaRPr sz="1400" dirty="0">
              <a:latin typeface="ＭＳ Ｐゴシック"/>
              <a:cs typeface="ＭＳ Ｐゴシック"/>
            </a:endParaRPr>
          </a:p>
        </p:txBody>
      </p:sp>
      <p:sp>
        <p:nvSpPr>
          <p:cNvPr id="9" name="object 9"/>
          <p:cNvSpPr txBox="1"/>
          <p:nvPr/>
        </p:nvSpPr>
        <p:spPr>
          <a:xfrm>
            <a:off x="1671747" y="1937262"/>
            <a:ext cx="4340860" cy="228909"/>
          </a:xfrm>
          <a:prstGeom prst="rect">
            <a:avLst/>
          </a:prstGeom>
        </p:spPr>
        <p:txBody>
          <a:bodyPr vert="horz" wrap="square" lIns="0" tIns="13335" rIns="0" bIns="0" rtlCol="0">
            <a:spAutoFit/>
          </a:bodyPr>
          <a:lstStyle/>
          <a:p>
            <a:pPr marL="12700">
              <a:spcBef>
                <a:spcPts val="105"/>
              </a:spcBef>
            </a:pPr>
            <a:r>
              <a:rPr sz="1400" spc="-20" dirty="0">
                <a:latin typeface="ＭＳ Ｐゴシック"/>
                <a:cs typeface="ＭＳ Ｐゴシック"/>
              </a:rPr>
              <a:t>ことなど、手続の適用範囲や留意事項について追記する。</a:t>
            </a:r>
            <a:endParaRPr sz="1400">
              <a:latin typeface="ＭＳ Ｐゴシック"/>
              <a:cs typeface="ＭＳ Ｐゴシック"/>
            </a:endParaRPr>
          </a:p>
        </p:txBody>
      </p:sp>
      <p:sp>
        <p:nvSpPr>
          <p:cNvPr id="10" name="object 10"/>
          <p:cNvSpPr txBox="1"/>
          <p:nvPr/>
        </p:nvSpPr>
        <p:spPr>
          <a:xfrm>
            <a:off x="7127250" y="2070409"/>
            <a:ext cx="2892425" cy="207108"/>
          </a:xfrm>
          <a:prstGeom prst="rect">
            <a:avLst/>
          </a:prstGeom>
        </p:spPr>
        <p:txBody>
          <a:bodyPr vert="horz" wrap="square" lIns="0" tIns="14605" rIns="0" bIns="0" rtlCol="0">
            <a:spAutoFit/>
          </a:bodyPr>
          <a:lstStyle/>
          <a:p>
            <a:pPr marL="12700">
              <a:spcBef>
                <a:spcPts val="115"/>
              </a:spcBef>
            </a:pPr>
            <a:r>
              <a:rPr sz="1250" i="1" spc="-50" dirty="0">
                <a:latin typeface="ＭＳ ゴシック"/>
                <a:cs typeface="ＭＳ ゴシック"/>
              </a:rPr>
              <a:t>※</a:t>
            </a:r>
            <a:r>
              <a:rPr sz="1250" i="1" spc="-25" dirty="0">
                <a:latin typeface="ＭＳ Ｐゴシック"/>
                <a:cs typeface="ＭＳ Ｐゴシック"/>
              </a:rPr>
              <a:t>対応箇所 ： 【運営権ガイドライン１２－２】</a:t>
            </a:r>
            <a:endParaRPr sz="1250">
              <a:latin typeface="ＭＳ Ｐゴシック"/>
              <a:cs typeface="ＭＳ Ｐゴシック"/>
            </a:endParaRPr>
          </a:p>
        </p:txBody>
      </p:sp>
      <p:sp>
        <p:nvSpPr>
          <p:cNvPr id="11" name="object 11"/>
          <p:cNvSpPr txBox="1"/>
          <p:nvPr/>
        </p:nvSpPr>
        <p:spPr>
          <a:xfrm>
            <a:off x="1592580" y="697992"/>
            <a:ext cx="8958580" cy="498213"/>
          </a:xfrm>
          <a:prstGeom prst="rect">
            <a:avLst/>
          </a:prstGeom>
          <a:ln w="9144">
            <a:solidFill>
              <a:srgbClr val="000000"/>
            </a:solidFill>
          </a:ln>
        </p:spPr>
        <p:txBody>
          <a:bodyPr vert="horz" wrap="square" lIns="0" tIns="36195" rIns="0" bIns="0" rtlCol="0">
            <a:spAutoFit/>
          </a:bodyPr>
          <a:lstStyle/>
          <a:p>
            <a:pPr marL="91440" marR="247650">
              <a:spcBef>
                <a:spcPts val="285"/>
              </a:spcBef>
            </a:pPr>
            <a:r>
              <a:rPr sz="1500" spc="-5" dirty="0">
                <a:latin typeface="ＭＳ Ｐゴシック"/>
                <a:cs typeface="ＭＳ Ｐゴシック"/>
              </a:rPr>
              <a:t>令和４年</a:t>
            </a:r>
            <a:r>
              <a:rPr sz="1500" spc="-10" dirty="0">
                <a:latin typeface="Calibri"/>
                <a:cs typeface="Calibri"/>
              </a:rPr>
              <a:t>12</a:t>
            </a:r>
            <a:r>
              <a:rPr sz="1500" dirty="0">
                <a:latin typeface="ＭＳ Ｐゴシック"/>
                <a:cs typeface="ＭＳ Ｐゴシック"/>
              </a:rPr>
              <a:t>月の</a:t>
            </a:r>
            <a:r>
              <a:rPr sz="1500" dirty="0">
                <a:latin typeface="Calibri"/>
                <a:cs typeface="Calibri"/>
              </a:rPr>
              <a:t>PFI</a:t>
            </a:r>
            <a:r>
              <a:rPr sz="1500" spc="-30" dirty="0">
                <a:latin typeface="ＭＳ Ｐゴシック"/>
                <a:cs typeface="ＭＳ Ｐゴシック"/>
              </a:rPr>
              <a:t>法改正により、実施方針の変更提案に基づく変更制度が創設されたことを踏まえ、運営権ガイドラインの改正を行う。</a:t>
            </a:r>
            <a:endParaRPr sz="1500">
              <a:latin typeface="ＭＳ Ｐゴシック"/>
              <a:cs typeface="ＭＳ Ｐゴシック"/>
            </a:endParaRPr>
          </a:p>
        </p:txBody>
      </p:sp>
      <p:sp>
        <p:nvSpPr>
          <p:cNvPr id="12" name="object 12"/>
          <p:cNvSpPr txBox="1"/>
          <p:nvPr/>
        </p:nvSpPr>
        <p:spPr>
          <a:xfrm>
            <a:off x="1709600" y="377344"/>
            <a:ext cx="4133215" cy="299720"/>
          </a:xfrm>
          <a:prstGeom prst="rect">
            <a:avLst/>
          </a:prstGeom>
        </p:spPr>
        <p:txBody>
          <a:bodyPr vert="horz" wrap="square" lIns="0" tIns="12700" rIns="0" bIns="0" rtlCol="0">
            <a:spAutoFit/>
          </a:bodyPr>
          <a:lstStyle/>
          <a:p>
            <a:pPr marL="12700">
              <a:spcBef>
                <a:spcPts val="100"/>
              </a:spcBef>
            </a:pPr>
            <a:r>
              <a:rPr b="1" u="sng" spc="-20" dirty="0">
                <a:uFill>
                  <a:solidFill>
                    <a:srgbClr val="000000"/>
                  </a:solidFill>
                </a:uFill>
                <a:latin typeface="ＭＳ Ｐゴシック"/>
                <a:cs typeface="ＭＳ Ｐゴシック"/>
              </a:rPr>
              <a:t>３．実施方針の変更提案に基づく変更関係</a:t>
            </a:r>
            <a:endParaRPr>
              <a:latin typeface="ＭＳ Ｐゴシック"/>
              <a:cs typeface="ＭＳ Ｐゴシック"/>
            </a:endParaRPr>
          </a:p>
        </p:txBody>
      </p:sp>
      <p:pic>
        <p:nvPicPr>
          <p:cNvPr id="13" name="object 13"/>
          <p:cNvPicPr/>
          <p:nvPr/>
        </p:nvPicPr>
        <p:blipFill>
          <a:blip r:embed="rId2" cstate="print"/>
          <a:stretch>
            <a:fillRect/>
          </a:stretch>
        </p:blipFill>
        <p:spPr>
          <a:xfrm>
            <a:off x="1522831" y="-1664"/>
            <a:ext cx="9139427" cy="371794"/>
          </a:xfrm>
          <a:prstGeom prst="rect">
            <a:avLst/>
          </a:prstGeom>
        </p:spPr>
      </p:pic>
      <p:sp>
        <p:nvSpPr>
          <p:cNvPr id="14" name="object 14"/>
          <p:cNvSpPr txBox="1">
            <a:spLocks noGrp="1"/>
          </p:cNvSpPr>
          <p:nvPr>
            <p:ph type="title"/>
          </p:nvPr>
        </p:nvSpPr>
        <p:spPr>
          <a:xfrm>
            <a:off x="162233" y="17457"/>
            <a:ext cx="12029767" cy="443711"/>
          </a:xfrm>
          <a:prstGeom prst="rect">
            <a:avLst/>
          </a:prstGeom>
        </p:spPr>
        <p:txBody>
          <a:bodyPr vert="horz" wrap="square" lIns="0" tIns="12700" rIns="0" bIns="0" rtlCol="0" anchor="ctr">
            <a:spAutoFit/>
          </a:bodyPr>
          <a:lstStyle/>
          <a:p>
            <a:pPr marL="12700">
              <a:spcBef>
                <a:spcPts val="100"/>
              </a:spcBef>
            </a:pPr>
            <a:r>
              <a:rPr sz="2800" spc="-20" dirty="0"/>
              <a:t>各種ガイドライン改正の概要</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707CBE-4332-4E8E-AB21-F6FA04D317FB}"/>
              </a:ext>
            </a:extLst>
          </p:cNvPr>
          <p:cNvSpPr>
            <a:spLocks noGrp="1"/>
          </p:cNvSpPr>
          <p:nvPr>
            <p:ph type="title"/>
          </p:nvPr>
        </p:nvSpPr>
        <p:spPr>
          <a:xfrm>
            <a:off x="1621646" y="260648"/>
            <a:ext cx="8794834" cy="1143000"/>
          </a:xfrm>
        </p:spPr>
        <p:txBody>
          <a:bodyPr>
            <a:normAutofit/>
          </a:bodyPr>
          <a:lstStyle/>
          <a:p>
            <a:r>
              <a:rPr lang="ja-JP" altLang="en-US" sz="3200" dirty="0"/>
              <a:t>ガイドライン、等の改定が有った場合は</a:t>
            </a:r>
            <a:br>
              <a:rPr lang="en-US" altLang="ja-JP" sz="3200" dirty="0"/>
            </a:br>
            <a:r>
              <a:rPr lang="ja-JP" altLang="en-US" sz="3200" dirty="0"/>
              <a:t>一番新しいものを使う</a:t>
            </a:r>
          </a:p>
        </p:txBody>
      </p:sp>
      <p:sp>
        <p:nvSpPr>
          <p:cNvPr id="3" name="テキスト ボックス 2">
            <a:extLst>
              <a:ext uri="{FF2B5EF4-FFF2-40B4-BE49-F238E27FC236}">
                <a16:creationId xmlns:a16="http://schemas.microsoft.com/office/drawing/2014/main" id="{A9985CD6-1ED3-49C6-8DD4-86EE2784C36C}"/>
              </a:ext>
            </a:extLst>
          </p:cNvPr>
          <p:cNvSpPr txBox="1"/>
          <p:nvPr/>
        </p:nvSpPr>
        <p:spPr>
          <a:xfrm>
            <a:off x="1919537" y="1592180"/>
            <a:ext cx="6388287" cy="4247317"/>
          </a:xfrm>
          <a:prstGeom prst="rect">
            <a:avLst/>
          </a:prstGeom>
          <a:noFill/>
        </p:spPr>
        <p:txBody>
          <a:bodyPr wrap="none" rtlCol="0">
            <a:spAutoFit/>
          </a:bodyPr>
          <a:lstStyle/>
          <a:p>
            <a:r>
              <a:rPr lang="ja-JP" altLang="en-US" sz="2400" b="1" dirty="0"/>
              <a:t>当たり前の話だが意外と守らない企業が有る。</a:t>
            </a:r>
            <a:endParaRPr lang="en-US" altLang="ja-JP" sz="2400" b="1" dirty="0"/>
          </a:p>
          <a:p>
            <a:endParaRPr lang="en-US" altLang="ja-JP" sz="2400" b="1" dirty="0"/>
          </a:p>
          <a:p>
            <a:r>
              <a:rPr lang="ja-JP" altLang="en-US" sz="2400" b="1" dirty="0"/>
              <a:t>減点対象。場合によれば失格も。</a:t>
            </a:r>
            <a:endParaRPr lang="en-US" altLang="ja-JP" sz="2400" b="1" dirty="0"/>
          </a:p>
          <a:p>
            <a:endParaRPr lang="en-US" altLang="ja-JP" sz="2400" b="1" dirty="0"/>
          </a:p>
          <a:p>
            <a:r>
              <a:rPr lang="ja-JP" altLang="en-US" sz="2400" b="1" dirty="0"/>
              <a:t>プロポだけでは無く、</a:t>
            </a:r>
            <a:endParaRPr lang="en-US" altLang="ja-JP" sz="2400" b="1" dirty="0"/>
          </a:p>
          <a:p>
            <a:endParaRPr lang="en-US" altLang="ja-JP" sz="2400" b="1" dirty="0"/>
          </a:p>
          <a:p>
            <a:r>
              <a:rPr lang="ja-JP" altLang="en-US" sz="2400" b="1" dirty="0"/>
              <a:t>設計業務や工事でも当てはまる。</a:t>
            </a:r>
            <a:endParaRPr lang="en-US" altLang="ja-JP" sz="2400" b="1" dirty="0"/>
          </a:p>
          <a:p>
            <a:endParaRPr lang="en-US" altLang="ja-JP" sz="2400" b="1" dirty="0"/>
          </a:p>
          <a:p>
            <a:r>
              <a:rPr lang="ja-JP" altLang="en-US" sz="2400" b="1" dirty="0"/>
              <a:t>情報の収集能力の重要性</a:t>
            </a:r>
            <a:endParaRPr lang="en-US" altLang="ja-JP" sz="2400" b="1" dirty="0"/>
          </a:p>
          <a:p>
            <a:endParaRPr lang="en-US" altLang="ja-JP" dirty="0"/>
          </a:p>
          <a:p>
            <a:endParaRPr lang="en-US" altLang="ja-JP" dirty="0"/>
          </a:p>
          <a:p>
            <a:endParaRPr lang="ja-JP" altLang="en-US" dirty="0"/>
          </a:p>
        </p:txBody>
      </p:sp>
    </p:spTree>
    <p:extLst>
      <p:ext uri="{BB962C8B-B14F-4D97-AF65-F5344CB8AC3E}">
        <p14:creationId xmlns:p14="http://schemas.microsoft.com/office/powerpoint/2010/main" val="4054598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37A8617-695C-4C8D-826B-52C6931BFA09}"/>
              </a:ext>
            </a:extLst>
          </p:cNvPr>
          <p:cNvSpPr txBox="1"/>
          <p:nvPr/>
        </p:nvSpPr>
        <p:spPr>
          <a:xfrm>
            <a:off x="1881186" y="212912"/>
            <a:ext cx="8717451" cy="6124754"/>
          </a:xfrm>
          <a:prstGeom prst="rect">
            <a:avLst/>
          </a:prstGeom>
          <a:noFill/>
        </p:spPr>
        <p:txBody>
          <a:bodyPr wrap="none" rtlCol="0">
            <a:spAutoFit/>
          </a:bodyPr>
          <a:lstStyle/>
          <a:p>
            <a:r>
              <a:rPr lang="ja-JP" altLang="en-US" sz="2800" dirty="0"/>
              <a:t>提案営業と言うけれど・・・・・（プロポ）</a:t>
            </a:r>
            <a:endParaRPr lang="en-US" altLang="ja-JP" sz="2800" dirty="0"/>
          </a:p>
          <a:p>
            <a:endParaRPr lang="en-US" altLang="ja-JP" sz="2800" dirty="0"/>
          </a:p>
          <a:p>
            <a:r>
              <a:rPr lang="ja-JP" altLang="en-US" sz="2800" dirty="0"/>
              <a:t>じつは、本当の意味での提案営業を受ける</a:t>
            </a:r>
            <a:endParaRPr lang="en-US" altLang="ja-JP" sz="2800" dirty="0"/>
          </a:p>
          <a:p>
            <a:r>
              <a:rPr lang="ja-JP" altLang="en-US" sz="2800" dirty="0"/>
              <a:t>ことはまずない</a:t>
            </a:r>
            <a:endParaRPr lang="en-US" altLang="ja-JP" sz="2800" dirty="0"/>
          </a:p>
          <a:p>
            <a:endParaRPr lang="en-US" altLang="ja-JP" sz="2800" dirty="0"/>
          </a:p>
          <a:p>
            <a:r>
              <a:rPr lang="ja-JP" altLang="en-US" sz="2800" dirty="0"/>
              <a:t>テーマ、事業を設定し、提案型で公募する</a:t>
            </a:r>
            <a:endParaRPr lang="en-US" altLang="ja-JP" sz="2800" dirty="0"/>
          </a:p>
          <a:p>
            <a:endParaRPr lang="en-US" altLang="ja-JP" sz="2800" dirty="0"/>
          </a:p>
          <a:p>
            <a:r>
              <a:rPr lang="ja-JP" altLang="en-US" sz="2800" dirty="0"/>
              <a:t>提案内容に関しては公告資料をよく読むこと。</a:t>
            </a:r>
            <a:endParaRPr lang="en-US" altLang="ja-JP" sz="2800" dirty="0"/>
          </a:p>
          <a:p>
            <a:endParaRPr lang="en-US" altLang="ja-JP" sz="2800" dirty="0"/>
          </a:p>
          <a:p>
            <a:r>
              <a:rPr lang="ja-JP" altLang="en-US" sz="2800" dirty="0"/>
              <a:t>公告情報は、事前に察知し自治体</a:t>
            </a:r>
            <a:r>
              <a:rPr lang="en-US" altLang="ja-JP" sz="2800" dirty="0"/>
              <a:t>HP</a:t>
            </a:r>
            <a:r>
              <a:rPr lang="ja-JP" altLang="en-US" sz="2800" dirty="0"/>
              <a:t>などを探す必要アリ</a:t>
            </a:r>
            <a:endParaRPr lang="en-US" altLang="ja-JP" sz="2800" dirty="0"/>
          </a:p>
          <a:p>
            <a:endParaRPr lang="en-US" altLang="ja-JP" sz="2800" dirty="0"/>
          </a:p>
          <a:p>
            <a:r>
              <a:rPr lang="ja-JP" altLang="en-US" sz="2800" dirty="0">
                <a:solidFill>
                  <a:srgbClr val="FF0000"/>
                </a:solidFill>
              </a:rPr>
              <a:t>役所は不親切</a:t>
            </a:r>
            <a:endParaRPr lang="en-US" altLang="ja-JP" sz="2800" dirty="0">
              <a:solidFill>
                <a:srgbClr val="FF0000"/>
              </a:solidFill>
            </a:endParaRPr>
          </a:p>
          <a:p>
            <a:endParaRPr lang="en-US" altLang="ja-JP" sz="2800" dirty="0"/>
          </a:p>
          <a:p>
            <a:r>
              <a:rPr lang="ja-JP" altLang="en-US" sz="2800" dirty="0"/>
              <a:t>自分たちの都合でされてもね！</a:t>
            </a:r>
          </a:p>
        </p:txBody>
      </p:sp>
    </p:spTree>
    <p:extLst>
      <p:ext uri="{BB962C8B-B14F-4D97-AF65-F5344CB8AC3E}">
        <p14:creationId xmlns:p14="http://schemas.microsoft.com/office/powerpoint/2010/main" val="2881554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723F7-E96E-42A6-BEF1-361C7A766246}"/>
              </a:ext>
            </a:extLst>
          </p:cNvPr>
          <p:cNvSpPr>
            <a:spLocks noGrp="1"/>
          </p:cNvSpPr>
          <p:nvPr>
            <p:ph type="title"/>
          </p:nvPr>
        </p:nvSpPr>
        <p:spPr>
          <a:xfrm>
            <a:off x="396240" y="423849"/>
            <a:ext cx="11247119" cy="60703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ＰＦＩ法は</a:t>
            </a:r>
            <a:r>
              <a:rPr kumimoji="1" lang="ja-JP" altLang="en-US" b="1" dirty="0"/>
              <a:t>規制緩和法</a:t>
            </a:r>
            <a:r>
              <a:rPr kumimoji="1" lang="ja-JP" altLang="en-US" dirty="0"/>
              <a:t>（職員は楽になるのに）</a:t>
            </a:r>
          </a:p>
        </p:txBody>
      </p:sp>
      <p:sp>
        <p:nvSpPr>
          <p:cNvPr id="3" name="コンテンツ プレースホルダー 2">
            <a:extLst>
              <a:ext uri="{FF2B5EF4-FFF2-40B4-BE49-F238E27FC236}">
                <a16:creationId xmlns:a16="http://schemas.microsoft.com/office/drawing/2014/main" id="{7937E423-FC00-4196-81E7-752A2374DF2A}"/>
              </a:ext>
            </a:extLst>
          </p:cNvPr>
          <p:cNvSpPr>
            <a:spLocks noGrp="1"/>
          </p:cNvSpPr>
          <p:nvPr>
            <p:ph idx="1"/>
          </p:nvPr>
        </p:nvSpPr>
        <p:spPr>
          <a:xfrm>
            <a:off x="502920" y="1167434"/>
            <a:ext cx="10516474" cy="5175124"/>
          </a:xfrm>
        </p:spPr>
        <p:txBody>
          <a:bodyPr>
            <a:normAutofit fontScale="85000" lnSpcReduction="10000"/>
          </a:bodyPr>
          <a:lstStyle/>
          <a:p>
            <a:r>
              <a:rPr lang="ja-JP" altLang="en-US" sz="3000" b="1" dirty="0"/>
              <a:t>地方自治法でできないとされたことをできるようにする</a:t>
            </a:r>
            <a:endParaRPr lang="en-US" altLang="ja-JP" sz="3000" b="1" dirty="0"/>
          </a:p>
          <a:p>
            <a:pPr lvl="1"/>
            <a:r>
              <a:rPr lang="ja-JP" altLang="en-US" dirty="0">
                <a:solidFill>
                  <a:srgbClr val="FF0000"/>
                </a:solidFill>
              </a:rPr>
              <a:t>行税財産の目的外使用可能</a:t>
            </a:r>
            <a:r>
              <a:rPr lang="ja-JP" altLang="en-US" dirty="0"/>
              <a:t>：学校に公民館をいれたり、ホールをいれたり</a:t>
            </a:r>
            <a:endParaRPr lang="en-US" altLang="ja-JP" dirty="0"/>
          </a:p>
          <a:p>
            <a:pPr lvl="2"/>
            <a:r>
              <a:rPr lang="ja-JP" altLang="en-US" dirty="0"/>
              <a:t>公共施設の統合・複合化</a:t>
            </a:r>
            <a:endParaRPr lang="en-US" altLang="ja-JP" dirty="0"/>
          </a:p>
          <a:p>
            <a:pPr lvl="2"/>
            <a:r>
              <a:rPr lang="ja-JP" altLang="en-US" dirty="0"/>
              <a:t>施設整備の重複出費を防ぐ：土地の重複購入：建物の余分な床面積</a:t>
            </a:r>
            <a:endParaRPr lang="en-US" altLang="ja-JP" dirty="0"/>
          </a:p>
          <a:p>
            <a:pPr lvl="1"/>
            <a:r>
              <a:rPr lang="ja-JP" altLang="en-US" dirty="0">
                <a:solidFill>
                  <a:srgbClr val="FF0000"/>
                </a:solidFill>
              </a:rPr>
              <a:t>行政財産に民間収益施設併設可能</a:t>
            </a:r>
            <a:r>
              <a:rPr lang="ja-JP" altLang="en-US" dirty="0"/>
              <a:t>：図書館にレストランや本屋やカフェ</a:t>
            </a:r>
            <a:endParaRPr lang="en-US" altLang="ja-JP" dirty="0"/>
          </a:p>
          <a:p>
            <a:pPr lvl="2"/>
            <a:r>
              <a:rPr lang="ja-JP" altLang="en-US" dirty="0"/>
              <a:t>利用者の利便性向上</a:t>
            </a:r>
            <a:endParaRPr lang="en-US" altLang="ja-JP" dirty="0"/>
          </a:p>
          <a:p>
            <a:pPr lvl="2"/>
            <a:r>
              <a:rPr lang="ja-JP" altLang="en-US" dirty="0"/>
              <a:t>民間から定期借地料や家賃収入の徴収：自治体収入の増加：後年度負担「０」</a:t>
            </a:r>
            <a:endParaRPr lang="en-US" altLang="ja-JP" dirty="0"/>
          </a:p>
          <a:p>
            <a:pPr lvl="1"/>
            <a:r>
              <a:rPr lang="ja-JP" altLang="en-US" dirty="0">
                <a:solidFill>
                  <a:srgbClr val="FF0000"/>
                </a:solidFill>
              </a:rPr>
              <a:t>長期間契約を可能にする</a:t>
            </a:r>
            <a:r>
              <a:rPr lang="ja-JP" altLang="en-US" dirty="0"/>
              <a:t>：長期債務負担行為により、３０年、５０年</a:t>
            </a:r>
            <a:endParaRPr lang="en-US" altLang="ja-JP" dirty="0"/>
          </a:p>
          <a:p>
            <a:pPr lvl="2"/>
            <a:r>
              <a:rPr lang="ja-JP" altLang="en-US" dirty="0"/>
              <a:t>単年度会計の打破：必要なときに維持管理・修繕費の予算不成立で耐久が短い</a:t>
            </a:r>
            <a:endParaRPr lang="en-US" altLang="ja-JP" dirty="0"/>
          </a:p>
          <a:p>
            <a:pPr lvl="1"/>
            <a:r>
              <a:rPr lang="ja-JP" altLang="en-US" dirty="0">
                <a:solidFill>
                  <a:srgbClr val="FF0000"/>
                </a:solidFill>
              </a:rPr>
              <a:t>税収と債券発行以外の資金調達可能</a:t>
            </a:r>
            <a:endParaRPr lang="en-US" altLang="ja-JP" dirty="0">
              <a:solidFill>
                <a:srgbClr val="FF0000"/>
              </a:solidFill>
            </a:endParaRPr>
          </a:p>
          <a:p>
            <a:pPr lvl="2"/>
            <a:r>
              <a:rPr lang="ja-JP" altLang="en-US" dirty="0"/>
              <a:t>一般の民間企業が資金立て替え・分割割賦払い</a:t>
            </a:r>
            <a:endParaRPr lang="en-US" altLang="ja-JP" dirty="0"/>
          </a:p>
          <a:p>
            <a:pPr lvl="2"/>
            <a:endParaRPr lang="en-US" altLang="ja-JP" dirty="0"/>
          </a:p>
          <a:p>
            <a:r>
              <a:rPr lang="ja-JP" altLang="en-US" sz="3500" dirty="0">
                <a:solidFill>
                  <a:srgbClr val="FF0000"/>
                </a:solidFill>
              </a:rPr>
              <a:t>一括発注による合理化：時間・施設・業務・地域</a:t>
            </a:r>
          </a:p>
        </p:txBody>
      </p:sp>
    </p:spTree>
    <p:extLst>
      <p:ext uri="{BB962C8B-B14F-4D97-AF65-F5344CB8AC3E}">
        <p14:creationId xmlns:p14="http://schemas.microsoft.com/office/powerpoint/2010/main" val="224204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B6C88D8-8B70-4FF1-8C1C-DF792B3118FB}"/>
              </a:ext>
            </a:extLst>
          </p:cNvPr>
          <p:cNvSpPr>
            <a:spLocks noGrp="1"/>
          </p:cNvSpPr>
          <p:nvPr>
            <p:ph type="title"/>
          </p:nvPr>
        </p:nvSpPr>
        <p:spPr>
          <a:xfrm>
            <a:off x="572770" y="338138"/>
            <a:ext cx="10515600" cy="2852737"/>
          </a:xfrm>
        </p:spPr>
        <p:txBody>
          <a:bodyPr/>
          <a:lstStyle/>
          <a:p>
            <a:r>
              <a:rPr lang="ja-JP" altLang="en-US" dirty="0"/>
              <a:t>地元企業優遇</a:t>
            </a:r>
            <a:br>
              <a:rPr lang="en-US" altLang="ja-JP" dirty="0"/>
            </a:br>
            <a:endParaRPr lang="ja-JP" altLang="en-US" dirty="0"/>
          </a:p>
        </p:txBody>
      </p:sp>
      <p:sp>
        <p:nvSpPr>
          <p:cNvPr id="5" name="テキスト プレースホルダー 4">
            <a:extLst>
              <a:ext uri="{FF2B5EF4-FFF2-40B4-BE49-F238E27FC236}">
                <a16:creationId xmlns:a16="http://schemas.microsoft.com/office/drawing/2014/main" id="{409D399B-0C32-43BD-BE27-742B51A2865E}"/>
              </a:ext>
            </a:extLst>
          </p:cNvPr>
          <p:cNvSpPr>
            <a:spLocks noGrp="1"/>
          </p:cNvSpPr>
          <p:nvPr>
            <p:ph type="body" idx="1"/>
          </p:nvPr>
        </p:nvSpPr>
        <p:spPr>
          <a:xfrm>
            <a:off x="1090930" y="3934143"/>
            <a:ext cx="10515600" cy="1500187"/>
          </a:xfrm>
        </p:spPr>
        <p:txBody>
          <a:bodyPr/>
          <a:lstStyle/>
          <a:p>
            <a:r>
              <a:rPr lang="ja-JP" altLang="en-US" dirty="0">
                <a:solidFill>
                  <a:schemeClr val="tx1"/>
                </a:solidFill>
              </a:rPr>
              <a:t>地元企業との連携・協力</a:t>
            </a:r>
            <a:endParaRPr lang="en-US" altLang="ja-JP" dirty="0">
              <a:solidFill>
                <a:schemeClr val="tx1"/>
              </a:solidFill>
            </a:endParaRPr>
          </a:p>
          <a:p>
            <a:r>
              <a:rPr lang="en-US" altLang="ja-JP" dirty="0">
                <a:solidFill>
                  <a:schemeClr val="tx1"/>
                </a:solidFill>
              </a:rPr>
              <a:t>	</a:t>
            </a:r>
            <a:r>
              <a:rPr lang="ja-JP" altLang="en-US" dirty="0">
                <a:solidFill>
                  <a:schemeClr val="tx1"/>
                </a:solidFill>
              </a:rPr>
              <a:t>得点面でも</a:t>
            </a:r>
            <a:endParaRPr lang="en-US" altLang="ja-JP" dirty="0">
              <a:solidFill>
                <a:schemeClr val="tx1"/>
              </a:solidFill>
            </a:endParaRPr>
          </a:p>
          <a:p>
            <a:r>
              <a:rPr lang="en-US" altLang="ja-JP" dirty="0">
                <a:solidFill>
                  <a:schemeClr val="tx1"/>
                </a:solidFill>
              </a:rPr>
              <a:t>	</a:t>
            </a:r>
            <a:r>
              <a:rPr lang="ja-JP" altLang="en-US" dirty="0">
                <a:solidFill>
                  <a:schemeClr val="tx1"/>
                </a:solidFill>
              </a:rPr>
              <a:t>地元情報収集面でも</a:t>
            </a:r>
            <a:r>
              <a:rPr lang="en-US" altLang="ja-JP" dirty="0">
                <a:solidFill>
                  <a:schemeClr val="tx1"/>
                </a:solidFill>
              </a:rPr>
              <a:t>		</a:t>
            </a:r>
            <a:r>
              <a:rPr lang="ja-JP" altLang="en-US" dirty="0">
                <a:solidFill>
                  <a:schemeClr val="tx1"/>
                </a:solidFill>
              </a:rPr>
              <a:t>自治体へのアピール面でも</a:t>
            </a:r>
          </a:p>
        </p:txBody>
      </p:sp>
    </p:spTree>
    <p:extLst>
      <p:ext uri="{BB962C8B-B14F-4D97-AF65-F5344CB8AC3E}">
        <p14:creationId xmlns:p14="http://schemas.microsoft.com/office/powerpoint/2010/main" val="1066460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7CB4EE3-130A-4DC3-BBB9-5A761FA9D7C1}"/>
              </a:ext>
            </a:extLst>
          </p:cNvPr>
          <p:cNvSpPr>
            <a:spLocks noGrp="1"/>
          </p:cNvSpPr>
          <p:nvPr>
            <p:ph type="title"/>
          </p:nvPr>
        </p:nvSpPr>
        <p:spPr>
          <a:xfrm>
            <a:off x="1409700" y="266707"/>
            <a:ext cx="9372600" cy="114248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sz="2800" dirty="0"/>
              <a:t>地元企業参画推進：自治体の発注の工夫と研修の充実</a:t>
            </a:r>
            <a:br>
              <a:rPr lang="en-US" altLang="ja-JP" sz="2800" dirty="0"/>
            </a:br>
            <a:r>
              <a:rPr lang="en-US" altLang="ja-JP" sz="2800" dirty="0"/>
              <a:t>	</a:t>
            </a:r>
            <a:r>
              <a:rPr lang="ja-JP" altLang="en-US" sz="2800" dirty="0"/>
              <a:t>自治体職員・議員の理解の促進・地元企業の育成</a:t>
            </a:r>
            <a:br>
              <a:rPr lang="en-US" altLang="ja-JP" sz="2800" dirty="0"/>
            </a:br>
            <a:r>
              <a:rPr lang="en-US" altLang="ja-JP" sz="2800" dirty="0"/>
              <a:t>	</a:t>
            </a:r>
            <a:r>
              <a:rPr lang="ja-JP" altLang="en-US" sz="2800" dirty="0"/>
              <a:t>この努力なく発注された案件は、審査にも課題が残る</a:t>
            </a:r>
          </a:p>
        </p:txBody>
      </p:sp>
      <p:sp>
        <p:nvSpPr>
          <p:cNvPr id="5" name="コンテンツ プレースホルダー 4">
            <a:extLst>
              <a:ext uri="{FF2B5EF4-FFF2-40B4-BE49-F238E27FC236}">
                <a16:creationId xmlns:a16="http://schemas.microsoft.com/office/drawing/2014/main" id="{7CE0306B-0815-4309-B373-CC824C1BAD4D}"/>
              </a:ext>
            </a:extLst>
          </p:cNvPr>
          <p:cNvSpPr>
            <a:spLocks noGrp="1"/>
          </p:cNvSpPr>
          <p:nvPr>
            <p:ph idx="1"/>
          </p:nvPr>
        </p:nvSpPr>
        <p:spPr>
          <a:xfrm>
            <a:off x="1600198" y="1584226"/>
            <a:ext cx="10382395" cy="5007067"/>
          </a:xfrm>
        </p:spPr>
        <p:txBody>
          <a:bodyPr>
            <a:normAutofit fontScale="77500" lnSpcReduction="20000"/>
          </a:bodyPr>
          <a:lstStyle/>
          <a:p>
            <a:r>
              <a:rPr lang="ja-JP" altLang="en-US" dirty="0"/>
              <a:t>発注前からの民間企業研修：通常</a:t>
            </a:r>
            <a:r>
              <a:rPr lang="en-US" altLang="ja-JP" dirty="0"/>
              <a:t>3</a:t>
            </a:r>
            <a:r>
              <a:rPr lang="ja-JP" altLang="en-US" dirty="0"/>
              <a:t>回＋個別企業研修（</a:t>
            </a:r>
            <a:r>
              <a:rPr lang="en-US" altLang="ja-JP" dirty="0"/>
              <a:t>1</a:t>
            </a:r>
            <a:r>
              <a:rPr lang="ja-JP" altLang="en-US" dirty="0"/>
              <a:t>～３回）</a:t>
            </a:r>
            <a:endParaRPr lang="en-US" altLang="ja-JP" dirty="0"/>
          </a:p>
          <a:p>
            <a:r>
              <a:rPr lang="ja-JP" altLang="en-US" dirty="0"/>
              <a:t>募集要項の参加要件の絞り込み</a:t>
            </a:r>
            <a:endParaRPr lang="en-US" altLang="ja-JP" dirty="0"/>
          </a:p>
          <a:p>
            <a:pPr lvl="1"/>
            <a:r>
              <a:rPr lang="ja-JP" altLang="en-US" dirty="0"/>
              <a:t>代表企業は地元（市内、国交省事務所管内企業）</a:t>
            </a:r>
            <a:endParaRPr lang="en-US" altLang="ja-JP" dirty="0"/>
          </a:p>
          <a:p>
            <a:pPr lvl="1"/>
            <a:r>
              <a:rPr lang="ja-JP" altLang="en-US" dirty="0"/>
              <a:t>構成企業：</a:t>
            </a:r>
            <a:r>
              <a:rPr lang="en-US" altLang="ja-JP" dirty="0"/>
              <a:t>SPC</a:t>
            </a:r>
            <a:r>
              <a:rPr lang="ja-JP" altLang="en-US" dirty="0"/>
              <a:t>から直接仕事をもらう企業（設計・工事監理・建設・維持管理・運営）</a:t>
            </a:r>
            <a:endParaRPr lang="en-US" altLang="ja-JP" dirty="0"/>
          </a:p>
          <a:p>
            <a:pPr lvl="2"/>
            <a:r>
              <a:rPr lang="ja-JP" altLang="en-US" dirty="0"/>
              <a:t>地元、</a:t>
            </a:r>
            <a:r>
              <a:rPr lang="en-US" altLang="ja-JP" dirty="0"/>
              <a:t>2</a:t>
            </a:r>
            <a:r>
              <a:rPr lang="ja-JP" altLang="en-US" dirty="0"/>
              <a:t>社以上の</a:t>
            </a:r>
            <a:r>
              <a:rPr lang="en-US" altLang="ja-JP" dirty="0"/>
              <a:t>JV</a:t>
            </a:r>
            <a:r>
              <a:rPr lang="ja-JP" altLang="en-US" dirty="0"/>
              <a:t>（うち最低</a:t>
            </a:r>
            <a:r>
              <a:rPr lang="en-US" altLang="ja-JP" dirty="0"/>
              <a:t>1</a:t>
            </a:r>
            <a:r>
              <a:rPr lang="ja-JP" altLang="en-US" dirty="0"/>
              <a:t>社は地元）</a:t>
            </a:r>
            <a:endParaRPr lang="en-US" altLang="ja-JP" dirty="0"/>
          </a:p>
          <a:p>
            <a:r>
              <a:rPr lang="ja-JP" altLang="en-US" dirty="0"/>
              <a:t>審査点数加点</a:t>
            </a:r>
            <a:endParaRPr lang="en-US" altLang="ja-JP" dirty="0"/>
          </a:p>
          <a:p>
            <a:pPr lvl="1"/>
            <a:r>
              <a:rPr lang="ja-JP" altLang="en-US" dirty="0"/>
              <a:t>地元企業が、構成企業、協力企業に入っている場合、</a:t>
            </a:r>
            <a:r>
              <a:rPr lang="en-US" altLang="ja-JP" dirty="0"/>
              <a:t>1</a:t>
            </a:r>
            <a:r>
              <a:rPr lang="ja-JP" altLang="en-US" dirty="0"/>
              <a:t>社あたり</a:t>
            </a:r>
            <a:r>
              <a:rPr lang="en-US" altLang="ja-JP" dirty="0"/>
              <a:t>0.2</a:t>
            </a:r>
            <a:r>
              <a:rPr lang="ja-JP" altLang="en-US" dirty="0"/>
              <a:t>点加点：最大</a:t>
            </a:r>
            <a:r>
              <a:rPr lang="en-US" altLang="ja-JP" dirty="0"/>
              <a:t>4</a:t>
            </a:r>
            <a:r>
              <a:rPr lang="ja-JP" altLang="en-US" dirty="0"/>
              <a:t>点まで</a:t>
            </a:r>
            <a:endParaRPr lang="en-US" altLang="ja-JP" dirty="0"/>
          </a:p>
          <a:p>
            <a:r>
              <a:rPr lang="ja-JP" altLang="en-US" dirty="0"/>
              <a:t>地元企業に落ちるお金で審査加点</a:t>
            </a:r>
            <a:endParaRPr lang="en-US" altLang="ja-JP" dirty="0"/>
          </a:p>
          <a:p>
            <a:pPr lvl="1"/>
            <a:r>
              <a:rPr lang="ja-JP" altLang="en-US" dirty="0"/>
              <a:t>全事業費の〇％が、地元企業に落ちる提案。多い順に、</a:t>
            </a:r>
            <a:r>
              <a:rPr lang="en-US" altLang="ja-JP" dirty="0"/>
              <a:t>1</a:t>
            </a:r>
            <a:r>
              <a:rPr lang="ja-JP" altLang="en-US" dirty="0"/>
              <a:t>点、</a:t>
            </a:r>
            <a:r>
              <a:rPr lang="en-US" altLang="ja-JP" dirty="0"/>
              <a:t>0.75</a:t>
            </a:r>
            <a:r>
              <a:rPr lang="ja-JP" altLang="en-US" dirty="0"/>
              <a:t>点、</a:t>
            </a:r>
            <a:r>
              <a:rPr lang="en-US" altLang="ja-JP" dirty="0"/>
              <a:t>0.5</a:t>
            </a:r>
            <a:r>
              <a:rPr lang="ja-JP" altLang="en-US" dirty="0"/>
              <a:t>点、</a:t>
            </a:r>
            <a:r>
              <a:rPr lang="en-US" altLang="ja-JP" dirty="0"/>
              <a:t>0.25</a:t>
            </a:r>
            <a:r>
              <a:rPr lang="ja-JP" altLang="en-US" dirty="0"/>
              <a:t>点とか</a:t>
            </a:r>
            <a:endParaRPr lang="en-US" altLang="ja-JP" dirty="0"/>
          </a:p>
          <a:p>
            <a:r>
              <a:rPr lang="ja-JP" altLang="en-US" dirty="0"/>
              <a:t>地元産品の利用で加点</a:t>
            </a:r>
            <a:endParaRPr lang="en-US" altLang="ja-JP" dirty="0"/>
          </a:p>
          <a:p>
            <a:r>
              <a:rPr lang="ja-JP" altLang="en-US" dirty="0"/>
              <a:t>地元住民組織の参加で加点</a:t>
            </a:r>
          </a:p>
        </p:txBody>
      </p:sp>
    </p:spTree>
    <p:extLst>
      <p:ext uri="{BB962C8B-B14F-4D97-AF65-F5344CB8AC3E}">
        <p14:creationId xmlns:p14="http://schemas.microsoft.com/office/powerpoint/2010/main" val="10552626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BA885-DF7A-439B-91D5-07000D45374A}"/>
              </a:ext>
            </a:extLst>
          </p:cNvPr>
          <p:cNvSpPr>
            <a:spLocks noGrp="1"/>
          </p:cNvSpPr>
          <p:nvPr>
            <p:ph type="title"/>
          </p:nvPr>
        </p:nvSpPr>
        <p:spPr>
          <a:xfrm>
            <a:off x="1209675" y="365125"/>
            <a:ext cx="9029700" cy="473075"/>
          </a:xfrm>
        </p:spPr>
        <p:txBody>
          <a:bodyPr>
            <a:noAutofit/>
          </a:bodyPr>
          <a:lstStyle/>
          <a:p>
            <a:r>
              <a:rPr kumimoji="1" lang="ja-JP" altLang="en-US" sz="3200" dirty="0"/>
              <a:t>発注手法（契約相手先選定）の一つ</a:t>
            </a:r>
          </a:p>
        </p:txBody>
      </p:sp>
      <p:sp>
        <p:nvSpPr>
          <p:cNvPr id="4" name="正方形/長方形 3">
            <a:extLst>
              <a:ext uri="{FF2B5EF4-FFF2-40B4-BE49-F238E27FC236}">
                <a16:creationId xmlns:a16="http://schemas.microsoft.com/office/drawing/2014/main" id="{7E4384E8-7AF7-49DF-8EF4-1F05B762F3BB}"/>
              </a:ext>
            </a:extLst>
          </p:cNvPr>
          <p:cNvSpPr/>
          <p:nvPr/>
        </p:nvSpPr>
        <p:spPr>
          <a:xfrm>
            <a:off x="581025" y="2003425"/>
            <a:ext cx="1828800" cy="1828800"/>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公共発注業務</a:t>
            </a:r>
            <a:endParaRPr kumimoji="1" lang="en-US" altLang="ja-JP" dirty="0"/>
          </a:p>
          <a:p>
            <a:pPr algn="ctr"/>
            <a:endParaRPr kumimoji="1" lang="en-US" altLang="ja-JP" dirty="0"/>
          </a:p>
          <a:p>
            <a:pPr algn="ctr"/>
            <a:endParaRPr kumimoji="1" lang="ja-JP" altLang="en-US" dirty="0"/>
          </a:p>
        </p:txBody>
      </p:sp>
      <p:sp>
        <p:nvSpPr>
          <p:cNvPr id="5" name="四角形: 角を丸くする 4">
            <a:extLst>
              <a:ext uri="{FF2B5EF4-FFF2-40B4-BE49-F238E27FC236}">
                <a16:creationId xmlns:a16="http://schemas.microsoft.com/office/drawing/2014/main" id="{D5B95CD2-1EF7-42C2-B9D9-5F7C66CEE3D4}"/>
              </a:ext>
            </a:extLst>
          </p:cNvPr>
          <p:cNvSpPr/>
          <p:nvPr/>
        </p:nvSpPr>
        <p:spPr>
          <a:xfrm>
            <a:off x="3571875" y="1295400"/>
            <a:ext cx="1828800" cy="61912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随意契約</a:t>
            </a:r>
          </a:p>
        </p:txBody>
      </p:sp>
      <p:sp>
        <p:nvSpPr>
          <p:cNvPr id="6" name="四角形: 角を丸くする 5">
            <a:extLst>
              <a:ext uri="{FF2B5EF4-FFF2-40B4-BE49-F238E27FC236}">
                <a16:creationId xmlns:a16="http://schemas.microsoft.com/office/drawing/2014/main" id="{F65D70B4-8B04-4202-9132-BA982367BF54}"/>
              </a:ext>
            </a:extLst>
          </p:cNvPr>
          <p:cNvSpPr/>
          <p:nvPr/>
        </p:nvSpPr>
        <p:spPr>
          <a:xfrm>
            <a:off x="3571875" y="2076450"/>
            <a:ext cx="1828800" cy="61912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金額入札</a:t>
            </a:r>
          </a:p>
        </p:txBody>
      </p:sp>
      <p:sp>
        <p:nvSpPr>
          <p:cNvPr id="7" name="四角形: 角を丸くする 6">
            <a:extLst>
              <a:ext uri="{FF2B5EF4-FFF2-40B4-BE49-F238E27FC236}">
                <a16:creationId xmlns:a16="http://schemas.microsoft.com/office/drawing/2014/main" id="{F58DA742-EFCA-456A-8C2C-2613648D40EC}"/>
              </a:ext>
            </a:extLst>
          </p:cNvPr>
          <p:cNvSpPr/>
          <p:nvPr/>
        </p:nvSpPr>
        <p:spPr>
          <a:xfrm>
            <a:off x="6477000" y="2857500"/>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総合評価</a:t>
            </a:r>
            <a:endParaRPr kumimoji="1" lang="en-US" altLang="ja-JP" dirty="0"/>
          </a:p>
          <a:p>
            <a:pPr algn="ctr"/>
            <a:r>
              <a:rPr kumimoji="1" lang="ja-JP" altLang="en-US" dirty="0"/>
              <a:t>価格と内容</a:t>
            </a:r>
          </a:p>
        </p:txBody>
      </p:sp>
      <p:sp>
        <p:nvSpPr>
          <p:cNvPr id="8" name="四角形: 角を丸くする 7">
            <a:extLst>
              <a:ext uri="{FF2B5EF4-FFF2-40B4-BE49-F238E27FC236}">
                <a16:creationId xmlns:a16="http://schemas.microsoft.com/office/drawing/2014/main" id="{3B6E4A81-2C8D-480D-99DE-2518BA131B3B}"/>
              </a:ext>
            </a:extLst>
          </p:cNvPr>
          <p:cNvSpPr/>
          <p:nvPr/>
        </p:nvSpPr>
        <p:spPr>
          <a:xfrm>
            <a:off x="3581400" y="2847975"/>
            <a:ext cx="1828800" cy="619125"/>
          </a:xfrm>
          <a:prstGeom prst="roundRect">
            <a:avLst/>
          </a:prstGeom>
          <a:solidFill>
            <a:schemeClr val="accent6">
              <a:lumMod val="60000"/>
              <a:lumOff val="40000"/>
            </a:schemeClr>
          </a:solidFill>
          <a:ln w="57150">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提案審査型</a:t>
            </a:r>
            <a:endParaRPr kumimoji="1" lang="en-US" altLang="ja-JP" dirty="0"/>
          </a:p>
          <a:p>
            <a:pPr algn="ctr"/>
            <a:r>
              <a:rPr kumimoji="1" lang="ja-JP" altLang="en-US" dirty="0"/>
              <a:t>入札</a:t>
            </a:r>
          </a:p>
        </p:txBody>
      </p:sp>
      <p:sp>
        <p:nvSpPr>
          <p:cNvPr id="9" name="四角形: 角を丸くする 8">
            <a:extLst>
              <a:ext uri="{FF2B5EF4-FFF2-40B4-BE49-F238E27FC236}">
                <a16:creationId xmlns:a16="http://schemas.microsoft.com/office/drawing/2014/main" id="{1CE7C624-6A32-44C2-9FBF-99C92810439A}"/>
              </a:ext>
            </a:extLst>
          </p:cNvPr>
          <p:cNvSpPr/>
          <p:nvPr/>
        </p:nvSpPr>
        <p:spPr>
          <a:xfrm>
            <a:off x="6477000" y="3629025"/>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公募プロポ</a:t>
            </a:r>
            <a:endParaRPr kumimoji="1" lang="en-US" altLang="ja-JP" dirty="0"/>
          </a:p>
          <a:p>
            <a:pPr algn="ctr"/>
            <a:r>
              <a:rPr kumimoji="1" lang="ja-JP" altLang="en-US" dirty="0"/>
              <a:t>価格と内容</a:t>
            </a:r>
          </a:p>
        </p:txBody>
      </p:sp>
      <p:sp>
        <p:nvSpPr>
          <p:cNvPr id="10" name="四角形: 角を丸くする 9">
            <a:extLst>
              <a:ext uri="{FF2B5EF4-FFF2-40B4-BE49-F238E27FC236}">
                <a16:creationId xmlns:a16="http://schemas.microsoft.com/office/drawing/2014/main" id="{31AEA19E-D072-458D-A319-946A6FF0AFFB}"/>
              </a:ext>
            </a:extLst>
          </p:cNvPr>
          <p:cNvSpPr/>
          <p:nvPr/>
        </p:nvSpPr>
        <p:spPr>
          <a:xfrm>
            <a:off x="6496050" y="4371975"/>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技術提案交渉方式</a:t>
            </a:r>
          </a:p>
        </p:txBody>
      </p:sp>
      <p:sp>
        <p:nvSpPr>
          <p:cNvPr id="11" name="四角形: 角を丸くする 10">
            <a:extLst>
              <a:ext uri="{FF2B5EF4-FFF2-40B4-BE49-F238E27FC236}">
                <a16:creationId xmlns:a16="http://schemas.microsoft.com/office/drawing/2014/main" id="{7A2F6A99-0AF1-4E8F-9520-7F41F7D1F7C4}"/>
              </a:ext>
            </a:extLst>
          </p:cNvPr>
          <p:cNvSpPr/>
          <p:nvPr/>
        </p:nvSpPr>
        <p:spPr>
          <a:xfrm>
            <a:off x="6515100" y="5124450"/>
            <a:ext cx="1828800" cy="6191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契約相手先</a:t>
            </a:r>
            <a:endParaRPr kumimoji="1" lang="en-US" altLang="ja-JP" dirty="0"/>
          </a:p>
          <a:p>
            <a:pPr algn="ctr"/>
            <a:r>
              <a:rPr kumimoji="1" lang="ja-JP" altLang="en-US" dirty="0"/>
              <a:t>適性競争</a:t>
            </a:r>
          </a:p>
        </p:txBody>
      </p:sp>
      <p:sp>
        <p:nvSpPr>
          <p:cNvPr id="12" name="楕円 11">
            <a:extLst>
              <a:ext uri="{FF2B5EF4-FFF2-40B4-BE49-F238E27FC236}">
                <a16:creationId xmlns:a16="http://schemas.microsoft.com/office/drawing/2014/main" id="{FA977B63-74CE-4ED5-A043-D8F0E0D90E43}"/>
              </a:ext>
            </a:extLst>
          </p:cNvPr>
          <p:cNvSpPr/>
          <p:nvPr/>
        </p:nvSpPr>
        <p:spPr>
          <a:xfrm>
            <a:off x="5986462" y="1340644"/>
            <a:ext cx="2847975" cy="1057275"/>
          </a:xfrm>
          <a:prstGeom prst="ellipse">
            <a:avLst/>
          </a:prstGeom>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rPr>
              <a:t>指名と公募</a:t>
            </a:r>
            <a:endParaRPr kumimoji="1" lang="en-US" altLang="ja-JP" dirty="0">
              <a:solidFill>
                <a:schemeClr val="tx1"/>
              </a:solidFill>
            </a:endParaRPr>
          </a:p>
          <a:p>
            <a:pPr algn="ctr"/>
            <a:endParaRPr kumimoji="1" lang="ja-JP" altLang="en-US" dirty="0"/>
          </a:p>
        </p:txBody>
      </p:sp>
      <p:sp>
        <p:nvSpPr>
          <p:cNvPr id="13" name="楕円 12">
            <a:extLst>
              <a:ext uri="{FF2B5EF4-FFF2-40B4-BE49-F238E27FC236}">
                <a16:creationId xmlns:a16="http://schemas.microsoft.com/office/drawing/2014/main" id="{D113C88C-DE55-4D2E-AF39-302E04C7D387}"/>
              </a:ext>
            </a:extLst>
          </p:cNvPr>
          <p:cNvSpPr/>
          <p:nvPr/>
        </p:nvSpPr>
        <p:spPr>
          <a:xfrm>
            <a:off x="8162923" y="2695574"/>
            <a:ext cx="3790951" cy="4162425"/>
          </a:xfrm>
          <a:prstGeom prst="ellipse">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b="1" dirty="0"/>
              <a:t>民間活力導入</a:t>
            </a:r>
            <a:endParaRPr kumimoji="1" lang="en-US" altLang="ja-JP" sz="2400" b="1" dirty="0"/>
          </a:p>
          <a:p>
            <a:pPr algn="ctr"/>
            <a:endParaRPr kumimoji="1" lang="en-US" altLang="ja-JP" dirty="0"/>
          </a:p>
          <a:p>
            <a:pPr algn="ctr"/>
            <a:r>
              <a:rPr kumimoji="1" lang="en-US" altLang="ja-JP" dirty="0"/>
              <a:t>PPP/PFI</a:t>
            </a:r>
            <a:r>
              <a:rPr kumimoji="1" lang="ja-JP" altLang="en-US" dirty="0"/>
              <a:t>、</a:t>
            </a:r>
            <a:endParaRPr kumimoji="1" lang="en-US" altLang="ja-JP" dirty="0"/>
          </a:p>
          <a:p>
            <a:pPr algn="ctr"/>
            <a:r>
              <a:rPr kumimoji="1" lang="ja-JP" altLang="en-US" dirty="0"/>
              <a:t>コンセッション、包括</a:t>
            </a:r>
            <a:endParaRPr kumimoji="1" lang="en-US" altLang="ja-JP" dirty="0"/>
          </a:p>
          <a:p>
            <a:pPr algn="ctr"/>
            <a:endParaRPr kumimoji="1" lang="en-US" altLang="ja-JP" dirty="0"/>
          </a:p>
          <a:p>
            <a:pPr algn="ctr"/>
            <a:endParaRPr kumimoji="1" lang="en-US" altLang="ja-JP" dirty="0"/>
          </a:p>
          <a:p>
            <a:pPr algn="ctr"/>
            <a:r>
              <a:rPr kumimoji="1" lang="ja-JP" altLang="en-US" dirty="0"/>
              <a:t>公共事業と民間収益</a:t>
            </a:r>
            <a:endParaRPr kumimoji="1" lang="en-US" altLang="ja-JP" dirty="0"/>
          </a:p>
          <a:p>
            <a:pPr algn="ctr"/>
            <a:r>
              <a:rPr kumimoji="1" lang="ja-JP" altLang="en-US" dirty="0"/>
              <a:t>民間の資金調達</a:t>
            </a:r>
            <a:endParaRPr kumimoji="1" lang="en-US" altLang="ja-JP" dirty="0"/>
          </a:p>
          <a:p>
            <a:pPr algn="ctr"/>
            <a:r>
              <a:rPr kumimoji="1" lang="ja-JP" altLang="en-US" dirty="0"/>
              <a:t>長期契約</a:t>
            </a:r>
            <a:endParaRPr kumimoji="1" lang="en-US" altLang="ja-JP" dirty="0"/>
          </a:p>
          <a:p>
            <a:pPr algn="ctr"/>
            <a:endParaRPr kumimoji="1" lang="en-US" altLang="ja-JP" dirty="0"/>
          </a:p>
          <a:p>
            <a:pPr algn="ctr"/>
            <a:r>
              <a:rPr kumimoji="1" lang="ja-JP" altLang="en-US" dirty="0"/>
              <a:t>民間の資金と技術力合理性や生産性</a:t>
            </a:r>
            <a:endParaRPr kumimoji="1" lang="en-US" altLang="ja-JP" dirty="0"/>
          </a:p>
          <a:p>
            <a:pPr algn="ctr"/>
            <a:r>
              <a:rPr lang="ja-JP" altLang="en-US" dirty="0"/>
              <a:t>官庁支援</a:t>
            </a:r>
            <a:endParaRPr kumimoji="1" lang="ja-JP" altLang="en-US" dirty="0"/>
          </a:p>
        </p:txBody>
      </p:sp>
      <p:cxnSp>
        <p:nvCxnSpPr>
          <p:cNvPr id="15" name="直線矢印コネクタ 14">
            <a:extLst>
              <a:ext uri="{FF2B5EF4-FFF2-40B4-BE49-F238E27FC236}">
                <a16:creationId xmlns:a16="http://schemas.microsoft.com/office/drawing/2014/main" id="{8A5E7179-FD62-4296-9593-443A1486C16C}"/>
              </a:ext>
            </a:extLst>
          </p:cNvPr>
          <p:cNvCxnSpPr>
            <a:stCxn id="4" idx="3"/>
          </p:cNvCxnSpPr>
          <p:nvPr/>
        </p:nvCxnSpPr>
        <p:spPr>
          <a:xfrm>
            <a:off x="2409825" y="2917825"/>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直線コネクタ 16">
            <a:extLst>
              <a:ext uri="{FF2B5EF4-FFF2-40B4-BE49-F238E27FC236}">
                <a16:creationId xmlns:a16="http://schemas.microsoft.com/office/drawing/2014/main" id="{8A79A56E-0477-4346-8145-3F99843E26E0}"/>
              </a:ext>
            </a:extLst>
          </p:cNvPr>
          <p:cNvCxnSpPr/>
          <p:nvPr/>
        </p:nvCxnSpPr>
        <p:spPr>
          <a:xfrm>
            <a:off x="2981325" y="1609725"/>
            <a:ext cx="0" cy="154305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C86B86E2-811B-410C-885A-35211C8C1E3E}"/>
              </a:ext>
            </a:extLst>
          </p:cNvPr>
          <p:cNvCxnSpPr/>
          <p:nvPr/>
        </p:nvCxnSpPr>
        <p:spPr>
          <a:xfrm>
            <a:off x="3019425" y="1608137"/>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66917E0C-3A20-4223-8E7F-CADB3BA8FAAE}"/>
              </a:ext>
            </a:extLst>
          </p:cNvPr>
          <p:cNvCxnSpPr/>
          <p:nvPr/>
        </p:nvCxnSpPr>
        <p:spPr>
          <a:xfrm>
            <a:off x="2981325" y="2374900"/>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直線矢印コネクタ 19">
            <a:extLst>
              <a:ext uri="{FF2B5EF4-FFF2-40B4-BE49-F238E27FC236}">
                <a16:creationId xmlns:a16="http://schemas.microsoft.com/office/drawing/2014/main" id="{13F1225F-C2B8-4F2E-9844-A1DAD07A589D}"/>
              </a:ext>
            </a:extLst>
          </p:cNvPr>
          <p:cNvCxnSpPr/>
          <p:nvPr/>
        </p:nvCxnSpPr>
        <p:spPr>
          <a:xfrm>
            <a:off x="2976562" y="3135313"/>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直線矢印コネクタ 20">
            <a:extLst>
              <a:ext uri="{FF2B5EF4-FFF2-40B4-BE49-F238E27FC236}">
                <a16:creationId xmlns:a16="http://schemas.microsoft.com/office/drawing/2014/main" id="{C74DCB96-455E-43B2-88B7-D0365EAD004B}"/>
              </a:ext>
            </a:extLst>
          </p:cNvPr>
          <p:cNvCxnSpPr/>
          <p:nvPr/>
        </p:nvCxnSpPr>
        <p:spPr>
          <a:xfrm>
            <a:off x="5486399" y="3165475"/>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FF2B5EF4-FFF2-40B4-BE49-F238E27FC236}">
                <a16:creationId xmlns:a16="http://schemas.microsoft.com/office/drawing/2014/main" id="{30EC7D28-33FD-485D-877F-B3B9802231AC}"/>
              </a:ext>
            </a:extLst>
          </p:cNvPr>
          <p:cNvCxnSpPr>
            <a:cxnSpLocks/>
          </p:cNvCxnSpPr>
          <p:nvPr/>
        </p:nvCxnSpPr>
        <p:spPr>
          <a:xfrm flipH="1">
            <a:off x="6010274" y="3152775"/>
            <a:ext cx="28575" cy="2281237"/>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直線矢印コネクタ 22">
            <a:extLst>
              <a:ext uri="{FF2B5EF4-FFF2-40B4-BE49-F238E27FC236}">
                <a16:creationId xmlns:a16="http://schemas.microsoft.com/office/drawing/2014/main" id="{F203F1D3-77B1-4009-A9D2-30EC74E84DD9}"/>
              </a:ext>
            </a:extLst>
          </p:cNvPr>
          <p:cNvCxnSpPr/>
          <p:nvPr/>
        </p:nvCxnSpPr>
        <p:spPr>
          <a:xfrm>
            <a:off x="6010274" y="3160712"/>
            <a:ext cx="552450" cy="63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直線矢印コネクタ 24">
            <a:extLst>
              <a:ext uri="{FF2B5EF4-FFF2-40B4-BE49-F238E27FC236}">
                <a16:creationId xmlns:a16="http://schemas.microsoft.com/office/drawing/2014/main" id="{15CEBA59-5FC6-4594-ACCE-17D770B2D3B4}"/>
              </a:ext>
            </a:extLst>
          </p:cNvPr>
          <p:cNvCxnSpPr>
            <a:cxnSpLocks/>
          </p:cNvCxnSpPr>
          <p:nvPr/>
        </p:nvCxnSpPr>
        <p:spPr>
          <a:xfrm>
            <a:off x="6024561" y="3921125"/>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直線矢印コネクタ 26">
            <a:extLst>
              <a:ext uri="{FF2B5EF4-FFF2-40B4-BE49-F238E27FC236}">
                <a16:creationId xmlns:a16="http://schemas.microsoft.com/office/drawing/2014/main" id="{5F49B462-CE61-46EA-B1D4-64BCF7FE9451}"/>
              </a:ext>
            </a:extLst>
          </p:cNvPr>
          <p:cNvCxnSpPr>
            <a:cxnSpLocks/>
          </p:cNvCxnSpPr>
          <p:nvPr/>
        </p:nvCxnSpPr>
        <p:spPr>
          <a:xfrm>
            <a:off x="6024561" y="4700587"/>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直線矢印コネクタ 27">
            <a:extLst>
              <a:ext uri="{FF2B5EF4-FFF2-40B4-BE49-F238E27FC236}">
                <a16:creationId xmlns:a16="http://schemas.microsoft.com/office/drawing/2014/main" id="{AE323321-2AC8-4B20-B7DC-7A829F16206C}"/>
              </a:ext>
            </a:extLst>
          </p:cNvPr>
          <p:cNvCxnSpPr>
            <a:cxnSpLocks/>
          </p:cNvCxnSpPr>
          <p:nvPr/>
        </p:nvCxnSpPr>
        <p:spPr>
          <a:xfrm>
            <a:off x="6010274" y="5433219"/>
            <a:ext cx="490539" cy="13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楕円 28">
            <a:extLst>
              <a:ext uri="{FF2B5EF4-FFF2-40B4-BE49-F238E27FC236}">
                <a16:creationId xmlns:a16="http://schemas.microsoft.com/office/drawing/2014/main" id="{06EA9D92-1D4E-4C57-ACAC-9CE57BF32457}"/>
              </a:ext>
            </a:extLst>
          </p:cNvPr>
          <p:cNvSpPr/>
          <p:nvPr/>
        </p:nvSpPr>
        <p:spPr>
          <a:xfrm>
            <a:off x="3333750" y="3476624"/>
            <a:ext cx="2381250" cy="3087687"/>
          </a:xfrm>
          <a:prstGeom prst="ellipse">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提案</a:t>
            </a:r>
            <a:endParaRPr kumimoji="1" lang="en-US" altLang="ja-JP" dirty="0"/>
          </a:p>
          <a:p>
            <a:pPr algn="ctr"/>
            <a:endParaRPr kumimoji="1" lang="en-US" altLang="ja-JP" dirty="0"/>
          </a:p>
          <a:p>
            <a:pPr algn="ctr"/>
            <a:r>
              <a:rPr kumimoji="1" lang="ja-JP" altLang="en-US" dirty="0"/>
              <a:t>様々な業務</a:t>
            </a:r>
            <a:endParaRPr kumimoji="1" lang="en-US" altLang="ja-JP" dirty="0"/>
          </a:p>
          <a:p>
            <a:pPr algn="ctr"/>
            <a:endParaRPr kumimoji="1" lang="en-US" altLang="ja-JP" dirty="0"/>
          </a:p>
          <a:p>
            <a:pPr algn="ctr"/>
            <a:r>
              <a:rPr kumimoji="1" lang="ja-JP" altLang="en-US" dirty="0"/>
              <a:t>コラボ・</a:t>
            </a:r>
            <a:endParaRPr kumimoji="1" lang="en-US" altLang="ja-JP" dirty="0"/>
          </a:p>
          <a:p>
            <a:pPr algn="ctr"/>
            <a:r>
              <a:rPr kumimoji="1" lang="ja-JP" altLang="en-US" dirty="0"/>
              <a:t>チーム　編成</a:t>
            </a:r>
            <a:endParaRPr kumimoji="1" lang="en-US" altLang="ja-JP" dirty="0"/>
          </a:p>
          <a:p>
            <a:pPr algn="ctr"/>
            <a:endParaRPr kumimoji="1" lang="en-US" altLang="ja-JP" dirty="0"/>
          </a:p>
          <a:p>
            <a:pPr algn="ctr"/>
            <a:r>
              <a:rPr kumimoji="1" lang="ja-JP" altLang="en-US" dirty="0"/>
              <a:t>資金調達</a:t>
            </a:r>
            <a:endParaRPr kumimoji="1" lang="en-US" altLang="ja-JP" dirty="0"/>
          </a:p>
          <a:p>
            <a:pPr algn="ctr"/>
            <a:endParaRPr kumimoji="1" lang="en-US" altLang="ja-JP" dirty="0"/>
          </a:p>
          <a:p>
            <a:pPr algn="ctr"/>
            <a:r>
              <a:rPr kumimoji="1" lang="ja-JP" altLang="en-US" dirty="0"/>
              <a:t>専門業者</a:t>
            </a:r>
          </a:p>
        </p:txBody>
      </p:sp>
      <p:sp>
        <p:nvSpPr>
          <p:cNvPr id="3" name="楕円 2">
            <a:extLst>
              <a:ext uri="{FF2B5EF4-FFF2-40B4-BE49-F238E27FC236}">
                <a16:creationId xmlns:a16="http://schemas.microsoft.com/office/drawing/2014/main" id="{7271DF49-1A4D-4487-B6A4-B51DE8A53BF0}"/>
              </a:ext>
            </a:extLst>
          </p:cNvPr>
          <p:cNvSpPr/>
          <p:nvPr/>
        </p:nvSpPr>
        <p:spPr>
          <a:xfrm>
            <a:off x="145260" y="4156125"/>
            <a:ext cx="3300411" cy="1828800"/>
          </a:xfrm>
          <a:prstGeom prst="ellipse">
            <a:avLst/>
          </a:prstGeom>
          <a:effectLst>
            <a:glow rad="228600">
              <a:schemeClr val="accent4">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ja-JP" dirty="0"/>
          </a:p>
          <a:p>
            <a:pPr algn="ctr"/>
            <a:r>
              <a:rPr lang="ja-JP" altLang="en-US" dirty="0"/>
              <a:t>プロポーザル主体に</a:t>
            </a:r>
            <a:endParaRPr lang="en-US" altLang="ja-JP" dirty="0"/>
          </a:p>
          <a:p>
            <a:pPr algn="ctr"/>
            <a:endParaRPr kumimoji="1" lang="en-US" altLang="ja-JP" dirty="0"/>
          </a:p>
          <a:p>
            <a:pPr algn="ctr"/>
            <a:r>
              <a:rPr lang="ja-JP" altLang="en-US" dirty="0"/>
              <a:t>今後必要になる</a:t>
            </a:r>
            <a:endParaRPr kumimoji="1" lang="ja-JP" altLang="en-US" dirty="0"/>
          </a:p>
        </p:txBody>
      </p:sp>
      <p:sp>
        <p:nvSpPr>
          <p:cNvPr id="14" name="吹き出し: 四角形 13">
            <a:extLst>
              <a:ext uri="{FF2B5EF4-FFF2-40B4-BE49-F238E27FC236}">
                <a16:creationId xmlns:a16="http://schemas.microsoft.com/office/drawing/2014/main" id="{A3939BE0-7A49-3F81-15C2-1E513012A888}"/>
              </a:ext>
            </a:extLst>
          </p:cNvPr>
          <p:cNvSpPr/>
          <p:nvPr/>
        </p:nvSpPr>
        <p:spPr>
          <a:xfrm>
            <a:off x="9689689" y="838200"/>
            <a:ext cx="2149883" cy="1536700"/>
          </a:xfrm>
          <a:prstGeom prst="wedgeRectCallout">
            <a:avLst>
              <a:gd name="adj1" fmla="val -114952"/>
              <a:gd name="adj2" fmla="val -7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従来型発注</a:t>
            </a:r>
            <a:endParaRPr kumimoji="1" lang="en-US" altLang="ja-JP" dirty="0">
              <a:solidFill>
                <a:schemeClr val="tx1"/>
              </a:solidFill>
            </a:endParaRPr>
          </a:p>
          <a:p>
            <a:pPr algn="ctr"/>
            <a:r>
              <a:rPr kumimoji="1" lang="ja-JP" altLang="en-US" dirty="0">
                <a:solidFill>
                  <a:schemeClr val="tx1"/>
                </a:solidFill>
              </a:rPr>
              <a:t>競争性、公平性</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古い形式</a:t>
            </a:r>
          </a:p>
        </p:txBody>
      </p:sp>
    </p:spTree>
    <p:extLst>
      <p:ext uri="{BB962C8B-B14F-4D97-AF65-F5344CB8AC3E}">
        <p14:creationId xmlns:p14="http://schemas.microsoft.com/office/powerpoint/2010/main" val="2623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B6C88D8-8B70-4FF1-8C1C-DF792B3118FB}"/>
              </a:ext>
            </a:extLst>
          </p:cNvPr>
          <p:cNvSpPr>
            <a:spLocks noGrp="1"/>
          </p:cNvSpPr>
          <p:nvPr>
            <p:ph type="title"/>
          </p:nvPr>
        </p:nvSpPr>
        <p:spPr>
          <a:xfrm>
            <a:off x="572770" y="338138"/>
            <a:ext cx="10515600" cy="2852737"/>
          </a:xfrm>
        </p:spPr>
        <p:txBody>
          <a:bodyPr/>
          <a:lstStyle/>
          <a:p>
            <a:r>
              <a:rPr lang="ja-JP" altLang="en-US" dirty="0"/>
              <a:t>地元企業をどう入れるか？</a:t>
            </a:r>
            <a:br>
              <a:rPr lang="en-US" altLang="ja-JP" dirty="0"/>
            </a:br>
            <a:endParaRPr lang="ja-JP" altLang="en-US" dirty="0"/>
          </a:p>
        </p:txBody>
      </p:sp>
      <p:sp>
        <p:nvSpPr>
          <p:cNvPr id="5" name="テキスト プレースホルダー 4">
            <a:extLst>
              <a:ext uri="{FF2B5EF4-FFF2-40B4-BE49-F238E27FC236}">
                <a16:creationId xmlns:a16="http://schemas.microsoft.com/office/drawing/2014/main" id="{409D399B-0C32-43BD-BE27-742B51A2865E}"/>
              </a:ext>
            </a:extLst>
          </p:cNvPr>
          <p:cNvSpPr>
            <a:spLocks noGrp="1"/>
          </p:cNvSpPr>
          <p:nvPr>
            <p:ph type="body" idx="1"/>
          </p:nvPr>
        </p:nvSpPr>
        <p:spPr>
          <a:xfrm>
            <a:off x="838200" y="3190875"/>
            <a:ext cx="10515600" cy="1500187"/>
          </a:xfrm>
        </p:spPr>
        <p:txBody>
          <a:bodyPr>
            <a:noAutofit/>
          </a:bodyPr>
          <a:lstStyle/>
          <a:p>
            <a:r>
              <a:rPr lang="ja-JP" altLang="en-US" sz="2800" dirty="0">
                <a:solidFill>
                  <a:schemeClr val="tx1"/>
                </a:solidFill>
              </a:rPr>
              <a:t>地元企業との連携・協力</a:t>
            </a:r>
            <a:endParaRPr lang="en-US" altLang="ja-JP" sz="2800" dirty="0">
              <a:solidFill>
                <a:schemeClr val="tx1"/>
              </a:solidFill>
            </a:endParaRPr>
          </a:p>
          <a:p>
            <a:r>
              <a:rPr lang="en-US" altLang="ja-JP" sz="2800" dirty="0">
                <a:solidFill>
                  <a:schemeClr val="tx1"/>
                </a:solidFill>
              </a:rPr>
              <a:t>	</a:t>
            </a:r>
            <a:r>
              <a:rPr lang="ja-JP" altLang="en-US" sz="2800" dirty="0">
                <a:solidFill>
                  <a:schemeClr val="tx1"/>
                </a:solidFill>
              </a:rPr>
              <a:t>・本当に使えるか？どう使う？</a:t>
            </a:r>
            <a:endParaRPr lang="en-US" altLang="ja-JP" sz="2800" dirty="0">
              <a:solidFill>
                <a:schemeClr val="tx1"/>
              </a:solidFill>
            </a:endParaRPr>
          </a:p>
          <a:p>
            <a:r>
              <a:rPr lang="ja-JP" altLang="en-US" sz="2800" dirty="0">
                <a:solidFill>
                  <a:schemeClr val="tx1"/>
                </a:solidFill>
              </a:rPr>
              <a:t>　　　　・地元精通度とは言うけれど？</a:t>
            </a:r>
            <a:endParaRPr lang="en-US" altLang="ja-JP" sz="2800" dirty="0">
              <a:solidFill>
                <a:schemeClr val="tx1"/>
              </a:solidFill>
            </a:endParaRPr>
          </a:p>
          <a:p>
            <a:endParaRPr lang="en-US" altLang="ja-JP" sz="2800" dirty="0">
              <a:solidFill>
                <a:schemeClr val="tx1"/>
              </a:solidFill>
            </a:endParaRPr>
          </a:p>
          <a:p>
            <a:r>
              <a:rPr lang="ja-JP" altLang="en-US" sz="2800" dirty="0">
                <a:solidFill>
                  <a:schemeClr val="tx1"/>
                </a:solidFill>
              </a:rPr>
              <a:t>結局議会対策、地元企業の抑え</a:t>
            </a:r>
          </a:p>
        </p:txBody>
      </p:sp>
    </p:spTree>
    <p:extLst>
      <p:ext uri="{BB962C8B-B14F-4D97-AF65-F5344CB8AC3E}">
        <p14:creationId xmlns:p14="http://schemas.microsoft.com/office/powerpoint/2010/main" val="3695556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445691-1CC4-4877-ACE9-7E1F2B8E2B5C}"/>
              </a:ext>
            </a:extLst>
          </p:cNvPr>
          <p:cNvSpPr>
            <a:spLocks noGrp="1"/>
          </p:cNvSpPr>
          <p:nvPr>
            <p:ph type="title"/>
          </p:nvPr>
        </p:nvSpPr>
        <p:spPr>
          <a:xfrm>
            <a:off x="81539" y="365125"/>
            <a:ext cx="11272261" cy="919742"/>
          </a:xfrm>
        </p:spPr>
        <p:style>
          <a:lnRef idx="2">
            <a:schemeClr val="accent2"/>
          </a:lnRef>
          <a:fillRef idx="1">
            <a:schemeClr val="lt1"/>
          </a:fillRef>
          <a:effectRef idx="0">
            <a:schemeClr val="accent2"/>
          </a:effectRef>
          <a:fontRef idx="minor">
            <a:schemeClr val="dk1"/>
          </a:fontRef>
        </p:style>
        <p:txBody>
          <a:bodyPr>
            <a:noAutofit/>
          </a:bodyPr>
          <a:lstStyle/>
          <a:p>
            <a:pPr algn="ctr"/>
            <a:r>
              <a:rPr kumimoji="1" lang="ja-JP" altLang="en-US" sz="2400" dirty="0"/>
              <a:t>ＰＰＰ・ＰＦＩ事業推進手順</a:t>
            </a:r>
            <a:br>
              <a:rPr kumimoji="1" lang="en-US" altLang="ja-JP" sz="2400" dirty="0"/>
            </a:br>
            <a:r>
              <a:rPr kumimoji="1" lang="ja-JP" altLang="en-US" sz="2400" dirty="0"/>
              <a:t>最近の傾向：サウンディングの手法</a:t>
            </a:r>
          </a:p>
        </p:txBody>
      </p:sp>
      <p:sp>
        <p:nvSpPr>
          <p:cNvPr id="3" name="四角形: 角を丸くする 2">
            <a:extLst>
              <a:ext uri="{FF2B5EF4-FFF2-40B4-BE49-F238E27FC236}">
                <a16:creationId xmlns:a16="http://schemas.microsoft.com/office/drawing/2014/main" id="{BEFD5F42-784C-440A-8AB0-298E4428EFEE}"/>
              </a:ext>
            </a:extLst>
          </p:cNvPr>
          <p:cNvSpPr/>
          <p:nvPr/>
        </p:nvSpPr>
        <p:spPr>
          <a:xfrm>
            <a:off x="640975" y="1222114"/>
            <a:ext cx="2272553" cy="135972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基本計画</a:t>
            </a:r>
            <a:endParaRPr lang="en-US" altLang="ja-JP" dirty="0"/>
          </a:p>
          <a:p>
            <a:pPr algn="ctr"/>
            <a:r>
              <a:rPr kumimoji="1" lang="ja-JP" altLang="en-US" dirty="0"/>
              <a:t>マスタープラン</a:t>
            </a:r>
            <a:endParaRPr kumimoji="1" lang="en-US" altLang="ja-JP" dirty="0"/>
          </a:p>
          <a:p>
            <a:pPr algn="ctr"/>
            <a:r>
              <a:rPr kumimoji="1" lang="ja-JP" altLang="en-US" dirty="0"/>
              <a:t>など上位計画</a:t>
            </a:r>
            <a:endParaRPr kumimoji="1" lang="en-US" altLang="ja-JP" dirty="0"/>
          </a:p>
          <a:p>
            <a:pPr algn="ctr"/>
            <a:r>
              <a:rPr lang="ja-JP" altLang="en-US" dirty="0"/>
              <a:t>公共施策の確定</a:t>
            </a:r>
            <a:endParaRPr kumimoji="1" lang="en-US" altLang="ja-JP" dirty="0"/>
          </a:p>
        </p:txBody>
      </p:sp>
      <p:sp>
        <p:nvSpPr>
          <p:cNvPr id="5" name="四角形: 角を丸くする 4">
            <a:extLst>
              <a:ext uri="{FF2B5EF4-FFF2-40B4-BE49-F238E27FC236}">
                <a16:creationId xmlns:a16="http://schemas.microsoft.com/office/drawing/2014/main" id="{E99C4594-5912-4BF5-B5DC-5E18B01A677A}"/>
              </a:ext>
            </a:extLst>
          </p:cNvPr>
          <p:cNvSpPr/>
          <p:nvPr/>
        </p:nvSpPr>
        <p:spPr>
          <a:xfrm>
            <a:off x="640975" y="2880589"/>
            <a:ext cx="2236696" cy="1359721"/>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事業実施方針案</a:t>
            </a:r>
            <a:endParaRPr kumimoji="1" lang="en-US" altLang="ja-JP" dirty="0"/>
          </a:p>
          <a:p>
            <a:pPr algn="ctr"/>
            <a:r>
              <a:rPr kumimoji="1" lang="en-US" altLang="ja-JP" dirty="0"/>
              <a:t>or</a:t>
            </a:r>
          </a:p>
          <a:p>
            <a:pPr algn="ctr"/>
            <a:r>
              <a:rPr lang="ja-JP" altLang="en-US" dirty="0"/>
              <a:t>サウンディングや</a:t>
            </a:r>
            <a:endParaRPr lang="en-US" altLang="ja-JP" dirty="0"/>
          </a:p>
          <a:p>
            <a:pPr algn="ctr"/>
            <a:r>
              <a:rPr lang="ja-JP" altLang="en-US" dirty="0"/>
              <a:t>民間対話実施</a:t>
            </a:r>
            <a:endParaRPr lang="en-US" altLang="ja-JP" dirty="0"/>
          </a:p>
          <a:p>
            <a:pPr algn="ctr"/>
            <a:r>
              <a:rPr lang="ja-JP" altLang="en-US" dirty="0"/>
              <a:t>など公表</a:t>
            </a:r>
            <a:endParaRPr kumimoji="1" lang="en-US" altLang="ja-JP" dirty="0"/>
          </a:p>
        </p:txBody>
      </p:sp>
      <p:sp>
        <p:nvSpPr>
          <p:cNvPr id="6" name="四角形: 角を丸くする 5">
            <a:extLst>
              <a:ext uri="{FF2B5EF4-FFF2-40B4-BE49-F238E27FC236}">
                <a16:creationId xmlns:a16="http://schemas.microsoft.com/office/drawing/2014/main" id="{FA6D1080-69B8-4666-B23B-2200378C7971}"/>
              </a:ext>
            </a:extLst>
          </p:cNvPr>
          <p:cNvSpPr/>
          <p:nvPr/>
        </p:nvSpPr>
        <p:spPr>
          <a:xfrm>
            <a:off x="605115" y="4521128"/>
            <a:ext cx="2272553" cy="1359721"/>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説明会開催</a:t>
            </a:r>
            <a:endParaRPr kumimoji="1" lang="en-US" altLang="ja-JP" dirty="0"/>
          </a:p>
          <a:p>
            <a:pPr algn="ctr"/>
            <a:r>
              <a:rPr lang="ja-JP" altLang="en-US" dirty="0"/>
              <a:t>サウンディング</a:t>
            </a:r>
            <a:endParaRPr lang="en-US" altLang="ja-JP" dirty="0"/>
          </a:p>
          <a:p>
            <a:pPr algn="ctr"/>
            <a:r>
              <a:rPr kumimoji="1" lang="ja-JP" altLang="en-US" dirty="0"/>
              <a:t>民間対話</a:t>
            </a:r>
            <a:endParaRPr kumimoji="1" lang="en-US" altLang="ja-JP" dirty="0"/>
          </a:p>
          <a:p>
            <a:pPr algn="ctr"/>
            <a:r>
              <a:rPr lang="ja-JP" altLang="en-US" dirty="0"/>
              <a:t>など実施</a:t>
            </a:r>
            <a:endParaRPr kumimoji="1" lang="en-US" altLang="ja-JP" dirty="0"/>
          </a:p>
        </p:txBody>
      </p:sp>
      <p:sp>
        <p:nvSpPr>
          <p:cNvPr id="7" name="四角形: 角を丸くする 6">
            <a:extLst>
              <a:ext uri="{FF2B5EF4-FFF2-40B4-BE49-F238E27FC236}">
                <a16:creationId xmlns:a16="http://schemas.microsoft.com/office/drawing/2014/main" id="{9BB78D3E-7E66-4778-B32A-DA0DAB5CA376}"/>
              </a:ext>
            </a:extLst>
          </p:cNvPr>
          <p:cNvSpPr/>
          <p:nvPr/>
        </p:nvSpPr>
        <p:spPr>
          <a:xfrm>
            <a:off x="3240739" y="4521131"/>
            <a:ext cx="2272553" cy="1359721"/>
          </a:xfrm>
          <a:prstGeom prst="roundRect">
            <a:avLst/>
          </a:prstGeom>
          <a:solidFill>
            <a:schemeClr val="accent6">
              <a:lumMod val="20000"/>
              <a:lumOff val="80000"/>
            </a:schemeClr>
          </a:solidFill>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dirty="0"/>
              <a:t>PPP</a:t>
            </a:r>
            <a:r>
              <a:rPr lang="ja-JP" altLang="en-US" sz="1600" dirty="0"/>
              <a:t>事業の感触取得</a:t>
            </a:r>
            <a:endParaRPr lang="en-US" altLang="ja-JP" sz="1600" dirty="0"/>
          </a:p>
          <a:p>
            <a:pPr algn="ctr"/>
            <a:endParaRPr kumimoji="1" lang="en-US" altLang="ja-JP" dirty="0"/>
          </a:p>
          <a:p>
            <a:pPr algn="ctr"/>
            <a:r>
              <a:rPr lang="ja-JP" altLang="en-US" dirty="0"/>
              <a:t>実施方針案改定</a:t>
            </a:r>
            <a:endParaRPr lang="en-US" altLang="ja-JP" dirty="0"/>
          </a:p>
          <a:p>
            <a:pPr algn="ctr"/>
            <a:r>
              <a:rPr kumimoji="1" lang="ja-JP" altLang="en-US" dirty="0"/>
              <a:t>公表・説明会</a:t>
            </a:r>
            <a:endParaRPr kumimoji="1" lang="en-US" altLang="ja-JP" dirty="0"/>
          </a:p>
        </p:txBody>
      </p:sp>
      <p:sp>
        <p:nvSpPr>
          <p:cNvPr id="8" name="四角形: 角を丸くする 7">
            <a:extLst>
              <a:ext uri="{FF2B5EF4-FFF2-40B4-BE49-F238E27FC236}">
                <a16:creationId xmlns:a16="http://schemas.microsoft.com/office/drawing/2014/main" id="{CBA2E554-23DF-4126-B3DC-BD7985DCDAE2}"/>
              </a:ext>
            </a:extLst>
          </p:cNvPr>
          <p:cNvSpPr/>
          <p:nvPr/>
        </p:nvSpPr>
        <p:spPr>
          <a:xfrm>
            <a:off x="3240735" y="2880589"/>
            <a:ext cx="2272553" cy="1359721"/>
          </a:xfrm>
          <a:prstGeom prst="roundRect">
            <a:avLst/>
          </a:prstGeom>
          <a:solidFill>
            <a:schemeClr val="accent4">
              <a:lumMod val="20000"/>
              <a:lumOff val="80000"/>
            </a:schemeClr>
          </a:solidFill>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直轄で実施の場合の財政負担額算出</a:t>
            </a:r>
            <a:endParaRPr lang="en-US" altLang="ja-JP" sz="1600" dirty="0"/>
          </a:p>
          <a:p>
            <a:pPr algn="ctr"/>
            <a:r>
              <a:rPr lang="ja-JP" altLang="en-US" sz="1600" dirty="0"/>
              <a:t>（ＰＳＣ）</a:t>
            </a:r>
            <a:endParaRPr lang="en-US" altLang="ja-JP" sz="1600" dirty="0"/>
          </a:p>
          <a:p>
            <a:pPr algn="ctr"/>
            <a:r>
              <a:rPr lang="ja-JP" altLang="en-US" sz="1600" dirty="0"/>
              <a:t>債務負担の議会承認</a:t>
            </a:r>
            <a:endParaRPr lang="en-US" altLang="ja-JP" sz="1600" dirty="0"/>
          </a:p>
        </p:txBody>
      </p:sp>
      <p:sp>
        <p:nvSpPr>
          <p:cNvPr id="9" name="四角形: 角を丸くする 8">
            <a:extLst>
              <a:ext uri="{FF2B5EF4-FFF2-40B4-BE49-F238E27FC236}">
                <a16:creationId xmlns:a16="http://schemas.microsoft.com/office/drawing/2014/main" id="{79CC7001-2AD3-48A5-8EBC-406F968912CA}"/>
              </a:ext>
            </a:extLst>
          </p:cNvPr>
          <p:cNvSpPr/>
          <p:nvPr/>
        </p:nvSpPr>
        <p:spPr>
          <a:xfrm>
            <a:off x="591669" y="6091518"/>
            <a:ext cx="2272554" cy="4013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準備段階</a:t>
            </a:r>
          </a:p>
        </p:txBody>
      </p:sp>
      <p:sp>
        <p:nvSpPr>
          <p:cNvPr id="10" name="四角形: 角を丸くする 9">
            <a:extLst>
              <a:ext uri="{FF2B5EF4-FFF2-40B4-BE49-F238E27FC236}">
                <a16:creationId xmlns:a16="http://schemas.microsoft.com/office/drawing/2014/main" id="{158A434F-D9E6-48D9-8DD6-FF6117865478}"/>
              </a:ext>
            </a:extLst>
          </p:cNvPr>
          <p:cNvSpPr/>
          <p:nvPr/>
        </p:nvSpPr>
        <p:spPr>
          <a:xfrm>
            <a:off x="3240734" y="6091517"/>
            <a:ext cx="2272554" cy="4013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事業者選定段階</a:t>
            </a:r>
            <a:endParaRPr kumimoji="1" lang="ja-JP" altLang="en-US" dirty="0"/>
          </a:p>
        </p:txBody>
      </p:sp>
      <p:sp>
        <p:nvSpPr>
          <p:cNvPr id="11" name="四角形: 角を丸くする 10">
            <a:extLst>
              <a:ext uri="{FF2B5EF4-FFF2-40B4-BE49-F238E27FC236}">
                <a16:creationId xmlns:a16="http://schemas.microsoft.com/office/drawing/2014/main" id="{771F34F5-CCD3-436E-AB74-30A788422FF5}"/>
              </a:ext>
            </a:extLst>
          </p:cNvPr>
          <p:cNvSpPr/>
          <p:nvPr/>
        </p:nvSpPr>
        <p:spPr>
          <a:xfrm>
            <a:off x="3267627" y="1240046"/>
            <a:ext cx="2272553" cy="1359721"/>
          </a:xfrm>
          <a:prstGeom prst="roundRect">
            <a:avLst/>
          </a:prstGeom>
          <a:solidFill>
            <a:schemeClr val="accent4">
              <a:lumMod val="20000"/>
              <a:lumOff val="80000"/>
            </a:schemeClr>
          </a:solidFill>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募集要項等</a:t>
            </a:r>
            <a:r>
              <a:rPr lang="en-US" altLang="ja-JP" sz="1600" dirty="0"/>
              <a:t>6</a:t>
            </a:r>
            <a:r>
              <a:rPr lang="ja-JP" altLang="en-US" sz="1600" dirty="0"/>
              <a:t>文書公表</a:t>
            </a:r>
            <a:endParaRPr lang="en-US" altLang="ja-JP" sz="1600" dirty="0"/>
          </a:p>
          <a:p>
            <a:pPr algn="ctr"/>
            <a:endParaRPr lang="en-US" altLang="ja-JP" sz="1600" dirty="0"/>
          </a:p>
          <a:p>
            <a:pPr algn="ctr"/>
            <a:r>
              <a:rPr lang="ja-JP" altLang="en-US" sz="1600" dirty="0"/>
              <a:t>募集要項・要求水準</a:t>
            </a:r>
            <a:endParaRPr lang="en-US" altLang="ja-JP" sz="1600" dirty="0"/>
          </a:p>
          <a:p>
            <a:pPr algn="ctr"/>
            <a:r>
              <a:rPr lang="ja-JP" altLang="en-US" sz="1600" dirty="0"/>
              <a:t>様式集・審査基準</a:t>
            </a:r>
            <a:endParaRPr lang="en-US" altLang="ja-JP" sz="1600" dirty="0"/>
          </a:p>
          <a:p>
            <a:pPr algn="ctr"/>
            <a:r>
              <a:rPr lang="ja-JP" altLang="en-US" sz="1600" dirty="0"/>
              <a:t>基本協定・契約書</a:t>
            </a:r>
            <a:endParaRPr lang="en-US" altLang="ja-JP" sz="1600" dirty="0"/>
          </a:p>
        </p:txBody>
      </p:sp>
      <p:sp>
        <p:nvSpPr>
          <p:cNvPr id="12" name="四角形: 角を丸くする 11">
            <a:extLst>
              <a:ext uri="{FF2B5EF4-FFF2-40B4-BE49-F238E27FC236}">
                <a16:creationId xmlns:a16="http://schemas.microsoft.com/office/drawing/2014/main" id="{C79708EB-960E-4B63-9B0C-1A9C828D8956}"/>
              </a:ext>
            </a:extLst>
          </p:cNvPr>
          <p:cNvSpPr/>
          <p:nvPr/>
        </p:nvSpPr>
        <p:spPr>
          <a:xfrm>
            <a:off x="5948074" y="1240045"/>
            <a:ext cx="2272553" cy="1359721"/>
          </a:xfrm>
          <a:prstGeom prst="round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提案受付</a:t>
            </a:r>
            <a:endParaRPr lang="en-US" altLang="ja-JP" sz="1600" dirty="0"/>
          </a:p>
          <a:p>
            <a:pPr algn="ctr"/>
            <a:r>
              <a:rPr lang="ja-JP" altLang="en-US" sz="1600" dirty="0"/>
              <a:t>審査委員会設置</a:t>
            </a:r>
            <a:endParaRPr lang="en-US" altLang="ja-JP" sz="1600" dirty="0"/>
          </a:p>
          <a:p>
            <a:pPr algn="ctr"/>
            <a:endParaRPr lang="en-US" altLang="ja-JP" sz="1600" dirty="0"/>
          </a:p>
          <a:p>
            <a:pPr algn="ctr"/>
            <a:r>
              <a:rPr lang="ja-JP" altLang="en-US" sz="1600" dirty="0"/>
              <a:t>審査・事業者決定</a:t>
            </a:r>
            <a:endParaRPr lang="en-US" altLang="ja-JP" sz="1600" dirty="0"/>
          </a:p>
        </p:txBody>
      </p:sp>
      <p:sp>
        <p:nvSpPr>
          <p:cNvPr id="13" name="四角形: 角を丸くする 12">
            <a:extLst>
              <a:ext uri="{FF2B5EF4-FFF2-40B4-BE49-F238E27FC236}">
                <a16:creationId xmlns:a16="http://schemas.microsoft.com/office/drawing/2014/main" id="{0FD1CFFD-C6DC-4E81-A317-A910CBEF85C3}"/>
              </a:ext>
            </a:extLst>
          </p:cNvPr>
          <p:cNvSpPr/>
          <p:nvPr/>
        </p:nvSpPr>
        <p:spPr>
          <a:xfrm>
            <a:off x="5921182" y="2875207"/>
            <a:ext cx="2272553" cy="1359721"/>
          </a:xfrm>
          <a:prstGeom prst="roundRect">
            <a:avLst/>
          </a:prstGeom>
          <a:solidFill>
            <a:schemeClr val="accent2">
              <a:lumMod val="40000"/>
              <a:lumOff val="60000"/>
            </a:schemeClr>
          </a:solidFill>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基本協定締結</a:t>
            </a:r>
            <a:endParaRPr lang="en-US" altLang="ja-JP" sz="1600" dirty="0"/>
          </a:p>
          <a:p>
            <a:pPr algn="ctr"/>
            <a:r>
              <a:rPr lang="ja-JP" altLang="en-US" sz="1600" dirty="0"/>
              <a:t>ＳＰＣ設立</a:t>
            </a:r>
            <a:r>
              <a:rPr lang="en-US" altLang="ja-JP" sz="1600" dirty="0"/>
              <a:t>(</a:t>
            </a:r>
            <a:r>
              <a:rPr lang="ja-JP" altLang="en-US" sz="1600" dirty="0"/>
              <a:t>民間）</a:t>
            </a:r>
            <a:endParaRPr lang="en-US" altLang="ja-JP" sz="1600" dirty="0"/>
          </a:p>
          <a:p>
            <a:pPr algn="ctr"/>
            <a:endParaRPr lang="en-US" altLang="ja-JP" sz="1600" dirty="0"/>
          </a:p>
          <a:p>
            <a:pPr algn="ctr"/>
            <a:r>
              <a:rPr lang="ja-JP" altLang="en-US" sz="1600" dirty="0"/>
              <a:t>事業契約交渉</a:t>
            </a:r>
            <a:endParaRPr lang="en-US" altLang="ja-JP" sz="1600" dirty="0"/>
          </a:p>
          <a:p>
            <a:pPr algn="ctr"/>
            <a:r>
              <a:rPr lang="ja-JP" altLang="en-US" sz="1600" dirty="0"/>
              <a:t>仮契約締結</a:t>
            </a:r>
            <a:endParaRPr lang="en-US" altLang="ja-JP" sz="1600" dirty="0"/>
          </a:p>
        </p:txBody>
      </p:sp>
      <p:sp>
        <p:nvSpPr>
          <p:cNvPr id="14" name="四角形: 角を丸くする 13">
            <a:extLst>
              <a:ext uri="{FF2B5EF4-FFF2-40B4-BE49-F238E27FC236}">
                <a16:creationId xmlns:a16="http://schemas.microsoft.com/office/drawing/2014/main" id="{857F4764-BC4A-4E38-BB4D-55527C70E93A}"/>
              </a:ext>
            </a:extLst>
          </p:cNvPr>
          <p:cNvSpPr/>
          <p:nvPr/>
        </p:nvSpPr>
        <p:spPr>
          <a:xfrm>
            <a:off x="5921182" y="4513283"/>
            <a:ext cx="2272553" cy="1359721"/>
          </a:xfrm>
          <a:prstGeom prst="roundRect">
            <a:avLst/>
          </a:prstGeom>
          <a:solidFill>
            <a:schemeClr val="accent2">
              <a:lumMod val="20000"/>
              <a:lumOff val="80000"/>
            </a:schemeClr>
          </a:solidFill>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事業契約議会承認</a:t>
            </a:r>
            <a:endParaRPr lang="en-US" altLang="ja-JP" sz="1600" dirty="0"/>
          </a:p>
          <a:p>
            <a:pPr algn="ctr"/>
            <a:endParaRPr lang="en-US" altLang="ja-JP" sz="1600" dirty="0"/>
          </a:p>
          <a:p>
            <a:pPr algn="ctr"/>
            <a:r>
              <a:rPr lang="ja-JP" altLang="en-US" sz="1600" dirty="0"/>
              <a:t>契約発効</a:t>
            </a:r>
            <a:endParaRPr lang="en-US" altLang="ja-JP" sz="1600" dirty="0"/>
          </a:p>
        </p:txBody>
      </p:sp>
      <p:sp>
        <p:nvSpPr>
          <p:cNvPr id="15" name="四角形: 角を丸くする 14">
            <a:extLst>
              <a:ext uri="{FF2B5EF4-FFF2-40B4-BE49-F238E27FC236}">
                <a16:creationId xmlns:a16="http://schemas.microsoft.com/office/drawing/2014/main" id="{8A4BA873-5E3F-451F-BC54-FFAF1747966B}"/>
              </a:ext>
            </a:extLst>
          </p:cNvPr>
          <p:cNvSpPr/>
          <p:nvPr/>
        </p:nvSpPr>
        <p:spPr>
          <a:xfrm>
            <a:off x="8682312" y="4556985"/>
            <a:ext cx="2272553" cy="1359721"/>
          </a:xfrm>
          <a:prstGeom prst="roundRect">
            <a:avLst/>
          </a:prstGeom>
          <a:ln w="57150"/>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設計・建設開始</a:t>
            </a:r>
            <a:endParaRPr lang="en-US" altLang="ja-JP" sz="1600" dirty="0"/>
          </a:p>
          <a:p>
            <a:pPr algn="ctr"/>
            <a:endParaRPr lang="en-US" altLang="ja-JP" sz="1600" dirty="0"/>
          </a:p>
          <a:p>
            <a:pPr algn="ctr"/>
            <a:r>
              <a:rPr lang="ja-JP" altLang="en-US" sz="1600" dirty="0"/>
              <a:t>民間事業者監査</a:t>
            </a:r>
            <a:endParaRPr lang="en-US" altLang="ja-JP" sz="1600" dirty="0"/>
          </a:p>
          <a:p>
            <a:pPr algn="ctr"/>
            <a:r>
              <a:rPr lang="ja-JP" altLang="en-US" sz="1600" dirty="0"/>
              <a:t>（モニタリング）</a:t>
            </a:r>
            <a:endParaRPr lang="en-US" altLang="ja-JP" sz="1600" dirty="0"/>
          </a:p>
        </p:txBody>
      </p:sp>
      <p:sp>
        <p:nvSpPr>
          <p:cNvPr id="16" name="四角形: 角を丸くする 15">
            <a:extLst>
              <a:ext uri="{FF2B5EF4-FFF2-40B4-BE49-F238E27FC236}">
                <a16:creationId xmlns:a16="http://schemas.microsoft.com/office/drawing/2014/main" id="{A8FD5FC3-2683-4063-877D-916383CF9342}"/>
              </a:ext>
            </a:extLst>
          </p:cNvPr>
          <p:cNvSpPr/>
          <p:nvPr/>
        </p:nvSpPr>
        <p:spPr>
          <a:xfrm>
            <a:off x="8682312" y="2874467"/>
            <a:ext cx="2272553" cy="1359721"/>
          </a:xfrm>
          <a:prstGeom prst="roundRect">
            <a:avLst/>
          </a:prstGeom>
          <a:solidFill>
            <a:schemeClr val="accent5">
              <a:lumMod val="20000"/>
              <a:lumOff val="80000"/>
            </a:schemeClr>
          </a:solidFill>
          <a:ln w="57150"/>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完工・所有権移転</a:t>
            </a:r>
            <a:endParaRPr lang="en-US" altLang="ja-JP" sz="1600" dirty="0"/>
          </a:p>
          <a:p>
            <a:pPr algn="ctr"/>
            <a:endParaRPr lang="en-US" altLang="ja-JP" sz="1600" dirty="0"/>
          </a:p>
          <a:p>
            <a:pPr algn="ctr"/>
            <a:r>
              <a:rPr lang="ja-JP" altLang="en-US" sz="1600" dirty="0"/>
              <a:t>維持管理・運営開始</a:t>
            </a:r>
            <a:endParaRPr lang="en-US" altLang="ja-JP" sz="1600" dirty="0"/>
          </a:p>
          <a:p>
            <a:pPr algn="ctr"/>
            <a:endParaRPr lang="en-US" altLang="ja-JP" sz="1600" dirty="0"/>
          </a:p>
          <a:p>
            <a:pPr algn="ctr"/>
            <a:r>
              <a:rPr lang="ja-JP" altLang="en-US" sz="1600" dirty="0"/>
              <a:t>（モニタリング）</a:t>
            </a:r>
            <a:endParaRPr lang="en-US" altLang="ja-JP" sz="1600" dirty="0"/>
          </a:p>
        </p:txBody>
      </p:sp>
      <p:sp>
        <p:nvSpPr>
          <p:cNvPr id="17" name="四角形: 角を丸くする 16">
            <a:extLst>
              <a:ext uri="{FF2B5EF4-FFF2-40B4-BE49-F238E27FC236}">
                <a16:creationId xmlns:a16="http://schemas.microsoft.com/office/drawing/2014/main" id="{16533B05-F874-4FD0-BBD6-92B4A33546F4}"/>
              </a:ext>
            </a:extLst>
          </p:cNvPr>
          <p:cNvSpPr/>
          <p:nvPr/>
        </p:nvSpPr>
        <p:spPr>
          <a:xfrm>
            <a:off x="8673347" y="1266937"/>
            <a:ext cx="2272553" cy="1359721"/>
          </a:xfrm>
          <a:prstGeom prst="roundRect">
            <a:avLst/>
          </a:prstGeom>
          <a:solidFill>
            <a:schemeClr val="bg1">
              <a:lumMod val="95000"/>
            </a:schemeClr>
          </a:solidFill>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solidFill>
                  <a:schemeClr val="tx1"/>
                </a:solidFill>
              </a:rPr>
              <a:t>事業完了</a:t>
            </a:r>
            <a:endParaRPr lang="en-US" altLang="ja-JP" sz="1600" dirty="0">
              <a:solidFill>
                <a:schemeClr val="tx1"/>
              </a:solidFill>
            </a:endParaRPr>
          </a:p>
          <a:p>
            <a:pPr algn="ctr"/>
            <a:endParaRPr lang="en-US" altLang="ja-JP" sz="1600" dirty="0">
              <a:solidFill>
                <a:schemeClr val="tx1"/>
              </a:solidFill>
            </a:endParaRPr>
          </a:p>
          <a:p>
            <a:pPr algn="ctr"/>
            <a:r>
              <a:rPr lang="ja-JP" altLang="en-US" sz="1600" dirty="0">
                <a:solidFill>
                  <a:schemeClr val="tx1"/>
                </a:solidFill>
              </a:rPr>
              <a:t>事業引継ぎ</a:t>
            </a:r>
            <a:endParaRPr lang="en-US" altLang="ja-JP" sz="1600" dirty="0">
              <a:solidFill>
                <a:schemeClr val="tx1"/>
              </a:solidFill>
            </a:endParaRPr>
          </a:p>
          <a:p>
            <a:pPr algn="ctr"/>
            <a:r>
              <a:rPr lang="en-US" altLang="ja-JP" sz="1600" dirty="0">
                <a:solidFill>
                  <a:schemeClr val="tx1"/>
                </a:solidFill>
              </a:rPr>
              <a:t>20</a:t>
            </a:r>
            <a:r>
              <a:rPr lang="ja-JP" altLang="en-US" sz="1600" dirty="0">
                <a:solidFill>
                  <a:schemeClr val="tx1"/>
                </a:solidFill>
              </a:rPr>
              <a:t>年・</a:t>
            </a:r>
            <a:r>
              <a:rPr lang="en-US" altLang="ja-JP" sz="1600" dirty="0">
                <a:solidFill>
                  <a:schemeClr val="tx1"/>
                </a:solidFill>
              </a:rPr>
              <a:t>30</a:t>
            </a:r>
            <a:r>
              <a:rPr lang="ja-JP" altLang="en-US" sz="1600" dirty="0">
                <a:solidFill>
                  <a:schemeClr val="tx1"/>
                </a:solidFill>
              </a:rPr>
              <a:t>年ののち</a:t>
            </a:r>
            <a:endParaRPr lang="en-US" altLang="ja-JP" sz="1600" dirty="0">
              <a:solidFill>
                <a:schemeClr val="tx1"/>
              </a:solidFill>
            </a:endParaRPr>
          </a:p>
        </p:txBody>
      </p:sp>
      <p:cxnSp>
        <p:nvCxnSpPr>
          <p:cNvPr id="18" name="直線矢印コネクタ 17">
            <a:extLst>
              <a:ext uri="{FF2B5EF4-FFF2-40B4-BE49-F238E27FC236}">
                <a16:creationId xmlns:a16="http://schemas.microsoft.com/office/drawing/2014/main" id="{01062368-EB84-420A-8143-E8BBE1041FAE}"/>
              </a:ext>
            </a:extLst>
          </p:cNvPr>
          <p:cNvCxnSpPr>
            <a:cxnSpLocks/>
          </p:cNvCxnSpPr>
          <p:nvPr/>
        </p:nvCxnSpPr>
        <p:spPr>
          <a:xfrm>
            <a:off x="775885" y="2371166"/>
            <a:ext cx="35424" cy="2393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CD29AC33-1B4B-42A7-88DA-F8455D958066}"/>
              </a:ext>
            </a:extLst>
          </p:cNvPr>
          <p:cNvCxnSpPr>
            <a:cxnSpLocks/>
          </p:cNvCxnSpPr>
          <p:nvPr/>
        </p:nvCxnSpPr>
        <p:spPr>
          <a:xfrm>
            <a:off x="2671482" y="5200989"/>
            <a:ext cx="788894" cy="89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0F99D28-0D75-4009-B7D7-C28A3993A177}"/>
              </a:ext>
            </a:extLst>
          </p:cNvPr>
          <p:cNvCxnSpPr>
            <a:cxnSpLocks/>
          </p:cNvCxnSpPr>
          <p:nvPr/>
        </p:nvCxnSpPr>
        <p:spPr>
          <a:xfrm flipV="1">
            <a:off x="3366245" y="1901974"/>
            <a:ext cx="0" cy="30181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72F50499-7607-4F6C-AF13-D48A3D4E7E9A}"/>
              </a:ext>
            </a:extLst>
          </p:cNvPr>
          <p:cNvCxnSpPr>
            <a:cxnSpLocks/>
          </p:cNvCxnSpPr>
          <p:nvPr/>
        </p:nvCxnSpPr>
        <p:spPr>
          <a:xfrm>
            <a:off x="5365923" y="1937837"/>
            <a:ext cx="963159" cy="89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23E2F423-4E48-47DB-ADEB-9CB9B0CDF9F1}"/>
              </a:ext>
            </a:extLst>
          </p:cNvPr>
          <p:cNvCxnSpPr>
            <a:cxnSpLocks/>
          </p:cNvCxnSpPr>
          <p:nvPr/>
        </p:nvCxnSpPr>
        <p:spPr>
          <a:xfrm flipH="1">
            <a:off x="8023413" y="1721222"/>
            <a:ext cx="17920" cy="33841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362B917-CFF4-4D6A-9B05-AE18B07A4B9D}"/>
              </a:ext>
            </a:extLst>
          </p:cNvPr>
          <p:cNvCxnSpPr>
            <a:cxnSpLocks/>
          </p:cNvCxnSpPr>
          <p:nvPr/>
        </p:nvCxnSpPr>
        <p:spPr>
          <a:xfrm>
            <a:off x="8023413" y="5227882"/>
            <a:ext cx="788894" cy="89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809833E-2D19-4288-B63E-FCFCCF721C00}"/>
              </a:ext>
            </a:extLst>
          </p:cNvPr>
          <p:cNvCxnSpPr>
            <a:cxnSpLocks/>
          </p:cNvCxnSpPr>
          <p:nvPr/>
        </p:nvCxnSpPr>
        <p:spPr>
          <a:xfrm flipV="1">
            <a:off x="10833845" y="2087207"/>
            <a:ext cx="0" cy="30181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四角形: 角を丸くする 36">
            <a:extLst>
              <a:ext uri="{FF2B5EF4-FFF2-40B4-BE49-F238E27FC236}">
                <a16:creationId xmlns:a16="http://schemas.microsoft.com/office/drawing/2014/main" id="{529340AB-2B28-4036-90E5-E4AE87E77490}"/>
              </a:ext>
            </a:extLst>
          </p:cNvPr>
          <p:cNvSpPr/>
          <p:nvPr/>
        </p:nvSpPr>
        <p:spPr>
          <a:xfrm>
            <a:off x="5948072" y="6058387"/>
            <a:ext cx="4997827" cy="4344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事業実施段階</a:t>
            </a:r>
            <a:endParaRPr kumimoji="1" lang="ja-JP" altLang="en-US" dirty="0"/>
          </a:p>
        </p:txBody>
      </p:sp>
    </p:spTree>
    <p:extLst>
      <p:ext uri="{BB962C8B-B14F-4D97-AF65-F5344CB8AC3E}">
        <p14:creationId xmlns:p14="http://schemas.microsoft.com/office/powerpoint/2010/main" val="403737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A2FBE-E2C3-48C2-A6C1-12598A06BF41}"/>
              </a:ext>
            </a:extLst>
          </p:cNvPr>
          <p:cNvSpPr>
            <a:spLocks noGrp="1"/>
          </p:cNvSpPr>
          <p:nvPr>
            <p:ph type="title"/>
          </p:nvPr>
        </p:nvSpPr>
        <p:spPr>
          <a:xfrm>
            <a:off x="1141413" y="618519"/>
            <a:ext cx="9905998" cy="557970"/>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ＰＰＰ／ＰＦＩ参入に備えるには？</a:t>
            </a:r>
          </a:p>
        </p:txBody>
      </p:sp>
      <p:sp>
        <p:nvSpPr>
          <p:cNvPr id="3" name="コンテンツ プレースホルダー 2">
            <a:extLst>
              <a:ext uri="{FF2B5EF4-FFF2-40B4-BE49-F238E27FC236}">
                <a16:creationId xmlns:a16="http://schemas.microsoft.com/office/drawing/2014/main" id="{80A47311-EFBF-4C06-87A5-047E78197FE9}"/>
              </a:ext>
            </a:extLst>
          </p:cNvPr>
          <p:cNvSpPr>
            <a:spLocks noGrp="1"/>
          </p:cNvSpPr>
          <p:nvPr>
            <p:ph idx="1"/>
          </p:nvPr>
        </p:nvSpPr>
        <p:spPr>
          <a:xfrm>
            <a:off x="1141412" y="1537590"/>
            <a:ext cx="9905999" cy="4253611"/>
          </a:xfrm>
        </p:spPr>
        <p:txBody>
          <a:bodyPr>
            <a:normAutofit fontScale="85000" lnSpcReduction="10000"/>
          </a:bodyPr>
          <a:lstStyle/>
          <a:p>
            <a:r>
              <a:rPr kumimoji="1" lang="ja-JP" altLang="en-US" dirty="0"/>
              <a:t>プロジェクト推進手順（参考資料参照）</a:t>
            </a:r>
            <a:endParaRPr kumimoji="1" lang="en-US" altLang="ja-JP" dirty="0"/>
          </a:p>
          <a:p>
            <a:r>
              <a:rPr lang="ja-JP" altLang="en-US" dirty="0"/>
              <a:t>　　　　　　　　　　　　</a:t>
            </a:r>
            <a:r>
              <a:rPr kumimoji="1" lang="ja-JP" altLang="en-US" dirty="0"/>
              <a:t>に加え、サウンディングへの積極参加を心がける</a:t>
            </a:r>
            <a:endParaRPr kumimoji="1" lang="en-US" altLang="ja-JP" dirty="0"/>
          </a:p>
          <a:p>
            <a:pPr lvl="1"/>
            <a:r>
              <a:rPr lang="ja-JP" altLang="en-US" dirty="0"/>
              <a:t>ＰＦＩ業界に〇〇あり！！！　　といわれるよう、どこにでも顔を出す。</a:t>
            </a:r>
            <a:endParaRPr lang="en-US" altLang="ja-JP" dirty="0"/>
          </a:p>
          <a:p>
            <a:r>
              <a:rPr kumimoji="1" lang="ja-JP" altLang="en-US" dirty="0"/>
              <a:t>普段からの情報収集・強い人たちとのコネクションづくり</a:t>
            </a:r>
            <a:endParaRPr kumimoji="1" lang="en-US" altLang="ja-JP" dirty="0"/>
          </a:p>
          <a:p>
            <a:r>
              <a:rPr lang="ja-JP" altLang="en-US" dirty="0"/>
              <a:t>勝てる提案をつくるためにどんな人たちが必要か？その人たちはどこにいるか？</a:t>
            </a:r>
            <a:endParaRPr lang="en-US" altLang="ja-JP" dirty="0"/>
          </a:p>
          <a:p>
            <a:r>
              <a:rPr kumimoji="1" lang="ja-JP" altLang="en-US" dirty="0"/>
              <a:t>ありとあらゆる手段でコンタクトし、説得してゆく。</a:t>
            </a:r>
            <a:endParaRPr kumimoji="1" lang="en-US" altLang="ja-JP" dirty="0"/>
          </a:p>
          <a:p>
            <a:pPr lvl="1"/>
            <a:r>
              <a:rPr lang="ja-JP" altLang="en-US" dirty="0"/>
              <a:t>自社あるいは自分たちのチームに入るメリットは、、相手はいかにもうかるか？</a:t>
            </a:r>
            <a:endParaRPr lang="en-US" altLang="ja-JP" dirty="0"/>
          </a:p>
          <a:p>
            <a:pPr lvl="1"/>
            <a:endParaRPr kumimoji="1" lang="ja-JP" altLang="en-US" dirty="0"/>
          </a:p>
        </p:txBody>
      </p:sp>
    </p:spTree>
    <p:extLst>
      <p:ext uri="{BB962C8B-B14F-4D97-AF65-F5344CB8AC3E}">
        <p14:creationId xmlns:p14="http://schemas.microsoft.com/office/powerpoint/2010/main" val="295192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1912254-253E-495C-B183-73998672EFD1}"/>
              </a:ext>
            </a:extLst>
          </p:cNvPr>
          <p:cNvPicPr>
            <a:picLocks noChangeAspect="1"/>
          </p:cNvPicPr>
          <p:nvPr/>
        </p:nvPicPr>
        <p:blipFill>
          <a:blip r:embed="rId2"/>
          <a:stretch>
            <a:fillRect/>
          </a:stretch>
        </p:blipFill>
        <p:spPr>
          <a:xfrm>
            <a:off x="2241755" y="136055"/>
            <a:ext cx="8701548" cy="6527828"/>
          </a:xfrm>
          <a:prstGeom prst="rect">
            <a:avLst/>
          </a:prstGeom>
        </p:spPr>
      </p:pic>
      <p:sp>
        <p:nvSpPr>
          <p:cNvPr id="4" name="正方形/長方形 3">
            <a:extLst>
              <a:ext uri="{FF2B5EF4-FFF2-40B4-BE49-F238E27FC236}">
                <a16:creationId xmlns:a16="http://schemas.microsoft.com/office/drawing/2014/main" id="{31259DC2-1BD8-4C99-9FCF-0C1B882726CB}"/>
              </a:ext>
            </a:extLst>
          </p:cNvPr>
          <p:cNvSpPr/>
          <p:nvPr/>
        </p:nvSpPr>
        <p:spPr>
          <a:xfrm>
            <a:off x="705015" y="624648"/>
            <a:ext cx="964759" cy="598357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a:t>普段からの情報収集</a:t>
            </a:r>
          </a:p>
        </p:txBody>
      </p:sp>
      <p:sp>
        <p:nvSpPr>
          <p:cNvPr id="3" name="楕円 2">
            <a:extLst>
              <a:ext uri="{FF2B5EF4-FFF2-40B4-BE49-F238E27FC236}">
                <a16:creationId xmlns:a16="http://schemas.microsoft.com/office/drawing/2014/main" id="{AF07F5E0-27DD-486F-BF86-463A37573716}"/>
              </a:ext>
            </a:extLst>
          </p:cNvPr>
          <p:cNvSpPr/>
          <p:nvPr/>
        </p:nvSpPr>
        <p:spPr>
          <a:xfrm>
            <a:off x="9106976" y="840819"/>
            <a:ext cx="2408308" cy="1648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最近の追加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サウンディングへの</a:t>
            </a:r>
            <a:endParaRPr kumimoji="1" lang="en-US" altLang="ja-JP" dirty="0">
              <a:solidFill>
                <a:schemeClr val="bg1"/>
              </a:solidFill>
            </a:endParaRPr>
          </a:p>
          <a:p>
            <a:pPr algn="ctr"/>
            <a:r>
              <a:rPr kumimoji="1" lang="ja-JP" altLang="en-US" dirty="0">
                <a:solidFill>
                  <a:schemeClr val="bg1"/>
                </a:solidFill>
              </a:rPr>
              <a:t>参加体制</a:t>
            </a:r>
          </a:p>
        </p:txBody>
      </p:sp>
    </p:spTree>
    <p:extLst>
      <p:ext uri="{BB962C8B-B14F-4D97-AF65-F5344CB8AC3E}">
        <p14:creationId xmlns:p14="http://schemas.microsoft.com/office/powerpoint/2010/main" val="4090264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FE9031E-EA32-411F-A270-7E9E868EAAFE}"/>
              </a:ext>
            </a:extLst>
          </p:cNvPr>
          <p:cNvPicPr>
            <a:picLocks noChangeAspect="1"/>
          </p:cNvPicPr>
          <p:nvPr/>
        </p:nvPicPr>
        <p:blipFill>
          <a:blip r:embed="rId2"/>
          <a:stretch>
            <a:fillRect/>
          </a:stretch>
        </p:blipFill>
        <p:spPr>
          <a:xfrm>
            <a:off x="1935494" y="1166854"/>
            <a:ext cx="9726557" cy="4693258"/>
          </a:xfrm>
          <a:prstGeom prst="rect">
            <a:avLst/>
          </a:prstGeom>
        </p:spPr>
      </p:pic>
      <p:sp>
        <p:nvSpPr>
          <p:cNvPr id="7" name="正方形/長方形 6">
            <a:extLst>
              <a:ext uri="{FF2B5EF4-FFF2-40B4-BE49-F238E27FC236}">
                <a16:creationId xmlns:a16="http://schemas.microsoft.com/office/drawing/2014/main" id="{C6E6FB2B-2260-4B3E-9266-95BE768DA57E}"/>
              </a:ext>
            </a:extLst>
          </p:cNvPr>
          <p:cNvSpPr/>
          <p:nvPr/>
        </p:nvSpPr>
        <p:spPr>
          <a:xfrm>
            <a:off x="258417" y="1129086"/>
            <a:ext cx="1967948" cy="47310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b="1" dirty="0"/>
              <a:t>コンソーシアム</a:t>
            </a:r>
            <a:endParaRPr kumimoji="1" lang="en-US" altLang="ja-JP" b="1" dirty="0"/>
          </a:p>
          <a:p>
            <a:pPr algn="ctr"/>
            <a:r>
              <a:rPr kumimoji="1" lang="ja-JP" altLang="en-US" b="1" dirty="0"/>
              <a:t>編成</a:t>
            </a:r>
          </a:p>
        </p:txBody>
      </p:sp>
    </p:spTree>
    <p:extLst>
      <p:ext uri="{BB962C8B-B14F-4D97-AF65-F5344CB8AC3E}">
        <p14:creationId xmlns:p14="http://schemas.microsoft.com/office/powerpoint/2010/main" val="7478763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75904CF-B115-4B0E-AD6B-E4A2E9817DB8}"/>
              </a:ext>
            </a:extLst>
          </p:cNvPr>
          <p:cNvPicPr>
            <a:picLocks noChangeAspect="1"/>
          </p:cNvPicPr>
          <p:nvPr/>
        </p:nvPicPr>
        <p:blipFill>
          <a:blip r:embed="rId2"/>
          <a:stretch>
            <a:fillRect/>
          </a:stretch>
        </p:blipFill>
        <p:spPr>
          <a:xfrm>
            <a:off x="2382329" y="535270"/>
            <a:ext cx="8724556" cy="1735981"/>
          </a:xfrm>
          <a:prstGeom prst="rect">
            <a:avLst/>
          </a:prstGeom>
        </p:spPr>
      </p:pic>
      <p:pic>
        <p:nvPicPr>
          <p:cNvPr id="3" name="図 2">
            <a:extLst>
              <a:ext uri="{FF2B5EF4-FFF2-40B4-BE49-F238E27FC236}">
                <a16:creationId xmlns:a16="http://schemas.microsoft.com/office/drawing/2014/main" id="{FDAC2435-0249-4D4F-A373-2ADEC4CA09C7}"/>
              </a:ext>
            </a:extLst>
          </p:cNvPr>
          <p:cNvPicPr>
            <a:picLocks noChangeAspect="1"/>
          </p:cNvPicPr>
          <p:nvPr/>
        </p:nvPicPr>
        <p:blipFill>
          <a:blip r:embed="rId3"/>
          <a:stretch>
            <a:fillRect/>
          </a:stretch>
        </p:blipFill>
        <p:spPr>
          <a:xfrm>
            <a:off x="2330411" y="2251591"/>
            <a:ext cx="8589972" cy="3844412"/>
          </a:xfrm>
          <a:prstGeom prst="rect">
            <a:avLst/>
          </a:prstGeom>
        </p:spPr>
      </p:pic>
      <p:sp>
        <p:nvSpPr>
          <p:cNvPr id="4" name="正方形/長方形 3">
            <a:extLst>
              <a:ext uri="{FF2B5EF4-FFF2-40B4-BE49-F238E27FC236}">
                <a16:creationId xmlns:a16="http://schemas.microsoft.com/office/drawing/2014/main" id="{1220E917-1176-4A69-9017-CED91E997CB2}"/>
              </a:ext>
            </a:extLst>
          </p:cNvPr>
          <p:cNvSpPr/>
          <p:nvPr/>
        </p:nvSpPr>
        <p:spPr>
          <a:xfrm>
            <a:off x="273738" y="479612"/>
            <a:ext cx="2108591" cy="5626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t>提案作成会議運営</a:t>
            </a:r>
            <a:endParaRPr kumimoji="1" lang="en-US" altLang="ja-JP" sz="2400" b="1" dirty="0"/>
          </a:p>
          <a:p>
            <a:pPr algn="ctr"/>
            <a:endParaRPr kumimoji="1" lang="en-US" altLang="ja-JP" sz="2400" b="1" dirty="0"/>
          </a:p>
          <a:p>
            <a:pPr algn="ctr"/>
            <a:r>
              <a:rPr kumimoji="1" lang="ja-JP" altLang="en-US" sz="2400" b="1" dirty="0"/>
              <a:t>１</a:t>
            </a:r>
            <a:endParaRPr kumimoji="1" lang="en-US" altLang="ja-JP" sz="2400" b="1" dirty="0"/>
          </a:p>
          <a:p>
            <a:pPr algn="ctr"/>
            <a:r>
              <a:rPr kumimoji="1" lang="ja-JP" altLang="en-US" sz="2400" b="1" dirty="0"/>
              <a:t>プロジェクト</a:t>
            </a:r>
            <a:endParaRPr kumimoji="1" lang="en-US" altLang="ja-JP" sz="2400" b="1" dirty="0"/>
          </a:p>
          <a:p>
            <a:pPr algn="ctr"/>
            <a:r>
              <a:rPr kumimoji="1" lang="ja-JP" altLang="en-US" sz="2400" b="1" dirty="0"/>
              <a:t>リーダーの</a:t>
            </a:r>
            <a:endParaRPr kumimoji="1" lang="en-US" altLang="ja-JP" sz="2400" b="1" dirty="0"/>
          </a:p>
          <a:p>
            <a:pPr algn="ctr"/>
            <a:r>
              <a:rPr kumimoji="1" lang="ja-JP" altLang="en-US" sz="2400" b="1" dirty="0"/>
              <a:t>力量が</a:t>
            </a:r>
            <a:endParaRPr kumimoji="1" lang="en-US" altLang="ja-JP" sz="2400" b="1" dirty="0"/>
          </a:p>
          <a:p>
            <a:pPr algn="ctr"/>
            <a:r>
              <a:rPr kumimoji="1" lang="ja-JP" altLang="en-US" sz="2400" b="1" dirty="0"/>
              <a:t>大きく</a:t>
            </a:r>
            <a:endParaRPr kumimoji="1" lang="en-US" altLang="ja-JP" sz="2400" b="1" dirty="0"/>
          </a:p>
          <a:p>
            <a:pPr algn="ctr"/>
            <a:r>
              <a:rPr kumimoji="1" lang="ja-JP" altLang="en-US" sz="2400" b="1" dirty="0"/>
              <a:t>ものをいう</a:t>
            </a:r>
            <a:endParaRPr kumimoji="1" lang="en-US" altLang="ja-JP" sz="2400" b="1" dirty="0"/>
          </a:p>
          <a:p>
            <a:pPr algn="ctr"/>
            <a:endParaRPr kumimoji="1" lang="en-US" altLang="ja-JP" sz="2400" b="1" dirty="0"/>
          </a:p>
          <a:p>
            <a:pPr algn="ctr"/>
            <a:r>
              <a:rPr kumimoji="1" lang="ja-JP" altLang="en-US" sz="2400" b="1" dirty="0"/>
              <a:t>いい提案に誘導する経験を！</a:t>
            </a:r>
            <a:endParaRPr kumimoji="1" lang="en-US" altLang="ja-JP" sz="2400" b="1" dirty="0"/>
          </a:p>
          <a:p>
            <a:pPr algn="ctr"/>
            <a:endParaRPr kumimoji="1" lang="ja-JP" altLang="en-US" sz="2400" dirty="0"/>
          </a:p>
        </p:txBody>
      </p:sp>
    </p:spTree>
    <p:extLst>
      <p:ext uri="{BB962C8B-B14F-4D97-AF65-F5344CB8AC3E}">
        <p14:creationId xmlns:p14="http://schemas.microsoft.com/office/powerpoint/2010/main" val="23794027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220E917-1176-4A69-9017-CED91E997CB2}"/>
              </a:ext>
            </a:extLst>
          </p:cNvPr>
          <p:cNvSpPr/>
          <p:nvPr/>
        </p:nvSpPr>
        <p:spPr>
          <a:xfrm>
            <a:off x="739674" y="598048"/>
            <a:ext cx="1798455" cy="55085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t>提案作成会議運営</a:t>
            </a:r>
            <a:endParaRPr kumimoji="1" lang="en-US" altLang="ja-JP" sz="2400" b="1" dirty="0"/>
          </a:p>
          <a:p>
            <a:pPr algn="ctr"/>
            <a:endParaRPr kumimoji="1" lang="en-US" altLang="ja-JP" sz="2400" b="1" dirty="0"/>
          </a:p>
          <a:p>
            <a:pPr algn="ctr"/>
            <a:r>
              <a:rPr kumimoji="1" lang="ja-JP" altLang="en-US" sz="2400" b="1" dirty="0"/>
              <a:t>２</a:t>
            </a:r>
            <a:endParaRPr kumimoji="1" lang="en-US" altLang="ja-JP" sz="2400" b="1" dirty="0"/>
          </a:p>
          <a:p>
            <a:pPr algn="ctr"/>
            <a:endParaRPr kumimoji="1" lang="en-US" altLang="ja-JP" sz="2400" b="1" dirty="0"/>
          </a:p>
          <a:p>
            <a:pPr algn="ctr"/>
            <a:r>
              <a:rPr kumimoji="1" lang="ja-JP" altLang="en-US" sz="2400" b="1" dirty="0"/>
              <a:t>参加企業の</a:t>
            </a:r>
            <a:endParaRPr kumimoji="1" lang="en-US" altLang="ja-JP" sz="2400" b="1" dirty="0"/>
          </a:p>
          <a:p>
            <a:pPr algn="ctr"/>
            <a:r>
              <a:rPr kumimoji="1" lang="ja-JP" altLang="en-US" sz="2400" b="1" dirty="0"/>
              <a:t>提案参加が</a:t>
            </a:r>
            <a:endParaRPr kumimoji="1" lang="en-US" altLang="ja-JP" sz="2400" b="1" dirty="0"/>
          </a:p>
          <a:p>
            <a:pPr algn="ctr"/>
            <a:r>
              <a:rPr kumimoji="1" lang="ja-JP" altLang="en-US" sz="2400" b="1" dirty="0"/>
              <a:t>だれか</a:t>
            </a:r>
            <a:endParaRPr kumimoji="1" lang="en-US" altLang="ja-JP" sz="2400" b="1" dirty="0"/>
          </a:p>
          <a:p>
            <a:pPr algn="ctr"/>
            <a:r>
              <a:rPr kumimoji="1" lang="ja-JP" altLang="en-US" sz="2400" b="1" dirty="0"/>
              <a:t>アイデアのある人か</a:t>
            </a:r>
            <a:endParaRPr kumimoji="1" lang="en-US" altLang="ja-JP" sz="2400" b="1" dirty="0"/>
          </a:p>
          <a:p>
            <a:pPr algn="ctr"/>
            <a:r>
              <a:rPr kumimoji="1" lang="ja-JP" altLang="en-US" sz="2400" b="1" dirty="0"/>
              <a:t>前向きな人かなど</a:t>
            </a:r>
            <a:endParaRPr kumimoji="1" lang="en-US" altLang="ja-JP" sz="2400" b="1" dirty="0"/>
          </a:p>
          <a:p>
            <a:pPr algn="ctr"/>
            <a:r>
              <a:rPr kumimoji="1" lang="ja-JP" altLang="en-US" sz="2400" b="1" dirty="0"/>
              <a:t>参加個人の資質も大切</a:t>
            </a:r>
          </a:p>
        </p:txBody>
      </p:sp>
      <p:pic>
        <p:nvPicPr>
          <p:cNvPr id="5" name="図 4">
            <a:extLst>
              <a:ext uri="{FF2B5EF4-FFF2-40B4-BE49-F238E27FC236}">
                <a16:creationId xmlns:a16="http://schemas.microsoft.com/office/drawing/2014/main" id="{5ECE1DC6-AE0A-437C-AC58-76F3EC87A735}"/>
              </a:ext>
            </a:extLst>
          </p:cNvPr>
          <p:cNvPicPr>
            <a:picLocks noChangeAspect="1"/>
          </p:cNvPicPr>
          <p:nvPr/>
        </p:nvPicPr>
        <p:blipFill>
          <a:blip r:embed="rId2"/>
          <a:stretch>
            <a:fillRect/>
          </a:stretch>
        </p:blipFill>
        <p:spPr>
          <a:xfrm>
            <a:off x="2538129" y="599767"/>
            <a:ext cx="8766961" cy="5508555"/>
          </a:xfrm>
          <a:prstGeom prst="rect">
            <a:avLst/>
          </a:prstGeom>
        </p:spPr>
      </p:pic>
    </p:spTree>
    <p:extLst>
      <p:ext uri="{BB962C8B-B14F-4D97-AF65-F5344CB8AC3E}">
        <p14:creationId xmlns:p14="http://schemas.microsoft.com/office/powerpoint/2010/main" val="2781251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37CEADF-3953-4CA6-9DC6-786E5C5C540B}"/>
              </a:ext>
            </a:extLst>
          </p:cNvPr>
          <p:cNvSpPr txBox="1"/>
          <p:nvPr/>
        </p:nvSpPr>
        <p:spPr>
          <a:xfrm>
            <a:off x="2567608" y="692697"/>
            <a:ext cx="7035900" cy="5786199"/>
          </a:xfrm>
          <a:prstGeom prst="rect">
            <a:avLst/>
          </a:prstGeom>
          <a:noFill/>
        </p:spPr>
        <p:txBody>
          <a:bodyPr wrap="none" rtlCol="0">
            <a:spAutoFit/>
          </a:bodyPr>
          <a:lstStyle/>
          <a:p>
            <a:r>
              <a:rPr lang="ja-JP" altLang="en-US" sz="3200" dirty="0"/>
              <a:t>自治体職員に頼られる知識</a:t>
            </a:r>
            <a:endParaRPr lang="en-US" altLang="ja-JP" sz="3200" dirty="0"/>
          </a:p>
          <a:p>
            <a:endParaRPr lang="en-US" altLang="ja-JP" sz="3200" dirty="0"/>
          </a:p>
          <a:p>
            <a:r>
              <a:rPr lang="ja-JP" altLang="en-US" sz="3200" dirty="0"/>
              <a:t>・</a:t>
            </a:r>
            <a:r>
              <a:rPr lang="ja-JP" altLang="en-US" sz="3200" b="1" dirty="0"/>
              <a:t>中央（本省）の情報を正確に早く</a:t>
            </a:r>
            <a:endParaRPr lang="en-US" altLang="ja-JP" sz="3200" b="1" dirty="0"/>
          </a:p>
          <a:p>
            <a:endParaRPr lang="en-US" altLang="ja-JP" sz="3200" b="1" dirty="0"/>
          </a:p>
          <a:p>
            <a:r>
              <a:rPr lang="ja-JP" altLang="en-US" sz="3200" b="1" dirty="0"/>
              <a:t>・先進自治体の動き</a:t>
            </a:r>
            <a:endParaRPr lang="en-US" altLang="ja-JP" sz="3200" b="1" dirty="0"/>
          </a:p>
          <a:p>
            <a:endParaRPr lang="en-US" altLang="ja-JP" sz="3200" b="1" dirty="0"/>
          </a:p>
          <a:p>
            <a:r>
              <a:rPr lang="ja-JP" altLang="en-US" sz="3200" b="1" dirty="0"/>
              <a:t>・経験と知識</a:t>
            </a:r>
            <a:endParaRPr lang="en-US" altLang="ja-JP" sz="3200" b="1" dirty="0"/>
          </a:p>
          <a:p>
            <a:endParaRPr lang="en-US" altLang="ja-JP" sz="3200" dirty="0"/>
          </a:p>
          <a:p>
            <a:r>
              <a:rPr lang="ja-JP" altLang="en-US" sz="3200" dirty="0"/>
              <a:t>経験の浅い職員はすぐに信じてしまう！</a:t>
            </a:r>
            <a:endParaRPr lang="en-US" altLang="ja-JP" sz="3200" dirty="0"/>
          </a:p>
          <a:p>
            <a:endParaRPr lang="en-US" altLang="ja-JP" sz="3200" dirty="0"/>
          </a:p>
          <a:p>
            <a:r>
              <a:rPr lang="ja-JP" altLang="en-US" sz="3200" dirty="0"/>
              <a:t>嘘を言ってはダメです！</a:t>
            </a:r>
            <a:endParaRPr lang="en-US" altLang="ja-JP" sz="3200" dirty="0"/>
          </a:p>
          <a:p>
            <a:endParaRPr lang="ja-JP" altLang="en-US" dirty="0"/>
          </a:p>
        </p:txBody>
      </p:sp>
    </p:spTree>
    <p:extLst>
      <p:ext uri="{BB962C8B-B14F-4D97-AF65-F5344CB8AC3E}">
        <p14:creationId xmlns:p14="http://schemas.microsoft.com/office/powerpoint/2010/main" val="10281836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提案者の提案にたいして</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78</a:t>
            </a:fld>
            <a:endParaRPr kumimoji="1" lang="ja-JP" altLang="en-US"/>
          </a:p>
        </p:txBody>
      </p:sp>
    </p:spTree>
    <p:extLst>
      <p:ext uri="{BB962C8B-B14F-4D97-AF65-F5344CB8AC3E}">
        <p14:creationId xmlns:p14="http://schemas.microsoft.com/office/powerpoint/2010/main" val="34123915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提案者に対する印象</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79</a:t>
            </a:fld>
            <a:endParaRPr kumimoji="1" lang="ja-JP" altLang="en-US"/>
          </a:p>
        </p:txBody>
      </p:sp>
    </p:spTree>
    <p:extLst>
      <p:ext uri="{BB962C8B-B14F-4D97-AF65-F5344CB8AC3E}">
        <p14:creationId xmlns:p14="http://schemas.microsoft.com/office/powerpoint/2010/main" val="297405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13D88D-5BBE-0F8A-0379-D935F5A7CFE5}"/>
              </a:ext>
            </a:extLst>
          </p:cNvPr>
          <p:cNvSpPr>
            <a:spLocks noGrp="1"/>
          </p:cNvSpPr>
          <p:nvPr>
            <p:ph type="title"/>
          </p:nvPr>
        </p:nvSpPr>
        <p:spPr/>
        <p:txBody>
          <a:bodyPr/>
          <a:lstStyle/>
          <a:p>
            <a:r>
              <a:rPr kumimoji="1" lang="ja-JP" altLang="en-US" dirty="0"/>
              <a:t>ガイドラインを見てください</a:t>
            </a:r>
          </a:p>
        </p:txBody>
      </p:sp>
      <p:sp>
        <p:nvSpPr>
          <p:cNvPr id="3" name="テキスト プレースホルダー 2">
            <a:extLst>
              <a:ext uri="{FF2B5EF4-FFF2-40B4-BE49-F238E27FC236}">
                <a16:creationId xmlns:a16="http://schemas.microsoft.com/office/drawing/2014/main" id="{519085A9-F195-C5F7-FC6B-45B18A9B6C70}"/>
              </a:ext>
            </a:extLst>
          </p:cNvPr>
          <p:cNvSpPr>
            <a:spLocks noGrp="1"/>
          </p:cNvSpPr>
          <p:nvPr>
            <p:ph type="body" idx="1"/>
          </p:nvPr>
        </p:nvSpPr>
        <p:spPr/>
        <p:txBody>
          <a:bodyPr/>
          <a:lstStyle/>
          <a:p>
            <a:r>
              <a:rPr kumimoji="1" lang="en-US" altLang="ja-JP" dirty="0"/>
              <a:t>HP</a:t>
            </a:r>
            <a:r>
              <a:rPr kumimoji="1" lang="ja-JP" altLang="en-US" dirty="0"/>
              <a:t>からダウンロードできます。</a:t>
            </a:r>
          </a:p>
        </p:txBody>
      </p:sp>
      <p:sp>
        <p:nvSpPr>
          <p:cNvPr id="4" name="スライド番号プレースホルダー 3">
            <a:extLst>
              <a:ext uri="{FF2B5EF4-FFF2-40B4-BE49-F238E27FC236}">
                <a16:creationId xmlns:a16="http://schemas.microsoft.com/office/drawing/2014/main" id="{01FF9402-431C-865E-E793-B41CC2FF4F12}"/>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spTree>
    <p:extLst>
      <p:ext uri="{BB962C8B-B14F-4D97-AF65-F5344CB8AC3E}">
        <p14:creationId xmlns:p14="http://schemas.microsoft.com/office/powerpoint/2010/main" val="25427655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提案者に対する印象</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80</a:t>
            </a:fld>
            <a:endParaRPr kumimoji="1" lang="ja-JP" altLang="en-US"/>
          </a:p>
        </p:txBody>
      </p:sp>
    </p:spTree>
    <p:extLst>
      <p:ext uri="{BB962C8B-B14F-4D97-AF65-F5344CB8AC3E}">
        <p14:creationId xmlns:p14="http://schemas.microsoft.com/office/powerpoint/2010/main" val="41580566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FD89AC-D0CB-42F1-A129-491242EA808B}"/>
              </a:ext>
            </a:extLst>
          </p:cNvPr>
          <p:cNvSpPr>
            <a:spLocks noGrp="1"/>
          </p:cNvSpPr>
          <p:nvPr>
            <p:ph type="title"/>
          </p:nvPr>
        </p:nvSpPr>
        <p:spPr>
          <a:xfrm>
            <a:off x="106680" y="618519"/>
            <a:ext cx="12085320" cy="523026"/>
          </a:xfrm>
        </p:spPr>
        <p:style>
          <a:lnRef idx="2">
            <a:schemeClr val="accent2"/>
          </a:lnRef>
          <a:fillRef idx="1">
            <a:schemeClr val="lt1"/>
          </a:fillRef>
          <a:effectRef idx="0">
            <a:schemeClr val="accent2"/>
          </a:effectRef>
          <a:fontRef idx="minor">
            <a:schemeClr val="dk1"/>
          </a:fontRef>
        </p:style>
        <p:txBody>
          <a:bodyPr>
            <a:noAutofit/>
          </a:bodyPr>
          <a:lstStyle/>
          <a:p>
            <a:r>
              <a:rPr kumimoji="1" lang="en-US" altLang="ja-JP" sz="3600" dirty="0"/>
              <a:t>PPP/PFI</a:t>
            </a:r>
            <a:r>
              <a:rPr kumimoji="1" lang="ja-JP" altLang="en-US" sz="3600" dirty="0"/>
              <a:t>参入のために重要なこと！</a:t>
            </a:r>
          </a:p>
        </p:txBody>
      </p:sp>
      <p:sp>
        <p:nvSpPr>
          <p:cNvPr id="3" name="コンテンツ プレースホルダー 2">
            <a:extLst>
              <a:ext uri="{FF2B5EF4-FFF2-40B4-BE49-F238E27FC236}">
                <a16:creationId xmlns:a16="http://schemas.microsoft.com/office/drawing/2014/main" id="{5EF04023-FE11-49CE-BCEA-91320E5B135F}"/>
              </a:ext>
            </a:extLst>
          </p:cNvPr>
          <p:cNvSpPr>
            <a:spLocks noGrp="1"/>
          </p:cNvSpPr>
          <p:nvPr>
            <p:ph idx="1"/>
          </p:nvPr>
        </p:nvSpPr>
        <p:spPr>
          <a:xfrm>
            <a:off x="1054182" y="1584183"/>
            <a:ext cx="9993230" cy="4655298"/>
          </a:xfrm>
        </p:spPr>
        <p:txBody>
          <a:bodyPr>
            <a:normAutofit/>
          </a:bodyPr>
          <a:lstStyle/>
          <a:p>
            <a:r>
              <a:rPr kumimoji="1" lang="ja-JP" altLang="en-US" sz="3200" dirty="0">
                <a:latin typeface="+mj-ea"/>
                <a:ea typeface="+mj-ea"/>
              </a:rPr>
              <a:t>情報収集</a:t>
            </a:r>
            <a:endParaRPr lang="en-US" altLang="ja-JP" sz="3200" dirty="0">
              <a:latin typeface="+mj-ea"/>
              <a:ea typeface="+mj-ea"/>
            </a:endParaRPr>
          </a:p>
          <a:p>
            <a:r>
              <a:rPr lang="ja-JP" altLang="en-US" sz="3200" kern="100" dirty="0">
                <a:effectLst/>
                <a:latin typeface="+mj-ea"/>
                <a:ea typeface="+mj-ea"/>
                <a:cs typeface="Times New Roman" panose="02020603050405020304" pitchFamily="18" charset="0"/>
              </a:rPr>
              <a:t>意思決定</a:t>
            </a:r>
            <a:endParaRPr lang="en-US" altLang="ja-JP" sz="3200" kern="100" dirty="0">
              <a:effectLst/>
              <a:latin typeface="+mj-ea"/>
              <a:ea typeface="+mj-ea"/>
              <a:cs typeface="Times New Roman" panose="02020603050405020304" pitchFamily="18" charset="0"/>
            </a:endParaRPr>
          </a:p>
          <a:p>
            <a:r>
              <a:rPr lang="ja-JP" altLang="en-US" sz="3200" kern="100" dirty="0">
                <a:latin typeface="+mj-ea"/>
                <a:ea typeface="+mj-ea"/>
                <a:cs typeface="Times New Roman" panose="02020603050405020304" pitchFamily="18" charset="0"/>
              </a:rPr>
              <a:t>スキーム</a:t>
            </a:r>
            <a:endParaRPr lang="en-US" altLang="ja-JP" sz="3200" kern="100" dirty="0">
              <a:latin typeface="+mj-ea"/>
              <a:ea typeface="+mj-ea"/>
              <a:cs typeface="Times New Roman" panose="02020603050405020304" pitchFamily="18" charset="0"/>
            </a:endParaRPr>
          </a:p>
          <a:p>
            <a:r>
              <a:rPr lang="ja-JP" altLang="en-US" sz="3200" kern="100" dirty="0">
                <a:effectLst/>
                <a:latin typeface="+mj-ea"/>
                <a:ea typeface="+mj-ea"/>
                <a:cs typeface="Times New Roman" panose="02020603050405020304" pitchFamily="18" charset="0"/>
              </a:rPr>
              <a:t>立ち位置</a:t>
            </a:r>
            <a:endParaRPr lang="en-US" altLang="ja-JP" sz="3200" kern="100" dirty="0">
              <a:effectLst/>
              <a:latin typeface="+mj-ea"/>
              <a:ea typeface="+mj-ea"/>
              <a:cs typeface="Times New Roman" panose="02020603050405020304" pitchFamily="18" charset="0"/>
            </a:endParaRPr>
          </a:p>
          <a:p>
            <a:r>
              <a:rPr lang="ja-JP" altLang="en-US" sz="3200" kern="100" dirty="0">
                <a:latin typeface="+mj-ea"/>
                <a:ea typeface="+mj-ea"/>
                <a:cs typeface="Times New Roman" panose="02020603050405020304" pitchFamily="18" charset="0"/>
              </a:rPr>
              <a:t>リスク分担</a:t>
            </a:r>
            <a:endParaRPr lang="en-US" altLang="ja-JP" sz="3200" kern="100" dirty="0">
              <a:latin typeface="+mj-ea"/>
              <a:ea typeface="+mj-ea"/>
              <a:cs typeface="Times New Roman" panose="02020603050405020304" pitchFamily="18" charset="0"/>
            </a:endParaRPr>
          </a:p>
          <a:p>
            <a:r>
              <a:rPr lang="ja-JP" altLang="en-US" sz="3200" kern="100" dirty="0">
                <a:effectLst/>
                <a:latin typeface="+mj-ea"/>
                <a:ea typeface="+mj-ea"/>
                <a:cs typeface="Times New Roman" panose="02020603050405020304" pitchFamily="18" charset="0"/>
              </a:rPr>
              <a:t>地元をどうするか</a:t>
            </a:r>
            <a:endParaRPr lang="ja-JP" altLang="ja-JP" sz="3200" kern="100" dirty="0">
              <a:effectLst/>
              <a:latin typeface="+mj-ea"/>
              <a:ea typeface="+mj-ea"/>
              <a:cs typeface="Times New Roman" panose="02020603050405020304" pitchFamily="18" charset="0"/>
            </a:endParaRPr>
          </a:p>
          <a:p>
            <a:endParaRPr lang="en-US" altLang="ja-JP" sz="2000" dirty="0">
              <a:latin typeface="+mj-ea"/>
              <a:ea typeface="+mj-ea"/>
            </a:endParaRPr>
          </a:p>
        </p:txBody>
      </p:sp>
    </p:spTree>
    <p:extLst>
      <p:ext uri="{BB962C8B-B14F-4D97-AF65-F5344CB8AC3E}">
        <p14:creationId xmlns:p14="http://schemas.microsoft.com/office/powerpoint/2010/main" val="26010137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450850" y="0"/>
            <a:ext cx="10515600" cy="2852737"/>
          </a:xfrm>
        </p:spPr>
        <p:txBody>
          <a:bodyPr>
            <a:normAutofit/>
          </a:bodyPr>
          <a:lstStyle/>
          <a:p>
            <a:r>
              <a:rPr lang="ja-JP" altLang="en-US" sz="4000" dirty="0">
                <a:solidFill>
                  <a:srgbClr val="000000"/>
                </a:solidFill>
              </a:rPr>
              <a:t>審査委員の職業と専門分野</a:t>
            </a:r>
            <a:br>
              <a:rPr lang="en-US" altLang="ja-JP" sz="4000" dirty="0">
                <a:solidFill>
                  <a:srgbClr val="000000"/>
                </a:solidFill>
              </a:rPr>
            </a:b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a:xfrm>
            <a:off x="838200" y="2788921"/>
            <a:ext cx="10515600" cy="3779519"/>
          </a:xfrm>
        </p:spPr>
        <p:txBody>
          <a:bodyPr>
            <a:normAutofit fontScale="92500" lnSpcReduction="10000"/>
          </a:bodyPr>
          <a:lstStyle/>
          <a:p>
            <a:r>
              <a:rPr lang="ja-JP" altLang="en-US" sz="2000" b="1" dirty="0">
                <a:solidFill>
                  <a:schemeClr val="tx1"/>
                </a:solidFill>
              </a:rPr>
              <a:t>学識経験者：大学の先生</a:t>
            </a:r>
            <a:endParaRPr lang="en-US" altLang="ja-JP" sz="2000" b="1" dirty="0">
              <a:solidFill>
                <a:schemeClr val="tx1"/>
              </a:solidFill>
            </a:endParaRPr>
          </a:p>
          <a:p>
            <a:r>
              <a:rPr lang="ja-JP" altLang="en-US" sz="2000" b="1" dirty="0">
                <a:solidFill>
                  <a:schemeClr val="tx1"/>
                </a:solidFill>
              </a:rPr>
              <a:t>　　　　　　民間自営業とかコンサル：公認会計士・弁護士・著名コンサル社員</a:t>
            </a:r>
            <a:endParaRPr lang="en-US" altLang="ja-JP" sz="2000" b="1" dirty="0">
              <a:solidFill>
                <a:schemeClr val="tx1"/>
              </a:solidFill>
            </a:endParaRPr>
          </a:p>
          <a:p>
            <a:r>
              <a:rPr lang="ja-JP" altLang="en-US" sz="2000" b="1" dirty="0">
                <a:solidFill>
                  <a:schemeClr val="tx1"/>
                </a:solidFill>
              </a:rPr>
              <a:t>県の職員　：土木事務所職員・関連部局の職員</a:t>
            </a:r>
            <a:endParaRPr lang="en-US" altLang="ja-JP" sz="2000" b="1" dirty="0">
              <a:solidFill>
                <a:schemeClr val="tx1"/>
              </a:solidFill>
            </a:endParaRPr>
          </a:p>
          <a:p>
            <a:r>
              <a:rPr lang="ja-JP" altLang="en-US" sz="2000" b="1" dirty="0">
                <a:solidFill>
                  <a:schemeClr val="tx1"/>
                </a:solidFill>
              </a:rPr>
              <a:t>自治体職員：関連業務従事者・理事者・関連各課長・副長</a:t>
            </a:r>
            <a:endParaRPr lang="en-US" altLang="ja-JP" sz="2000" b="1" dirty="0">
              <a:solidFill>
                <a:schemeClr val="tx1"/>
              </a:solidFill>
            </a:endParaRPr>
          </a:p>
          <a:p>
            <a:endParaRPr lang="en-US" altLang="ja-JP" sz="2000" b="1" dirty="0">
              <a:solidFill>
                <a:schemeClr val="tx1"/>
              </a:solidFill>
            </a:endParaRPr>
          </a:p>
          <a:p>
            <a:endParaRPr lang="en-US" altLang="ja-JP" sz="2000" b="1" dirty="0">
              <a:solidFill>
                <a:schemeClr val="tx1"/>
              </a:solidFill>
            </a:endParaRPr>
          </a:p>
          <a:p>
            <a:r>
              <a:rPr lang="ja-JP" altLang="en-US" sz="2000" b="1" dirty="0">
                <a:solidFill>
                  <a:schemeClr val="tx1"/>
                </a:solidFill>
              </a:rPr>
              <a:t>例）富山市の場合（７名）　⇒　</a:t>
            </a:r>
            <a:r>
              <a:rPr lang="en-US" altLang="ja-JP" sz="2000" b="1" dirty="0">
                <a:solidFill>
                  <a:schemeClr val="tx1"/>
                </a:solidFill>
              </a:rPr>
              <a:t>2023</a:t>
            </a:r>
            <a:r>
              <a:rPr lang="ja-JP" altLang="en-US" sz="2000" b="1" dirty="0">
                <a:solidFill>
                  <a:schemeClr val="tx1"/>
                </a:solidFill>
              </a:rPr>
              <a:t>年度より</a:t>
            </a:r>
            <a:endParaRPr lang="en-US" altLang="ja-JP" sz="2000" b="1" dirty="0">
              <a:solidFill>
                <a:schemeClr val="tx1"/>
              </a:solidFill>
            </a:endParaRPr>
          </a:p>
          <a:p>
            <a:endParaRPr lang="en-US" altLang="ja-JP" sz="2000" b="1" dirty="0">
              <a:solidFill>
                <a:schemeClr val="tx1"/>
              </a:solidFill>
            </a:endParaRPr>
          </a:p>
          <a:p>
            <a:r>
              <a:rPr lang="ja-JP" altLang="en-US" sz="2000" b="1" dirty="0">
                <a:solidFill>
                  <a:schemeClr val="tx1"/>
                </a:solidFill>
              </a:rPr>
              <a:t>　　委員長：副市長</a:t>
            </a:r>
            <a:endParaRPr lang="en-US" altLang="ja-JP" sz="2000" b="1" dirty="0">
              <a:solidFill>
                <a:schemeClr val="tx1"/>
              </a:solidFill>
            </a:endParaRPr>
          </a:p>
          <a:p>
            <a:r>
              <a:rPr lang="ja-JP" altLang="en-US" sz="2000" b="1" dirty="0">
                <a:solidFill>
                  <a:schemeClr val="tx1"/>
                </a:solidFill>
              </a:rPr>
              <a:t>　　委員：担当部署　部長、次長、関連部署次長　</a:t>
            </a:r>
            <a:r>
              <a:rPr lang="en-US" altLang="ja-JP" sz="2000" b="1" dirty="0">
                <a:solidFill>
                  <a:schemeClr val="tx1"/>
                </a:solidFill>
              </a:rPr>
              <a:t>2</a:t>
            </a:r>
            <a:r>
              <a:rPr lang="ja-JP" altLang="en-US" sz="2000" b="1" dirty="0">
                <a:solidFill>
                  <a:schemeClr val="tx1"/>
                </a:solidFill>
              </a:rPr>
              <a:t>名</a:t>
            </a:r>
            <a:endParaRPr lang="en-US" altLang="ja-JP" sz="2000" b="1" dirty="0">
              <a:solidFill>
                <a:schemeClr val="tx1"/>
              </a:solidFill>
            </a:endParaRPr>
          </a:p>
          <a:p>
            <a:r>
              <a:rPr lang="ja-JP" altLang="en-US" sz="2000" b="1" dirty="0">
                <a:solidFill>
                  <a:schemeClr val="tx1"/>
                </a:solidFill>
              </a:rPr>
              <a:t>　　外部委員：学識者、政策参与（植野）</a:t>
            </a:r>
            <a:endParaRPr lang="en-US" altLang="ja-JP" sz="2000" b="1" dirty="0">
              <a:solidFill>
                <a:schemeClr val="tx1"/>
              </a:solidFill>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82</a:t>
            </a:fld>
            <a:endParaRPr kumimoji="1" lang="ja-JP" altLang="en-US"/>
          </a:p>
        </p:txBody>
      </p:sp>
    </p:spTree>
    <p:extLst>
      <p:ext uri="{BB962C8B-B14F-4D97-AF65-F5344CB8AC3E}">
        <p14:creationId xmlns:p14="http://schemas.microsoft.com/office/powerpoint/2010/main" val="3208482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559851" y="1324339"/>
            <a:ext cx="10515600" cy="2104661"/>
          </a:xfrm>
        </p:spPr>
        <p:txBody>
          <a:bodyPr>
            <a:normAutofit fontScale="90000"/>
          </a:bodyPr>
          <a:lstStyle/>
          <a:p>
            <a:r>
              <a:rPr lang="ja-JP" altLang="en-US" sz="4000" dirty="0">
                <a:solidFill>
                  <a:srgbClr val="000000"/>
                </a:solidFill>
              </a:rPr>
              <a:t>基本</a:t>
            </a:r>
            <a:br>
              <a:rPr lang="en-US" altLang="ja-JP" sz="4000" dirty="0">
                <a:solidFill>
                  <a:srgbClr val="000000"/>
                </a:solidFill>
              </a:rPr>
            </a:br>
            <a:r>
              <a:rPr lang="ja-JP" altLang="en-US" sz="4000" dirty="0">
                <a:solidFill>
                  <a:srgbClr val="000000"/>
                </a:solidFill>
              </a:rPr>
              <a:t>審査員が何をどう考えるか？</a:t>
            </a:r>
            <a:br>
              <a:rPr lang="en-US" altLang="ja-JP" sz="4000" dirty="0">
                <a:solidFill>
                  <a:srgbClr val="000000"/>
                </a:solidFill>
              </a:rPr>
            </a:br>
            <a:r>
              <a:rPr lang="ja-JP" altLang="en-US" sz="4000" dirty="0">
                <a:solidFill>
                  <a:srgbClr val="000000"/>
                </a:solidFill>
              </a:rPr>
              <a:t>どんなに情報収集しても不確かな部分は残る</a:t>
            </a:r>
            <a:br>
              <a:rPr lang="en-US" altLang="ja-JP" sz="4000" dirty="0">
                <a:solidFill>
                  <a:srgbClr val="000000"/>
                </a:solidFill>
              </a:rPr>
            </a:br>
            <a:r>
              <a:rPr lang="ja-JP" altLang="en-US" sz="4000" dirty="0">
                <a:solidFill>
                  <a:srgbClr val="000000"/>
                </a:solidFill>
              </a:rPr>
              <a:t>ではどうする？</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83</a:t>
            </a:fld>
            <a:endParaRPr kumimoji="1" lang="ja-JP" altLang="en-US"/>
          </a:p>
        </p:txBody>
      </p:sp>
    </p:spTree>
    <p:extLst>
      <p:ext uri="{BB962C8B-B14F-4D97-AF65-F5344CB8AC3E}">
        <p14:creationId xmlns:p14="http://schemas.microsoft.com/office/powerpoint/2010/main" val="7121693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矢印コネクタ 20">
            <a:extLst>
              <a:ext uri="{FF2B5EF4-FFF2-40B4-BE49-F238E27FC236}">
                <a16:creationId xmlns:a16="http://schemas.microsoft.com/office/drawing/2014/main" id="{0BF476EE-5529-4203-8102-0B459E486E1A}"/>
              </a:ext>
            </a:extLst>
          </p:cNvPr>
          <p:cNvCxnSpPr>
            <a:stCxn id="19" idx="3"/>
          </p:cNvCxnSpPr>
          <p:nvPr/>
        </p:nvCxnSpPr>
        <p:spPr>
          <a:xfrm>
            <a:off x="3334214" y="3217125"/>
            <a:ext cx="3288681" cy="18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r>
              <a:rPr lang="ja-JP" altLang="en-US" dirty="0"/>
              <a:t>審査での提案書の取り扱い</a:t>
            </a:r>
            <a:br>
              <a:rPr lang="en-US" altLang="ja-JP" dirty="0"/>
            </a:br>
            <a:r>
              <a:rPr lang="ja-JP" altLang="en-US" dirty="0"/>
              <a:t>について</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a:xfrm>
            <a:off x="8610600" y="6363665"/>
            <a:ext cx="2743200" cy="365125"/>
          </a:xfrm>
        </p:spPr>
        <p:txBody>
          <a:bodyPr/>
          <a:lstStyle/>
          <a:p>
            <a:fld id="{8CBE0B6B-AA1C-4A08-8C69-36F95E8FD104}" type="slidenum">
              <a:rPr kumimoji="1" lang="ja-JP" altLang="en-US" smtClean="0"/>
              <a:t>84</a:t>
            </a:fld>
            <a:endParaRPr kumimoji="1" lang="ja-JP" altLang="en-US" dirty="0"/>
          </a:p>
        </p:txBody>
      </p:sp>
      <p:sp>
        <p:nvSpPr>
          <p:cNvPr id="5" name="四角形: 角を丸くする 4">
            <a:extLst>
              <a:ext uri="{FF2B5EF4-FFF2-40B4-BE49-F238E27FC236}">
                <a16:creationId xmlns:a16="http://schemas.microsoft.com/office/drawing/2014/main" id="{B8664AFF-96FF-4A1C-BB59-B8AFB34CA569}"/>
              </a:ext>
            </a:extLst>
          </p:cNvPr>
          <p:cNvSpPr/>
          <p:nvPr/>
        </p:nvSpPr>
        <p:spPr>
          <a:xfrm>
            <a:off x="401444" y="1884555"/>
            <a:ext cx="2196790" cy="5018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a:t>
            </a:r>
          </a:p>
        </p:txBody>
      </p:sp>
      <p:sp>
        <p:nvSpPr>
          <p:cNvPr id="9" name="四角形: 角を丸くする 8">
            <a:extLst>
              <a:ext uri="{FF2B5EF4-FFF2-40B4-BE49-F238E27FC236}">
                <a16:creationId xmlns:a16="http://schemas.microsoft.com/office/drawing/2014/main" id="{6D0F0676-22B6-4046-9773-3FA0E842C80D}"/>
              </a:ext>
            </a:extLst>
          </p:cNvPr>
          <p:cNvSpPr/>
          <p:nvPr/>
        </p:nvSpPr>
        <p:spPr>
          <a:xfrm>
            <a:off x="1273098" y="2633546"/>
            <a:ext cx="2334322" cy="3443868"/>
          </a:xfrm>
          <a:prstGeom prst="roundRect">
            <a:avLst/>
          </a:prstGeom>
          <a:solidFill>
            <a:srgbClr val="CCFF99">
              <a:alpha val="47843"/>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副本</a:t>
            </a:r>
            <a:endParaRPr kumimoji="1" lang="en-US" altLang="ja-JP" dirty="0"/>
          </a:p>
          <a:p>
            <a:pPr algn="ctr"/>
            <a:r>
              <a:rPr lang="ja-JP" altLang="en-US" dirty="0"/>
              <a:t>各委員に送付</a:t>
            </a:r>
            <a:endParaRPr lang="en-US" altLang="ja-JP" dirty="0"/>
          </a:p>
          <a:p>
            <a:pPr algn="ctr"/>
            <a:endParaRPr kumimoji="1" lang="en-US" altLang="ja-JP" dirty="0"/>
          </a:p>
          <a:p>
            <a:pPr algn="ctr"/>
            <a:r>
              <a:rPr lang="ja-JP" altLang="en-US" b="1" dirty="0"/>
              <a:t>企業名伏せる</a:t>
            </a:r>
            <a:endParaRPr lang="en-US" altLang="ja-JP" b="1" dirty="0"/>
          </a:p>
          <a:p>
            <a:pPr algn="ctr"/>
            <a:r>
              <a:rPr lang="ja-JP" altLang="en-US" dirty="0"/>
              <a:t>ほぼわかる</a:t>
            </a:r>
            <a:endParaRPr lang="en-US" altLang="ja-JP" dirty="0"/>
          </a:p>
          <a:p>
            <a:pPr algn="ctr"/>
            <a:r>
              <a:rPr kumimoji="1" lang="ja-JP" altLang="en-US" b="1" dirty="0"/>
              <a:t>入札価格は委員に知らせない</a:t>
            </a:r>
            <a:endParaRPr kumimoji="1" lang="en-US" altLang="ja-JP" b="1" dirty="0"/>
          </a:p>
          <a:p>
            <a:pPr algn="ctr"/>
            <a:r>
              <a:rPr lang="ja-JP" altLang="en-US" dirty="0"/>
              <a:t>様式のエクセル</a:t>
            </a:r>
            <a:endParaRPr lang="en-US" altLang="ja-JP" dirty="0"/>
          </a:p>
          <a:p>
            <a:pPr algn="ctr"/>
            <a:r>
              <a:rPr lang="ja-JP" altLang="en-US" dirty="0"/>
              <a:t>副本についてると</a:t>
            </a:r>
            <a:endParaRPr lang="en-US" altLang="ja-JP" dirty="0"/>
          </a:p>
          <a:p>
            <a:pPr algn="ctr"/>
            <a:r>
              <a:rPr lang="ja-JP" altLang="en-US" dirty="0"/>
              <a:t>金額はわかる</a:t>
            </a:r>
            <a:endParaRPr kumimoji="1" lang="ja-JP" altLang="en-US" dirty="0"/>
          </a:p>
        </p:txBody>
      </p:sp>
      <p:sp>
        <p:nvSpPr>
          <p:cNvPr id="10" name="四角形: 角を丸くする 9">
            <a:extLst>
              <a:ext uri="{FF2B5EF4-FFF2-40B4-BE49-F238E27FC236}">
                <a16:creationId xmlns:a16="http://schemas.microsoft.com/office/drawing/2014/main" id="{2EFD7F67-1AE4-4EE0-B34E-7F7210730543}"/>
              </a:ext>
            </a:extLst>
          </p:cNvPr>
          <p:cNvSpPr/>
          <p:nvPr/>
        </p:nvSpPr>
        <p:spPr>
          <a:xfrm>
            <a:off x="6348761" y="2633545"/>
            <a:ext cx="2334322" cy="3443869"/>
          </a:xfrm>
          <a:prstGeom prst="roundRect">
            <a:avLst/>
          </a:prstGeom>
          <a:solidFill>
            <a:srgbClr val="CCFF99">
              <a:alpha val="32941"/>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1</a:t>
            </a:r>
            <a:r>
              <a:rPr lang="ja-JP" altLang="en-US" sz="1600" dirty="0"/>
              <a:t>回 </a:t>
            </a:r>
            <a:r>
              <a:rPr lang="en-US" altLang="ja-JP" sz="1600" dirty="0"/>
              <a:t>or 2</a:t>
            </a:r>
            <a:r>
              <a:rPr lang="ja-JP" altLang="en-US" sz="1600" dirty="0"/>
              <a:t>回</a:t>
            </a:r>
            <a:endParaRPr lang="en-US" altLang="ja-JP" sz="1600" dirty="0"/>
          </a:p>
          <a:p>
            <a:pPr algn="ctr"/>
            <a:r>
              <a:rPr kumimoji="1" lang="ja-JP" altLang="en-US" sz="1600" dirty="0"/>
              <a:t>仮点数集計</a:t>
            </a:r>
            <a:endParaRPr kumimoji="1" lang="en-US" altLang="ja-JP" sz="1600" dirty="0"/>
          </a:p>
          <a:p>
            <a:pPr algn="ctr"/>
            <a:r>
              <a:rPr lang="ja-JP" altLang="en-US" sz="1600" dirty="0"/>
              <a:t>討議</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7" name="楕円 6">
            <a:extLst>
              <a:ext uri="{FF2B5EF4-FFF2-40B4-BE49-F238E27FC236}">
                <a16:creationId xmlns:a16="http://schemas.microsoft.com/office/drawing/2014/main" id="{7D4F8379-1C00-4A81-867F-C26AC793B1F2}"/>
              </a:ext>
            </a:extLst>
          </p:cNvPr>
          <p:cNvSpPr/>
          <p:nvPr/>
        </p:nvSpPr>
        <p:spPr>
          <a:xfrm>
            <a:off x="3756100" y="4711390"/>
            <a:ext cx="2224668" cy="14050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比較表</a:t>
            </a:r>
            <a:endParaRPr kumimoji="1" lang="en-US" altLang="ja-JP" dirty="0"/>
          </a:p>
          <a:p>
            <a:pPr algn="ctr"/>
            <a:r>
              <a:rPr lang="ja-JP" altLang="en-US" dirty="0"/>
              <a:t>コンサル作成</a:t>
            </a:r>
            <a:endParaRPr lang="en-US" altLang="ja-JP" dirty="0"/>
          </a:p>
          <a:p>
            <a:pPr algn="ctr"/>
            <a:r>
              <a:rPr kumimoji="1" lang="ja-JP" altLang="en-US" dirty="0"/>
              <a:t>委員に送付</a:t>
            </a:r>
          </a:p>
        </p:txBody>
      </p:sp>
      <p:sp>
        <p:nvSpPr>
          <p:cNvPr id="12" name="楕円 11">
            <a:extLst>
              <a:ext uri="{FF2B5EF4-FFF2-40B4-BE49-F238E27FC236}">
                <a16:creationId xmlns:a16="http://schemas.microsoft.com/office/drawing/2014/main" id="{2CAC25BE-FF25-4685-8A84-37B47337CEAE}"/>
              </a:ext>
            </a:extLst>
          </p:cNvPr>
          <p:cNvSpPr/>
          <p:nvPr/>
        </p:nvSpPr>
        <p:spPr>
          <a:xfrm>
            <a:off x="3776547" y="2514598"/>
            <a:ext cx="2224668" cy="1405054"/>
          </a:xfrm>
          <a:prstGeom prst="ellipse">
            <a:avLst/>
          </a:prstGeom>
          <a:solidFill>
            <a:srgbClr val="E2F0D9">
              <a:alpha val="41176"/>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委員</a:t>
            </a:r>
            <a:endParaRPr kumimoji="1" lang="en-US" altLang="ja-JP" dirty="0"/>
          </a:p>
          <a:p>
            <a:pPr algn="ctr"/>
            <a:r>
              <a:rPr lang="ja-JP" altLang="en-US" dirty="0"/>
              <a:t>提案読みつつ</a:t>
            </a:r>
            <a:endParaRPr lang="en-US" altLang="ja-JP" dirty="0"/>
          </a:p>
          <a:p>
            <a:pPr algn="ctr"/>
            <a:r>
              <a:rPr kumimoji="1" lang="ja-JP" altLang="en-US" dirty="0"/>
              <a:t>仮点数</a:t>
            </a:r>
            <a:endParaRPr kumimoji="1" lang="en-US" altLang="ja-JP" dirty="0"/>
          </a:p>
          <a:p>
            <a:pPr algn="ctr"/>
            <a:r>
              <a:rPr lang="ja-JP" altLang="en-US" dirty="0"/>
              <a:t>付け</a:t>
            </a:r>
            <a:endParaRPr kumimoji="1" lang="ja-JP" altLang="en-US" dirty="0"/>
          </a:p>
        </p:txBody>
      </p:sp>
      <p:sp>
        <p:nvSpPr>
          <p:cNvPr id="14" name="四角形: 角を丸くする 13">
            <a:extLst>
              <a:ext uri="{FF2B5EF4-FFF2-40B4-BE49-F238E27FC236}">
                <a16:creationId xmlns:a16="http://schemas.microsoft.com/office/drawing/2014/main" id="{6C7D5FC3-8A82-43A2-8802-6598098CE2CD}"/>
              </a:ext>
            </a:extLst>
          </p:cNvPr>
          <p:cNvSpPr/>
          <p:nvPr/>
        </p:nvSpPr>
        <p:spPr>
          <a:xfrm>
            <a:off x="9004610" y="2586870"/>
            <a:ext cx="2334322" cy="2297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2</a:t>
            </a:r>
            <a:r>
              <a:rPr lang="ja-JP" altLang="en-US" sz="1600" dirty="0"/>
              <a:t>回</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11" name="四角形: 角を丸くする 10">
            <a:extLst>
              <a:ext uri="{FF2B5EF4-FFF2-40B4-BE49-F238E27FC236}">
                <a16:creationId xmlns:a16="http://schemas.microsoft.com/office/drawing/2014/main" id="{2DD6A8E3-0C7A-4D44-B330-2410E90B15B6}"/>
              </a:ext>
            </a:extLst>
          </p:cNvPr>
          <p:cNvSpPr/>
          <p:nvPr/>
        </p:nvSpPr>
        <p:spPr>
          <a:xfrm>
            <a:off x="6670289" y="2826621"/>
            <a:ext cx="1834375" cy="11968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18A029BD-BFAF-429B-BB8B-DB02715A6E49}"/>
              </a:ext>
            </a:extLst>
          </p:cNvPr>
          <p:cNvCxnSpPr>
            <a:cxnSpLocks/>
            <a:stCxn id="7" idx="0"/>
          </p:cNvCxnSpPr>
          <p:nvPr/>
        </p:nvCxnSpPr>
        <p:spPr>
          <a:xfrm flipV="1">
            <a:off x="4868434" y="3919652"/>
            <a:ext cx="0" cy="7917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6C04F514-0056-4BCF-A285-9FE9BBE727E2}"/>
              </a:ext>
            </a:extLst>
          </p:cNvPr>
          <p:cNvSpPr/>
          <p:nvPr/>
        </p:nvSpPr>
        <p:spPr>
          <a:xfrm>
            <a:off x="1499839" y="2847276"/>
            <a:ext cx="1834375" cy="7396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折線 23">
            <a:extLst>
              <a:ext uri="{FF2B5EF4-FFF2-40B4-BE49-F238E27FC236}">
                <a16:creationId xmlns:a16="http://schemas.microsoft.com/office/drawing/2014/main" id="{D5128BA3-28A1-4A05-B76F-D994A8201FE5}"/>
              </a:ext>
            </a:extLst>
          </p:cNvPr>
          <p:cNvSpPr/>
          <p:nvPr/>
        </p:nvSpPr>
        <p:spPr>
          <a:xfrm rot="10800000" flipH="1">
            <a:off x="925552" y="2386359"/>
            <a:ext cx="347545" cy="2007218"/>
          </a:xfrm>
          <a:prstGeom prst="bentArrow">
            <a:avLst>
              <a:gd name="adj1" fmla="val 25000"/>
              <a:gd name="adj2" fmla="val 3186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四角形: 角を丸くする 24">
            <a:extLst>
              <a:ext uri="{FF2B5EF4-FFF2-40B4-BE49-F238E27FC236}">
                <a16:creationId xmlns:a16="http://schemas.microsoft.com/office/drawing/2014/main" id="{F3026C15-B079-4E27-9D12-C35A46C6AEBE}"/>
              </a:ext>
            </a:extLst>
          </p:cNvPr>
          <p:cNvSpPr/>
          <p:nvPr/>
        </p:nvSpPr>
        <p:spPr>
          <a:xfrm>
            <a:off x="6389649" y="1884556"/>
            <a:ext cx="4949283" cy="50180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最終決定審査委員会（</a:t>
            </a:r>
            <a:r>
              <a:rPr kumimoji="1" lang="en-US" altLang="ja-JP" dirty="0">
                <a:solidFill>
                  <a:schemeClr val="tx1"/>
                </a:solidFill>
              </a:rPr>
              <a:t>1</a:t>
            </a:r>
            <a:r>
              <a:rPr kumimoji="1" lang="ja-JP" altLang="en-US" dirty="0">
                <a:solidFill>
                  <a:schemeClr val="tx1"/>
                </a:solidFill>
              </a:rPr>
              <a:t>回 </a:t>
            </a:r>
            <a:r>
              <a:rPr kumimoji="1" lang="en-US" altLang="ja-JP" dirty="0">
                <a:solidFill>
                  <a:schemeClr val="tx1"/>
                </a:solidFill>
              </a:rPr>
              <a:t>or 2</a:t>
            </a:r>
            <a:r>
              <a:rPr kumimoji="1" lang="ja-JP" altLang="en-US" dirty="0">
                <a:solidFill>
                  <a:schemeClr val="tx1"/>
                </a:solidFill>
              </a:rPr>
              <a:t>回）</a:t>
            </a:r>
          </a:p>
        </p:txBody>
      </p:sp>
      <p:cxnSp>
        <p:nvCxnSpPr>
          <p:cNvPr id="26" name="直線矢印コネクタ 25">
            <a:extLst>
              <a:ext uri="{FF2B5EF4-FFF2-40B4-BE49-F238E27FC236}">
                <a16:creationId xmlns:a16="http://schemas.microsoft.com/office/drawing/2014/main" id="{9A072BE7-0334-4309-976D-4C293F150368}"/>
              </a:ext>
            </a:extLst>
          </p:cNvPr>
          <p:cNvCxnSpPr>
            <a:cxnSpLocks/>
          </p:cNvCxnSpPr>
          <p:nvPr/>
        </p:nvCxnSpPr>
        <p:spPr>
          <a:xfrm>
            <a:off x="8480502" y="3209688"/>
            <a:ext cx="6133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DB6C1DF-A629-4584-A2F9-B22E3FBAA5CE}"/>
              </a:ext>
            </a:extLst>
          </p:cNvPr>
          <p:cNvSpPr/>
          <p:nvPr/>
        </p:nvSpPr>
        <p:spPr>
          <a:xfrm>
            <a:off x="9004609" y="5073805"/>
            <a:ext cx="2334322" cy="8530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提案書返還</a:t>
            </a:r>
          </a:p>
        </p:txBody>
      </p:sp>
    </p:spTree>
    <p:extLst>
      <p:ext uri="{BB962C8B-B14F-4D97-AF65-F5344CB8AC3E}">
        <p14:creationId xmlns:p14="http://schemas.microsoft.com/office/powerpoint/2010/main" val="33875091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733607" y="1391446"/>
            <a:ext cx="10724786" cy="2352108"/>
          </a:xfrm>
        </p:spPr>
        <p:txBody>
          <a:bodyPr>
            <a:normAutofit fontScale="90000"/>
          </a:bodyPr>
          <a:lstStyle/>
          <a:p>
            <a:pPr marL="0" marR="0" lvl="0" indent="0" algn="l"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決定の方法</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①単純に委員の採点を合算・平均化して決定</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②委員採点で各項目で</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位のところに満点、</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75</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％とか</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③上記に加え、判断に差のある部分を協議</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lang="ja-JP" altLang="en-US" sz="3600" dirty="0">
                <a:solidFill>
                  <a:srgbClr val="000000"/>
                </a:solidFill>
                <a:latin typeface="游ゴシック" panose="020F0502020204030204"/>
                <a:ea typeface="游ゴシック" panose="020B0400000000000000" pitchFamily="50" charset="-128"/>
                <a:cs typeface="+mn-cs"/>
              </a:rPr>
              <a:t>④僅差の場合に、</a:t>
            </a:r>
            <a:r>
              <a:rPr lang="en-US" altLang="ja-JP" sz="3600" dirty="0">
                <a:solidFill>
                  <a:srgbClr val="000000"/>
                </a:solidFill>
                <a:latin typeface="游ゴシック" panose="020F0502020204030204"/>
                <a:ea typeface="游ゴシック" panose="020B0400000000000000" pitchFamily="50" charset="-128"/>
                <a:cs typeface="+mn-cs"/>
              </a:rPr>
              <a:t>1</a:t>
            </a:r>
            <a:r>
              <a:rPr lang="ja-JP" altLang="en-US" sz="3600" dirty="0">
                <a:solidFill>
                  <a:srgbClr val="000000"/>
                </a:solidFill>
                <a:latin typeface="游ゴシック" panose="020F0502020204030204"/>
                <a:ea typeface="游ゴシック" panose="020B0400000000000000" pitchFamily="50" charset="-128"/>
                <a:cs typeface="+mn-cs"/>
              </a:rPr>
              <a:t>位投票をする</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⑤僅差でなくとも</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位投票をする</a:t>
            </a:r>
            <a:endParaRPr lang="ja-JP" altLang="en-US" sz="48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85</a:t>
            </a:fld>
            <a:endParaRPr kumimoji="1" lang="ja-JP" altLang="en-US"/>
          </a:p>
        </p:txBody>
      </p:sp>
    </p:spTree>
    <p:extLst>
      <p:ext uri="{BB962C8B-B14F-4D97-AF65-F5344CB8AC3E}">
        <p14:creationId xmlns:p14="http://schemas.microsoft.com/office/powerpoint/2010/main" val="21841368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1370330" y="768062"/>
            <a:ext cx="8947150" cy="3467978"/>
          </a:xfrm>
        </p:spPr>
        <p:txBody>
          <a:bodyPr>
            <a:normAutofit/>
          </a:bodyPr>
          <a:lstStyle/>
          <a:p>
            <a:r>
              <a:rPr lang="ja-JP" altLang="en-US" sz="4000" dirty="0">
                <a:solidFill>
                  <a:srgbClr val="000000"/>
                </a:solidFill>
              </a:rPr>
              <a:t>審査委員会でどんな議論が？</a:t>
            </a:r>
            <a:br>
              <a:rPr lang="en-US" altLang="ja-JP" sz="4000" dirty="0">
                <a:solidFill>
                  <a:srgbClr val="000000"/>
                </a:solidFill>
              </a:rPr>
            </a:br>
            <a:br>
              <a:rPr lang="en-US" altLang="ja-JP" sz="4000" dirty="0">
                <a:solidFill>
                  <a:srgbClr val="000000"/>
                </a:solidFill>
              </a:rPr>
            </a:br>
            <a:r>
              <a:rPr lang="ja-JP" altLang="en-US" sz="4000" dirty="0">
                <a:solidFill>
                  <a:srgbClr val="000000"/>
                </a:solidFill>
              </a:rPr>
              <a:t>提案者の提案に対し</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86</a:t>
            </a:fld>
            <a:endParaRPr kumimoji="1" lang="ja-JP" altLang="en-US"/>
          </a:p>
        </p:txBody>
      </p:sp>
    </p:spTree>
    <p:extLst>
      <p:ext uri="{BB962C8B-B14F-4D97-AF65-F5344CB8AC3E}">
        <p14:creationId xmlns:p14="http://schemas.microsoft.com/office/powerpoint/2010/main" val="12580319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提案者の提案にたいして</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87</a:t>
            </a:fld>
            <a:endParaRPr kumimoji="1" lang="ja-JP" altLang="en-US"/>
          </a:p>
        </p:txBody>
      </p:sp>
    </p:spTree>
    <p:extLst>
      <p:ext uri="{BB962C8B-B14F-4D97-AF65-F5344CB8AC3E}">
        <p14:creationId xmlns:p14="http://schemas.microsoft.com/office/powerpoint/2010/main" val="544456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ヒアリングにたいして</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extLst>
              <p:ext uri="{D42A27DB-BD31-4B8C-83A1-F6EECF244321}">
                <p14:modId xmlns:p14="http://schemas.microsoft.com/office/powerpoint/2010/main" val="994445964"/>
              </p:ext>
            </p:extLst>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88</a:t>
            </a:fld>
            <a:endParaRPr kumimoji="1" lang="ja-JP" altLang="en-US"/>
          </a:p>
        </p:txBody>
      </p:sp>
    </p:spTree>
    <p:extLst>
      <p:ext uri="{BB962C8B-B14F-4D97-AF65-F5344CB8AC3E}">
        <p14:creationId xmlns:p14="http://schemas.microsoft.com/office/powerpoint/2010/main" val="24822839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0317B-5BCF-8393-A55F-B006F2CDABB7}"/>
              </a:ext>
            </a:extLst>
          </p:cNvPr>
          <p:cNvSpPr>
            <a:spLocks noGrp="1"/>
          </p:cNvSpPr>
          <p:nvPr>
            <p:ph type="title"/>
          </p:nvPr>
        </p:nvSpPr>
        <p:spPr>
          <a:xfrm>
            <a:off x="838200" y="258445"/>
            <a:ext cx="10515600" cy="1325563"/>
          </a:xfrm>
        </p:spPr>
        <p:txBody>
          <a:bodyPr/>
          <a:lstStyle/>
          <a:p>
            <a:r>
              <a:rPr kumimoji="1" lang="ja-JP" altLang="en-US" dirty="0"/>
              <a:t>富山市の場合</a:t>
            </a:r>
          </a:p>
        </p:txBody>
      </p:sp>
      <p:sp>
        <p:nvSpPr>
          <p:cNvPr id="3" name="テキスト ボックス 2">
            <a:extLst>
              <a:ext uri="{FF2B5EF4-FFF2-40B4-BE49-F238E27FC236}">
                <a16:creationId xmlns:a16="http://schemas.microsoft.com/office/drawing/2014/main" id="{D8598133-74B5-8A1F-B2D0-7BEB5779DCC0}"/>
              </a:ext>
            </a:extLst>
          </p:cNvPr>
          <p:cNvSpPr txBox="1"/>
          <p:nvPr/>
        </p:nvSpPr>
        <p:spPr>
          <a:xfrm>
            <a:off x="1193155" y="1310640"/>
            <a:ext cx="10392910" cy="5262979"/>
          </a:xfrm>
          <a:prstGeom prst="rect">
            <a:avLst/>
          </a:prstGeom>
          <a:noFill/>
        </p:spPr>
        <p:txBody>
          <a:bodyPr wrap="none" rtlCol="0">
            <a:spAutoFit/>
          </a:bodyPr>
          <a:lstStyle/>
          <a:p>
            <a:r>
              <a:rPr kumimoji="1" lang="ja-JP" altLang="en-US" sz="2800" dirty="0"/>
              <a:t>１０億円以上の事業に関しては、通常発注と</a:t>
            </a:r>
            <a:r>
              <a:rPr kumimoji="1" lang="en-US" altLang="ja-JP" sz="2800" dirty="0"/>
              <a:t>PPP/PFI</a:t>
            </a:r>
            <a:r>
              <a:rPr kumimoji="1" lang="ja-JP" altLang="en-US" sz="2800" dirty="0"/>
              <a:t>での比較が必要</a:t>
            </a:r>
            <a:endParaRPr kumimoji="1" lang="en-US" altLang="ja-JP" sz="2800" dirty="0"/>
          </a:p>
          <a:p>
            <a:r>
              <a:rPr kumimoji="1" lang="ja-JP" altLang="en-US" sz="2800" dirty="0"/>
              <a:t>　　　⇒５億円に下げる</a:t>
            </a:r>
            <a:endParaRPr kumimoji="1" lang="en-US" altLang="ja-JP" sz="2800" dirty="0"/>
          </a:p>
          <a:p>
            <a:endParaRPr kumimoji="1" lang="en-US" altLang="ja-JP" sz="2800" dirty="0"/>
          </a:p>
          <a:p>
            <a:r>
              <a:rPr kumimoji="1" lang="ja-JP" altLang="en-US" sz="2800" dirty="0"/>
              <a:t>「事業評価委員会」での審議</a:t>
            </a:r>
            <a:endParaRPr kumimoji="1" lang="en-US" altLang="ja-JP" sz="2800" dirty="0"/>
          </a:p>
          <a:p>
            <a:r>
              <a:rPr kumimoji="1" lang="ja-JP" altLang="en-US" sz="2800" dirty="0"/>
              <a:t>　事業評価委員会　担当部署は企画調整部　行政経営課</a:t>
            </a:r>
            <a:endParaRPr kumimoji="1" lang="en-US" altLang="ja-JP" sz="2800" dirty="0"/>
          </a:p>
          <a:p>
            <a:r>
              <a:rPr kumimoji="1" lang="ja-JP" altLang="en-US" sz="2800" dirty="0"/>
              <a:t>　　　　　委員長　</a:t>
            </a:r>
            <a:r>
              <a:rPr kumimoji="1" lang="en-US" altLang="ja-JP" sz="2800" dirty="0"/>
              <a:t>U</a:t>
            </a:r>
            <a:r>
              <a:rPr kumimoji="1" lang="ja-JP" altLang="en-US" sz="2800" dirty="0"/>
              <a:t>氏　（</a:t>
            </a:r>
            <a:r>
              <a:rPr kumimoji="1" lang="en-US" altLang="ja-JP" sz="2800" dirty="0"/>
              <a:t>DBJ</a:t>
            </a:r>
            <a:r>
              <a:rPr kumimoji="1" lang="ja-JP" altLang="en-US" sz="2800" dirty="0"/>
              <a:t>　政策投資銀行）</a:t>
            </a:r>
            <a:endParaRPr kumimoji="1" lang="en-US" altLang="ja-JP" sz="2800" dirty="0"/>
          </a:p>
          <a:p>
            <a:r>
              <a:rPr kumimoji="1" lang="ja-JP" altLang="en-US" sz="2800" dirty="0"/>
              <a:t>　　　　　委員　　</a:t>
            </a:r>
            <a:r>
              <a:rPr kumimoji="1" lang="en-US" altLang="ja-JP" sz="2800" dirty="0"/>
              <a:t>T</a:t>
            </a:r>
            <a:r>
              <a:rPr kumimoji="1" lang="ja-JP" altLang="en-US" sz="2800" dirty="0"/>
              <a:t>氏　（日本</a:t>
            </a:r>
            <a:r>
              <a:rPr kumimoji="1" lang="en-US" altLang="ja-JP" sz="2800" dirty="0"/>
              <a:t>PFI</a:t>
            </a:r>
            <a:r>
              <a:rPr kumimoji="1" lang="ja-JP" altLang="en-US" sz="2800" dirty="0"/>
              <a:t>協会）</a:t>
            </a:r>
            <a:endParaRPr kumimoji="1" lang="en-US" altLang="ja-JP" sz="2800" dirty="0"/>
          </a:p>
          <a:p>
            <a:r>
              <a:rPr kumimoji="1" lang="ja-JP" altLang="en-US" sz="2800" dirty="0"/>
              <a:t>　　　　　　　　　</a:t>
            </a:r>
            <a:r>
              <a:rPr kumimoji="1" lang="en-US" altLang="ja-JP" sz="2800" dirty="0"/>
              <a:t>O</a:t>
            </a:r>
            <a:r>
              <a:rPr kumimoji="1" lang="ja-JP" altLang="en-US" sz="2800" dirty="0"/>
              <a:t>氏　（不動産評価）</a:t>
            </a:r>
            <a:endParaRPr kumimoji="1" lang="en-US" altLang="ja-JP" sz="2800" dirty="0"/>
          </a:p>
          <a:p>
            <a:r>
              <a:rPr kumimoji="1" lang="ja-JP" altLang="en-US" sz="2800" dirty="0"/>
              <a:t>　　　　　　　　　植野　　（政策参与）</a:t>
            </a:r>
            <a:endParaRPr kumimoji="1" lang="en-US" altLang="ja-JP" sz="2800" dirty="0"/>
          </a:p>
          <a:p>
            <a:endParaRPr kumimoji="1" lang="en-US" altLang="ja-JP" sz="2800" dirty="0"/>
          </a:p>
          <a:p>
            <a:r>
              <a:rPr kumimoji="1" lang="en-US" altLang="ja-JP" sz="2800" dirty="0"/>
              <a:t>※</a:t>
            </a:r>
            <a:r>
              <a:rPr kumimoji="1" lang="ja-JP" altLang="en-US" sz="2800" dirty="0"/>
              <a:t>市長からのコメント、</a:t>
            </a:r>
            <a:endParaRPr kumimoji="1" lang="en-US" altLang="ja-JP" sz="2800" dirty="0"/>
          </a:p>
          <a:p>
            <a:r>
              <a:rPr kumimoji="1" lang="ja-JP" altLang="en-US" sz="2800" dirty="0"/>
              <a:t>「インフラに関しても可能性の検討を積極的に行うこと。」</a:t>
            </a:r>
          </a:p>
        </p:txBody>
      </p:sp>
    </p:spTree>
    <p:extLst>
      <p:ext uri="{BB962C8B-B14F-4D97-AF65-F5344CB8AC3E}">
        <p14:creationId xmlns:p14="http://schemas.microsoft.com/office/powerpoint/2010/main" val="363510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CA5630-9A1A-A325-ED87-029C3C1CC46F}"/>
              </a:ext>
            </a:extLst>
          </p:cNvPr>
          <p:cNvPicPr>
            <a:picLocks noChangeAspect="1"/>
          </p:cNvPicPr>
          <p:nvPr/>
        </p:nvPicPr>
        <p:blipFill>
          <a:blip r:embed="rId2"/>
          <a:stretch>
            <a:fillRect/>
          </a:stretch>
        </p:blipFill>
        <p:spPr>
          <a:xfrm>
            <a:off x="1804987" y="390525"/>
            <a:ext cx="8582025" cy="6076950"/>
          </a:xfrm>
          <a:prstGeom prst="rect">
            <a:avLst/>
          </a:prstGeom>
        </p:spPr>
      </p:pic>
    </p:spTree>
    <p:extLst>
      <p:ext uri="{BB962C8B-B14F-4D97-AF65-F5344CB8AC3E}">
        <p14:creationId xmlns:p14="http://schemas.microsoft.com/office/powerpoint/2010/main" val="22610689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DF6E45-7550-7456-AC2D-532780FA2FDF}"/>
              </a:ext>
            </a:extLst>
          </p:cNvPr>
          <p:cNvSpPr>
            <a:spLocks noGrp="1"/>
          </p:cNvSpPr>
          <p:nvPr>
            <p:ph type="title"/>
          </p:nvPr>
        </p:nvSpPr>
        <p:spPr>
          <a:xfrm>
            <a:off x="838200" y="2103437"/>
            <a:ext cx="10515600" cy="1325563"/>
          </a:xfrm>
        </p:spPr>
        <p:txBody>
          <a:bodyPr>
            <a:normAutofit fontScale="90000"/>
          </a:bodyPr>
          <a:lstStyle/>
          <a:p>
            <a:r>
              <a:rPr kumimoji="1" lang="ja-JP" altLang="en-US" dirty="0"/>
              <a:t>富山市での６条提案に関する事例</a:t>
            </a:r>
            <a:br>
              <a:rPr kumimoji="1" lang="en-US" altLang="ja-JP" dirty="0"/>
            </a:br>
            <a:br>
              <a:rPr kumimoji="1" lang="en-US" altLang="ja-JP" dirty="0"/>
            </a:br>
            <a:r>
              <a:rPr kumimoji="1" lang="en-US" altLang="ja-JP" dirty="0"/>
              <a:t>K</a:t>
            </a:r>
            <a:r>
              <a:rPr kumimoji="1" lang="ja-JP" altLang="en-US" sz="2700" dirty="0"/>
              <a:t>（熊谷）</a:t>
            </a:r>
            <a:r>
              <a:rPr kumimoji="1" lang="en-US" altLang="ja-JP" dirty="0"/>
              <a:t>P</a:t>
            </a:r>
            <a:r>
              <a:rPr kumimoji="1" lang="ja-JP" altLang="en-US" sz="2700" dirty="0"/>
              <a:t>（パシコン）</a:t>
            </a:r>
            <a:r>
              <a:rPr kumimoji="1" lang="en-US" altLang="ja-JP" dirty="0"/>
              <a:t>Y</a:t>
            </a:r>
            <a:r>
              <a:rPr kumimoji="1" lang="ja-JP" altLang="en-US" sz="2700" dirty="0"/>
              <a:t>（横川ブリッジ）</a:t>
            </a:r>
            <a:r>
              <a:rPr kumimoji="1" lang="ja-JP" altLang="en-US" dirty="0"/>
              <a:t>の</a:t>
            </a:r>
            <a:r>
              <a:rPr kumimoji="1" lang="en-US" altLang="ja-JP" dirty="0"/>
              <a:t>3</a:t>
            </a:r>
            <a:r>
              <a:rPr kumimoji="1" lang="ja-JP" altLang="en-US" dirty="0"/>
              <a:t>社連盟提案</a:t>
            </a:r>
            <a:br>
              <a:rPr kumimoji="1" lang="en-US" altLang="ja-JP" dirty="0"/>
            </a:br>
            <a:r>
              <a:rPr kumimoji="1" lang="ja-JP" altLang="en-US" dirty="0"/>
              <a:t>市内橋梁包括管理と神通大橋の更新事業</a:t>
            </a:r>
            <a:br>
              <a:rPr kumimoji="1" lang="en-US" altLang="ja-JP" dirty="0"/>
            </a:br>
            <a:endParaRPr kumimoji="1" lang="ja-JP" altLang="en-US" dirty="0"/>
          </a:p>
        </p:txBody>
      </p:sp>
    </p:spTree>
    <p:extLst>
      <p:ext uri="{BB962C8B-B14F-4D97-AF65-F5344CB8AC3E}">
        <p14:creationId xmlns:p14="http://schemas.microsoft.com/office/powerpoint/2010/main" val="32307680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0185" y="28721"/>
            <a:ext cx="9511559" cy="689900"/>
          </a:xfrm>
          <a:prstGeom prst="rect">
            <a:avLst/>
          </a:prstGeom>
        </p:spPr>
        <p:txBody>
          <a:bodyPr vert="horz" wrap="square" lIns="0" tIns="12668" rIns="0" bIns="0" rtlCol="0" anchor="ctr">
            <a:spAutoFit/>
          </a:bodyPr>
          <a:lstStyle/>
          <a:p>
            <a:pPr marL="11516">
              <a:lnSpc>
                <a:spcPct val="100000"/>
              </a:lnSpc>
              <a:spcBef>
                <a:spcPts val="100"/>
              </a:spcBef>
            </a:pPr>
            <a:r>
              <a:rPr spc="-18" dirty="0" err="1"/>
              <a:t>審査プロセス</a:t>
            </a:r>
            <a:r>
              <a:rPr lang="ja-JP" altLang="en-US" spc="-18" dirty="0"/>
              <a:t>　</a:t>
            </a:r>
            <a:endParaRPr sz="2800" spc="-18" dirty="0"/>
          </a:p>
        </p:txBody>
      </p:sp>
      <p:grpSp>
        <p:nvGrpSpPr>
          <p:cNvPr id="3" name="object 3"/>
          <p:cNvGrpSpPr/>
          <p:nvPr/>
        </p:nvGrpSpPr>
        <p:grpSpPr>
          <a:xfrm>
            <a:off x="1286302" y="711711"/>
            <a:ext cx="9600624" cy="294819"/>
            <a:chOff x="42671" y="784859"/>
            <a:chExt cx="10587355" cy="325120"/>
          </a:xfrm>
        </p:grpSpPr>
        <p:sp>
          <p:nvSpPr>
            <p:cNvPr id="4" name="object 4"/>
            <p:cNvSpPr/>
            <p:nvPr/>
          </p:nvSpPr>
          <p:spPr>
            <a:xfrm>
              <a:off x="50291" y="792479"/>
              <a:ext cx="10574020" cy="311150"/>
            </a:xfrm>
            <a:custGeom>
              <a:avLst/>
              <a:gdLst/>
              <a:ahLst/>
              <a:cxnLst/>
              <a:rect l="l" t="t" r="r" b="b"/>
              <a:pathLst>
                <a:path w="10574020" h="311150">
                  <a:moveTo>
                    <a:pt x="10573512" y="310896"/>
                  </a:moveTo>
                  <a:lnTo>
                    <a:pt x="0" y="310896"/>
                  </a:lnTo>
                  <a:lnTo>
                    <a:pt x="0" y="0"/>
                  </a:lnTo>
                  <a:lnTo>
                    <a:pt x="10573512" y="0"/>
                  </a:lnTo>
                  <a:lnTo>
                    <a:pt x="10573512" y="310896"/>
                  </a:lnTo>
                  <a:close/>
                </a:path>
              </a:pathLst>
            </a:custGeom>
            <a:solidFill>
              <a:srgbClr val="FFFFCC"/>
            </a:solidFill>
          </p:spPr>
          <p:txBody>
            <a:bodyPr wrap="square" lIns="0" tIns="0" rIns="0" bIns="0" rtlCol="0"/>
            <a:lstStyle/>
            <a:p>
              <a:endParaRPr sz="1632"/>
            </a:p>
          </p:txBody>
        </p:sp>
        <p:sp>
          <p:nvSpPr>
            <p:cNvPr id="5" name="object 5"/>
            <p:cNvSpPr/>
            <p:nvPr/>
          </p:nvSpPr>
          <p:spPr>
            <a:xfrm>
              <a:off x="42671" y="784859"/>
              <a:ext cx="10587355" cy="325120"/>
            </a:xfrm>
            <a:custGeom>
              <a:avLst/>
              <a:gdLst/>
              <a:ahLst/>
              <a:cxnLst/>
              <a:rect l="l" t="t" r="r" b="b"/>
              <a:pathLst>
                <a:path w="10587355" h="325119">
                  <a:moveTo>
                    <a:pt x="13716" y="318516"/>
                  </a:moveTo>
                  <a:lnTo>
                    <a:pt x="0" y="318516"/>
                  </a:lnTo>
                  <a:lnTo>
                    <a:pt x="0" y="263652"/>
                  </a:lnTo>
                  <a:lnTo>
                    <a:pt x="13716" y="263652"/>
                  </a:lnTo>
                  <a:lnTo>
                    <a:pt x="13716" y="318516"/>
                  </a:lnTo>
                  <a:close/>
                </a:path>
                <a:path w="10587355" h="325119">
                  <a:moveTo>
                    <a:pt x="13716" y="222504"/>
                  </a:moveTo>
                  <a:lnTo>
                    <a:pt x="0" y="222504"/>
                  </a:lnTo>
                  <a:lnTo>
                    <a:pt x="0" y="167640"/>
                  </a:lnTo>
                  <a:lnTo>
                    <a:pt x="13716" y="167640"/>
                  </a:lnTo>
                  <a:lnTo>
                    <a:pt x="13716" y="222504"/>
                  </a:lnTo>
                  <a:close/>
                </a:path>
                <a:path w="10587355" h="325119">
                  <a:moveTo>
                    <a:pt x="13716" y="126492"/>
                  </a:moveTo>
                  <a:lnTo>
                    <a:pt x="0" y="126492"/>
                  </a:lnTo>
                  <a:lnTo>
                    <a:pt x="0" y="71628"/>
                  </a:lnTo>
                  <a:lnTo>
                    <a:pt x="13716" y="71628"/>
                  </a:lnTo>
                  <a:lnTo>
                    <a:pt x="13716" y="126492"/>
                  </a:lnTo>
                  <a:close/>
                </a:path>
                <a:path w="10587355" h="325119">
                  <a:moveTo>
                    <a:pt x="13716" y="30480"/>
                  </a:moveTo>
                  <a:lnTo>
                    <a:pt x="0" y="30480"/>
                  </a:lnTo>
                  <a:lnTo>
                    <a:pt x="0" y="0"/>
                  </a:lnTo>
                  <a:lnTo>
                    <a:pt x="39624" y="0"/>
                  </a:lnTo>
                  <a:lnTo>
                    <a:pt x="39624" y="7620"/>
                  </a:lnTo>
                  <a:lnTo>
                    <a:pt x="13716" y="7620"/>
                  </a:lnTo>
                  <a:lnTo>
                    <a:pt x="7620" y="13716"/>
                  </a:lnTo>
                  <a:lnTo>
                    <a:pt x="13716" y="13716"/>
                  </a:lnTo>
                  <a:lnTo>
                    <a:pt x="13716" y="30480"/>
                  </a:lnTo>
                  <a:close/>
                </a:path>
                <a:path w="10587355" h="325119">
                  <a:moveTo>
                    <a:pt x="13716" y="13716"/>
                  </a:moveTo>
                  <a:lnTo>
                    <a:pt x="7620" y="13716"/>
                  </a:lnTo>
                  <a:lnTo>
                    <a:pt x="13716" y="7620"/>
                  </a:lnTo>
                  <a:lnTo>
                    <a:pt x="13716" y="13716"/>
                  </a:lnTo>
                  <a:close/>
                </a:path>
                <a:path w="10587355" h="325119">
                  <a:moveTo>
                    <a:pt x="39624" y="13716"/>
                  </a:moveTo>
                  <a:lnTo>
                    <a:pt x="13716" y="13716"/>
                  </a:lnTo>
                  <a:lnTo>
                    <a:pt x="13716" y="7620"/>
                  </a:lnTo>
                  <a:lnTo>
                    <a:pt x="39624" y="7620"/>
                  </a:lnTo>
                  <a:lnTo>
                    <a:pt x="39624" y="13716"/>
                  </a:lnTo>
                  <a:close/>
                </a:path>
                <a:path w="10587355" h="325119">
                  <a:moveTo>
                    <a:pt x="135636" y="13716"/>
                  </a:moveTo>
                  <a:lnTo>
                    <a:pt x="80772" y="13716"/>
                  </a:lnTo>
                  <a:lnTo>
                    <a:pt x="80772" y="0"/>
                  </a:lnTo>
                  <a:lnTo>
                    <a:pt x="135636" y="0"/>
                  </a:lnTo>
                  <a:lnTo>
                    <a:pt x="135636" y="13716"/>
                  </a:lnTo>
                  <a:close/>
                </a:path>
                <a:path w="10587355" h="325119">
                  <a:moveTo>
                    <a:pt x="231648" y="13716"/>
                  </a:moveTo>
                  <a:lnTo>
                    <a:pt x="176784" y="13716"/>
                  </a:lnTo>
                  <a:lnTo>
                    <a:pt x="176784" y="0"/>
                  </a:lnTo>
                  <a:lnTo>
                    <a:pt x="231648" y="0"/>
                  </a:lnTo>
                  <a:lnTo>
                    <a:pt x="231648" y="13716"/>
                  </a:lnTo>
                  <a:close/>
                </a:path>
                <a:path w="10587355" h="325119">
                  <a:moveTo>
                    <a:pt x="327660" y="13716"/>
                  </a:moveTo>
                  <a:lnTo>
                    <a:pt x="272796" y="13716"/>
                  </a:lnTo>
                  <a:lnTo>
                    <a:pt x="272796" y="0"/>
                  </a:lnTo>
                  <a:lnTo>
                    <a:pt x="327660" y="0"/>
                  </a:lnTo>
                  <a:lnTo>
                    <a:pt x="327660" y="13716"/>
                  </a:lnTo>
                  <a:close/>
                </a:path>
                <a:path w="10587355" h="325119">
                  <a:moveTo>
                    <a:pt x="423672" y="13716"/>
                  </a:moveTo>
                  <a:lnTo>
                    <a:pt x="368808" y="13716"/>
                  </a:lnTo>
                  <a:lnTo>
                    <a:pt x="368808" y="0"/>
                  </a:lnTo>
                  <a:lnTo>
                    <a:pt x="423672" y="0"/>
                  </a:lnTo>
                  <a:lnTo>
                    <a:pt x="423672" y="13716"/>
                  </a:lnTo>
                  <a:close/>
                </a:path>
                <a:path w="10587355" h="325119">
                  <a:moveTo>
                    <a:pt x="519684" y="13716"/>
                  </a:moveTo>
                  <a:lnTo>
                    <a:pt x="464820" y="13716"/>
                  </a:lnTo>
                  <a:lnTo>
                    <a:pt x="464820" y="0"/>
                  </a:lnTo>
                  <a:lnTo>
                    <a:pt x="519684" y="0"/>
                  </a:lnTo>
                  <a:lnTo>
                    <a:pt x="519684" y="13716"/>
                  </a:lnTo>
                  <a:close/>
                </a:path>
                <a:path w="10587355" h="325119">
                  <a:moveTo>
                    <a:pt x="615696" y="13716"/>
                  </a:moveTo>
                  <a:lnTo>
                    <a:pt x="560832" y="13716"/>
                  </a:lnTo>
                  <a:lnTo>
                    <a:pt x="560832" y="0"/>
                  </a:lnTo>
                  <a:lnTo>
                    <a:pt x="615696" y="0"/>
                  </a:lnTo>
                  <a:lnTo>
                    <a:pt x="615696" y="13716"/>
                  </a:lnTo>
                  <a:close/>
                </a:path>
                <a:path w="10587355" h="325119">
                  <a:moveTo>
                    <a:pt x="710184" y="13716"/>
                  </a:moveTo>
                  <a:lnTo>
                    <a:pt x="655320" y="13716"/>
                  </a:lnTo>
                  <a:lnTo>
                    <a:pt x="655320" y="0"/>
                  </a:lnTo>
                  <a:lnTo>
                    <a:pt x="710184" y="0"/>
                  </a:lnTo>
                  <a:lnTo>
                    <a:pt x="710184" y="13716"/>
                  </a:lnTo>
                  <a:close/>
                </a:path>
                <a:path w="10587355" h="325119">
                  <a:moveTo>
                    <a:pt x="806196" y="13716"/>
                  </a:moveTo>
                  <a:lnTo>
                    <a:pt x="751332" y="13716"/>
                  </a:lnTo>
                  <a:lnTo>
                    <a:pt x="751332" y="0"/>
                  </a:lnTo>
                  <a:lnTo>
                    <a:pt x="806196" y="0"/>
                  </a:lnTo>
                  <a:lnTo>
                    <a:pt x="806196" y="13716"/>
                  </a:lnTo>
                  <a:close/>
                </a:path>
                <a:path w="10587355" h="325119">
                  <a:moveTo>
                    <a:pt x="902208" y="13716"/>
                  </a:moveTo>
                  <a:lnTo>
                    <a:pt x="847344" y="13716"/>
                  </a:lnTo>
                  <a:lnTo>
                    <a:pt x="847344" y="0"/>
                  </a:lnTo>
                  <a:lnTo>
                    <a:pt x="902208" y="0"/>
                  </a:lnTo>
                  <a:lnTo>
                    <a:pt x="902208" y="13716"/>
                  </a:lnTo>
                  <a:close/>
                </a:path>
                <a:path w="10587355" h="325119">
                  <a:moveTo>
                    <a:pt x="998220" y="13716"/>
                  </a:moveTo>
                  <a:lnTo>
                    <a:pt x="943356" y="13716"/>
                  </a:lnTo>
                  <a:lnTo>
                    <a:pt x="943356" y="0"/>
                  </a:lnTo>
                  <a:lnTo>
                    <a:pt x="998220" y="0"/>
                  </a:lnTo>
                  <a:lnTo>
                    <a:pt x="998220" y="13716"/>
                  </a:lnTo>
                  <a:close/>
                </a:path>
                <a:path w="10587355" h="325119">
                  <a:moveTo>
                    <a:pt x="1094232" y="13716"/>
                  </a:moveTo>
                  <a:lnTo>
                    <a:pt x="1039368" y="13716"/>
                  </a:lnTo>
                  <a:lnTo>
                    <a:pt x="1039368" y="0"/>
                  </a:lnTo>
                  <a:lnTo>
                    <a:pt x="1094232" y="0"/>
                  </a:lnTo>
                  <a:lnTo>
                    <a:pt x="1094232" y="13716"/>
                  </a:lnTo>
                  <a:close/>
                </a:path>
                <a:path w="10587355" h="325119">
                  <a:moveTo>
                    <a:pt x="1190244" y="13716"/>
                  </a:moveTo>
                  <a:lnTo>
                    <a:pt x="1135380" y="13716"/>
                  </a:lnTo>
                  <a:lnTo>
                    <a:pt x="1135380" y="0"/>
                  </a:lnTo>
                  <a:lnTo>
                    <a:pt x="1190244" y="0"/>
                  </a:lnTo>
                  <a:lnTo>
                    <a:pt x="1190244" y="13716"/>
                  </a:lnTo>
                  <a:close/>
                </a:path>
                <a:path w="10587355" h="325119">
                  <a:moveTo>
                    <a:pt x="1286256" y="13716"/>
                  </a:moveTo>
                  <a:lnTo>
                    <a:pt x="1231392" y="13716"/>
                  </a:lnTo>
                  <a:lnTo>
                    <a:pt x="1231392" y="0"/>
                  </a:lnTo>
                  <a:lnTo>
                    <a:pt x="1286256" y="0"/>
                  </a:lnTo>
                  <a:lnTo>
                    <a:pt x="1286256" y="13716"/>
                  </a:lnTo>
                  <a:close/>
                </a:path>
                <a:path w="10587355" h="325119">
                  <a:moveTo>
                    <a:pt x="1382268" y="13716"/>
                  </a:moveTo>
                  <a:lnTo>
                    <a:pt x="1327404" y="13716"/>
                  </a:lnTo>
                  <a:lnTo>
                    <a:pt x="1327404" y="0"/>
                  </a:lnTo>
                  <a:lnTo>
                    <a:pt x="1382268" y="0"/>
                  </a:lnTo>
                  <a:lnTo>
                    <a:pt x="1382268" y="13716"/>
                  </a:lnTo>
                  <a:close/>
                </a:path>
                <a:path w="10587355" h="325119">
                  <a:moveTo>
                    <a:pt x="1478280" y="13716"/>
                  </a:moveTo>
                  <a:lnTo>
                    <a:pt x="1423416" y="13716"/>
                  </a:lnTo>
                  <a:lnTo>
                    <a:pt x="1423416" y="0"/>
                  </a:lnTo>
                  <a:lnTo>
                    <a:pt x="1478280" y="0"/>
                  </a:lnTo>
                  <a:lnTo>
                    <a:pt x="1478280" y="13716"/>
                  </a:lnTo>
                  <a:close/>
                </a:path>
                <a:path w="10587355" h="325119">
                  <a:moveTo>
                    <a:pt x="1574292" y="13716"/>
                  </a:moveTo>
                  <a:lnTo>
                    <a:pt x="1519428" y="13716"/>
                  </a:lnTo>
                  <a:lnTo>
                    <a:pt x="1519428" y="0"/>
                  </a:lnTo>
                  <a:lnTo>
                    <a:pt x="1574292" y="0"/>
                  </a:lnTo>
                  <a:lnTo>
                    <a:pt x="1574292" y="13716"/>
                  </a:lnTo>
                  <a:close/>
                </a:path>
                <a:path w="10587355" h="325119">
                  <a:moveTo>
                    <a:pt x="1670304" y="13716"/>
                  </a:moveTo>
                  <a:lnTo>
                    <a:pt x="1615440" y="13716"/>
                  </a:lnTo>
                  <a:lnTo>
                    <a:pt x="1615440" y="0"/>
                  </a:lnTo>
                  <a:lnTo>
                    <a:pt x="1670304" y="0"/>
                  </a:lnTo>
                  <a:lnTo>
                    <a:pt x="1670304" y="13716"/>
                  </a:lnTo>
                  <a:close/>
                </a:path>
                <a:path w="10587355" h="325119">
                  <a:moveTo>
                    <a:pt x="1766316" y="13716"/>
                  </a:moveTo>
                  <a:lnTo>
                    <a:pt x="1711452" y="13716"/>
                  </a:lnTo>
                  <a:lnTo>
                    <a:pt x="1711452" y="0"/>
                  </a:lnTo>
                  <a:lnTo>
                    <a:pt x="1766316" y="0"/>
                  </a:lnTo>
                  <a:lnTo>
                    <a:pt x="1766316" y="13716"/>
                  </a:lnTo>
                  <a:close/>
                </a:path>
                <a:path w="10587355" h="325119">
                  <a:moveTo>
                    <a:pt x="1862328" y="13716"/>
                  </a:moveTo>
                  <a:lnTo>
                    <a:pt x="1807464" y="13716"/>
                  </a:lnTo>
                  <a:lnTo>
                    <a:pt x="1807464" y="0"/>
                  </a:lnTo>
                  <a:lnTo>
                    <a:pt x="1862328" y="0"/>
                  </a:lnTo>
                  <a:lnTo>
                    <a:pt x="1862328" y="13716"/>
                  </a:lnTo>
                  <a:close/>
                </a:path>
                <a:path w="10587355" h="325119">
                  <a:moveTo>
                    <a:pt x="1958340" y="13716"/>
                  </a:moveTo>
                  <a:lnTo>
                    <a:pt x="1903476" y="13716"/>
                  </a:lnTo>
                  <a:lnTo>
                    <a:pt x="1903476" y="0"/>
                  </a:lnTo>
                  <a:lnTo>
                    <a:pt x="1958340" y="0"/>
                  </a:lnTo>
                  <a:lnTo>
                    <a:pt x="1958340" y="13716"/>
                  </a:lnTo>
                  <a:close/>
                </a:path>
                <a:path w="10587355" h="325119">
                  <a:moveTo>
                    <a:pt x="2054352" y="13716"/>
                  </a:moveTo>
                  <a:lnTo>
                    <a:pt x="1999488" y="13716"/>
                  </a:lnTo>
                  <a:lnTo>
                    <a:pt x="1999488" y="0"/>
                  </a:lnTo>
                  <a:lnTo>
                    <a:pt x="2054352" y="0"/>
                  </a:lnTo>
                  <a:lnTo>
                    <a:pt x="2054352" y="13716"/>
                  </a:lnTo>
                  <a:close/>
                </a:path>
                <a:path w="10587355" h="325119">
                  <a:moveTo>
                    <a:pt x="2150364" y="13716"/>
                  </a:moveTo>
                  <a:lnTo>
                    <a:pt x="2095500" y="13716"/>
                  </a:lnTo>
                  <a:lnTo>
                    <a:pt x="2095500" y="0"/>
                  </a:lnTo>
                  <a:lnTo>
                    <a:pt x="2150364" y="0"/>
                  </a:lnTo>
                  <a:lnTo>
                    <a:pt x="2150364" y="13716"/>
                  </a:lnTo>
                  <a:close/>
                </a:path>
                <a:path w="10587355" h="325119">
                  <a:moveTo>
                    <a:pt x="2246376" y="13716"/>
                  </a:moveTo>
                  <a:lnTo>
                    <a:pt x="2191512" y="13716"/>
                  </a:lnTo>
                  <a:lnTo>
                    <a:pt x="2191512" y="0"/>
                  </a:lnTo>
                  <a:lnTo>
                    <a:pt x="2246376" y="0"/>
                  </a:lnTo>
                  <a:lnTo>
                    <a:pt x="2246376" y="13716"/>
                  </a:lnTo>
                  <a:close/>
                </a:path>
                <a:path w="10587355" h="325119">
                  <a:moveTo>
                    <a:pt x="2342388" y="13716"/>
                  </a:moveTo>
                  <a:lnTo>
                    <a:pt x="2287524" y="13716"/>
                  </a:lnTo>
                  <a:lnTo>
                    <a:pt x="2287524" y="0"/>
                  </a:lnTo>
                  <a:lnTo>
                    <a:pt x="2342388" y="0"/>
                  </a:lnTo>
                  <a:lnTo>
                    <a:pt x="2342388" y="13716"/>
                  </a:lnTo>
                  <a:close/>
                </a:path>
                <a:path w="10587355" h="325119">
                  <a:moveTo>
                    <a:pt x="2438400" y="13716"/>
                  </a:moveTo>
                  <a:lnTo>
                    <a:pt x="2383536" y="13716"/>
                  </a:lnTo>
                  <a:lnTo>
                    <a:pt x="2383536" y="0"/>
                  </a:lnTo>
                  <a:lnTo>
                    <a:pt x="2438400" y="0"/>
                  </a:lnTo>
                  <a:lnTo>
                    <a:pt x="2438400" y="13716"/>
                  </a:lnTo>
                  <a:close/>
                </a:path>
                <a:path w="10587355" h="325119">
                  <a:moveTo>
                    <a:pt x="2534412" y="13716"/>
                  </a:moveTo>
                  <a:lnTo>
                    <a:pt x="2479548" y="13716"/>
                  </a:lnTo>
                  <a:lnTo>
                    <a:pt x="2479548" y="0"/>
                  </a:lnTo>
                  <a:lnTo>
                    <a:pt x="2534412" y="0"/>
                  </a:lnTo>
                  <a:lnTo>
                    <a:pt x="2534412" y="13716"/>
                  </a:lnTo>
                  <a:close/>
                </a:path>
                <a:path w="10587355" h="325119">
                  <a:moveTo>
                    <a:pt x="2630424" y="13716"/>
                  </a:moveTo>
                  <a:lnTo>
                    <a:pt x="2575560" y="13716"/>
                  </a:lnTo>
                  <a:lnTo>
                    <a:pt x="2575560" y="0"/>
                  </a:lnTo>
                  <a:lnTo>
                    <a:pt x="2630424" y="0"/>
                  </a:lnTo>
                  <a:lnTo>
                    <a:pt x="2630424" y="13716"/>
                  </a:lnTo>
                  <a:close/>
                </a:path>
                <a:path w="10587355" h="325119">
                  <a:moveTo>
                    <a:pt x="2726436" y="13716"/>
                  </a:moveTo>
                  <a:lnTo>
                    <a:pt x="2671572" y="13716"/>
                  </a:lnTo>
                  <a:lnTo>
                    <a:pt x="2671572" y="0"/>
                  </a:lnTo>
                  <a:lnTo>
                    <a:pt x="2726436" y="0"/>
                  </a:lnTo>
                  <a:lnTo>
                    <a:pt x="2726436" y="13716"/>
                  </a:lnTo>
                  <a:close/>
                </a:path>
                <a:path w="10587355" h="325119">
                  <a:moveTo>
                    <a:pt x="2822448" y="13716"/>
                  </a:moveTo>
                  <a:lnTo>
                    <a:pt x="2767584" y="13716"/>
                  </a:lnTo>
                  <a:lnTo>
                    <a:pt x="2767584" y="0"/>
                  </a:lnTo>
                  <a:lnTo>
                    <a:pt x="2822448" y="0"/>
                  </a:lnTo>
                  <a:lnTo>
                    <a:pt x="2822448" y="13716"/>
                  </a:lnTo>
                  <a:close/>
                </a:path>
                <a:path w="10587355" h="325119">
                  <a:moveTo>
                    <a:pt x="2918460" y="13716"/>
                  </a:moveTo>
                  <a:lnTo>
                    <a:pt x="2863596" y="13716"/>
                  </a:lnTo>
                  <a:lnTo>
                    <a:pt x="2863596" y="0"/>
                  </a:lnTo>
                  <a:lnTo>
                    <a:pt x="2918460" y="0"/>
                  </a:lnTo>
                  <a:lnTo>
                    <a:pt x="2918460" y="13716"/>
                  </a:lnTo>
                  <a:close/>
                </a:path>
                <a:path w="10587355" h="325119">
                  <a:moveTo>
                    <a:pt x="3014472" y="13716"/>
                  </a:moveTo>
                  <a:lnTo>
                    <a:pt x="2959608" y="13716"/>
                  </a:lnTo>
                  <a:lnTo>
                    <a:pt x="2959608" y="0"/>
                  </a:lnTo>
                  <a:lnTo>
                    <a:pt x="3014472" y="0"/>
                  </a:lnTo>
                  <a:lnTo>
                    <a:pt x="3014472" y="13716"/>
                  </a:lnTo>
                  <a:close/>
                </a:path>
                <a:path w="10587355" h="325119">
                  <a:moveTo>
                    <a:pt x="3108960" y="13716"/>
                  </a:moveTo>
                  <a:lnTo>
                    <a:pt x="3055620" y="13716"/>
                  </a:lnTo>
                  <a:lnTo>
                    <a:pt x="3055620" y="0"/>
                  </a:lnTo>
                  <a:lnTo>
                    <a:pt x="3108960" y="0"/>
                  </a:lnTo>
                  <a:lnTo>
                    <a:pt x="3108960" y="13716"/>
                  </a:lnTo>
                  <a:close/>
                </a:path>
                <a:path w="10587355" h="325119">
                  <a:moveTo>
                    <a:pt x="3204972" y="13716"/>
                  </a:moveTo>
                  <a:lnTo>
                    <a:pt x="3150108" y="13716"/>
                  </a:lnTo>
                  <a:lnTo>
                    <a:pt x="3150108" y="0"/>
                  </a:lnTo>
                  <a:lnTo>
                    <a:pt x="3204972" y="0"/>
                  </a:lnTo>
                  <a:lnTo>
                    <a:pt x="3204972" y="13716"/>
                  </a:lnTo>
                  <a:close/>
                </a:path>
                <a:path w="10587355" h="325119">
                  <a:moveTo>
                    <a:pt x="3300984" y="13716"/>
                  </a:moveTo>
                  <a:lnTo>
                    <a:pt x="3246120" y="13716"/>
                  </a:lnTo>
                  <a:lnTo>
                    <a:pt x="3246120" y="0"/>
                  </a:lnTo>
                  <a:lnTo>
                    <a:pt x="3300984" y="0"/>
                  </a:lnTo>
                  <a:lnTo>
                    <a:pt x="3300984" y="13716"/>
                  </a:lnTo>
                  <a:close/>
                </a:path>
                <a:path w="10587355" h="325119">
                  <a:moveTo>
                    <a:pt x="3396996" y="13716"/>
                  </a:moveTo>
                  <a:lnTo>
                    <a:pt x="3342132" y="13716"/>
                  </a:lnTo>
                  <a:lnTo>
                    <a:pt x="3342132" y="0"/>
                  </a:lnTo>
                  <a:lnTo>
                    <a:pt x="3396996" y="0"/>
                  </a:lnTo>
                  <a:lnTo>
                    <a:pt x="3396996" y="13716"/>
                  </a:lnTo>
                  <a:close/>
                </a:path>
                <a:path w="10587355" h="325119">
                  <a:moveTo>
                    <a:pt x="3493008" y="13716"/>
                  </a:moveTo>
                  <a:lnTo>
                    <a:pt x="3438144" y="13716"/>
                  </a:lnTo>
                  <a:lnTo>
                    <a:pt x="3438144" y="0"/>
                  </a:lnTo>
                  <a:lnTo>
                    <a:pt x="3493008" y="0"/>
                  </a:lnTo>
                  <a:lnTo>
                    <a:pt x="3493008" y="13716"/>
                  </a:lnTo>
                  <a:close/>
                </a:path>
                <a:path w="10587355" h="325119">
                  <a:moveTo>
                    <a:pt x="3589020" y="13716"/>
                  </a:moveTo>
                  <a:lnTo>
                    <a:pt x="3534156" y="13716"/>
                  </a:lnTo>
                  <a:lnTo>
                    <a:pt x="3534156" y="0"/>
                  </a:lnTo>
                  <a:lnTo>
                    <a:pt x="3589020" y="0"/>
                  </a:lnTo>
                  <a:lnTo>
                    <a:pt x="3589020" y="13716"/>
                  </a:lnTo>
                  <a:close/>
                </a:path>
                <a:path w="10587355" h="325119">
                  <a:moveTo>
                    <a:pt x="3685032" y="13716"/>
                  </a:moveTo>
                  <a:lnTo>
                    <a:pt x="3630168" y="13716"/>
                  </a:lnTo>
                  <a:lnTo>
                    <a:pt x="3630168" y="0"/>
                  </a:lnTo>
                  <a:lnTo>
                    <a:pt x="3685032" y="0"/>
                  </a:lnTo>
                  <a:lnTo>
                    <a:pt x="3685032" y="13716"/>
                  </a:lnTo>
                  <a:close/>
                </a:path>
                <a:path w="10587355" h="325119">
                  <a:moveTo>
                    <a:pt x="3781044" y="13716"/>
                  </a:moveTo>
                  <a:lnTo>
                    <a:pt x="3726180" y="13716"/>
                  </a:lnTo>
                  <a:lnTo>
                    <a:pt x="3726180" y="0"/>
                  </a:lnTo>
                  <a:lnTo>
                    <a:pt x="3781044" y="0"/>
                  </a:lnTo>
                  <a:lnTo>
                    <a:pt x="3781044" y="13716"/>
                  </a:lnTo>
                  <a:close/>
                </a:path>
                <a:path w="10587355" h="325119">
                  <a:moveTo>
                    <a:pt x="3877056" y="13716"/>
                  </a:moveTo>
                  <a:lnTo>
                    <a:pt x="3822192" y="13716"/>
                  </a:lnTo>
                  <a:lnTo>
                    <a:pt x="3822192" y="0"/>
                  </a:lnTo>
                  <a:lnTo>
                    <a:pt x="3877056" y="0"/>
                  </a:lnTo>
                  <a:lnTo>
                    <a:pt x="3877056" y="13716"/>
                  </a:lnTo>
                  <a:close/>
                </a:path>
                <a:path w="10587355" h="325119">
                  <a:moveTo>
                    <a:pt x="3973068" y="13716"/>
                  </a:moveTo>
                  <a:lnTo>
                    <a:pt x="3918204" y="13716"/>
                  </a:lnTo>
                  <a:lnTo>
                    <a:pt x="3918204" y="0"/>
                  </a:lnTo>
                  <a:lnTo>
                    <a:pt x="3973068" y="0"/>
                  </a:lnTo>
                  <a:lnTo>
                    <a:pt x="3973068" y="13716"/>
                  </a:lnTo>
                  <a:close/>
                </a:path>
                <a:path w="10587355" h="325119">
                  <a:moveTo>
                    <a:pt x="4069080" y="13716"/>
                  </a:moveTo>
                  <a:lnTo>
                    <a:pt x="4014216" y="13716"/>
                  </a:lnTo>
                  <a:lnTo>
                    <a:pt x="4014216" y="0"/>
                  </a:lnTo>
                  <a:lnTo>
                    <a:pt x="4069080" y="0"/>
                  </a:lnTo>
                  <a:lnTo>
                    <a:pt x="4069080" y="13716"/>
                  </a:lnTo>
                  <a:close/>
                </a:path>
                <a:path w="10587355" h="325119">
                  <a:moveTo>
                    <a:pt x="4165092" y="13716"/>
                  </a:moveTo>
                  <a:lnTo>
                    <a:pt x="4110228" y="13716"/>
                  </a:lnTo>
                  <a:lnTo>
                    <a:pt x="4110228" y="0"/>
                  </a:lnTo>
                  <a:lnTo>
                    <a:pt x="4165092" y="0"/>
                  </a:lnTo>
                  <a:lnTo>
                    <a:pt x="4165092" y="13716"/>
                  </a:lnTo>
                  <a:close/>
                </a:path>
                <a:path w="10587355" h="325119">
                  <a:moveTo>
                    <a:pt x="4261104" y="13716"/>
                  </a:moveTo>
                  <a:lnTo>
                    <a:pt x="4206240" y="13716"/>
                  </a:lnTo>
                  <a:lnTo>
                    <a:pt x="4206240" y="0"/>
                  </a:lnTo>
                  <a:lnTo>
                    <a:pt x="4261104" y="0"/>
                  </a:lnTo>
                  <a:lnTo>
                    <a:pt x="4261104" y="13716"/>
                  </a:lnTo>
                  <a:close/>
                </a:path>
                <a:path w="10587355" h="325119">
                  <a:moveTo>
                    <a:pt x="4357116" y="13716"/>
                  </a:moveTo>
                  <a:lnTo>
                    <a:pt x="4302252" y="13716"/>
                  </a:lnTo>
                  <a:lnTo>
                    <a:pt x="4302252" y="0"/>
                  </a:lnTo>
                  <a:lnTo>
                    <a:pt x="4357116" y="0"/>
                  </a:lnTo>
                  <a:lnTo>
                    <a:pt x="4357116" y="13716"/>
                  </a:lnTo>
                  <a:close/>
                </a:path>
                <a:path w="10587355" h="325119">
                  <a:moveTo>
                    <a:pt x="4453128" y="13716"/>
                  </a:moveTo>
                  <a:lnTo>
                    <a:pt x="4398264" y="13716"/>
                  </a:lnTo>
                  <a:lnTo>
                    <a:pt x="4398264" y="0"/>
                  </a:lnTo>
                  <a:lnTo>
                    <a:pt x="4453128" y="0"/>
                  </a:lnTo>
                  <a:lnTo>
                    <a:pt x="4453128" y="13716"/>
                  </a:lnTo>
                  <a:close/>
                </a:path>
                <a:path w="10587355" h="325119">
                  <a:moveTo>
                    <a:pt x="4549140" y="13716"/>
                  </a:moveTo>
                  <a:lnTo>
                    <a:pt x="4494276" y="13716"/>
                  </a:lnTo>
                  <a:lnTo>
                    <a:pt x="4494276" y="0"/>
                  </a:lnTo>
                  <a:lnTo>
                    <a:pt x="4549140" y="0"/>
                  </a:lnTo>
                  <a:lnTo>
                    <a:pt x="4549140" y="13716"/>
                  </a:lnTo>
                  <a:close/>
                </a:path>
                <a:path w="10587355" h="325119">
                  <a:moveTo>
                    <a:pt x="4645152" y="13716"/>
                  </a:moveTo>
                  <a:lnTo>
                    <a:pt x="4590288" y="13716"/>
                  </a:lnTo>
                  <a:lnTo>
                    <a:pt x="4590288" y="0"/>
                  </a:lnTo>
                  <a:lnTo>
                    <a:pt x="4645152" y="0"/>
                  </a:lnTo>
                  <a:lnTo>
                    <a:pt x="4645152" y="13716"/>
                  </a:lnTo>
                  <a:close/>
                </a:path>
                <a:path w="10587355" h="325119">
                  <a:moveTo>
                    <a:pt x="4741164" y="13716"/>
                  </a:moveTo>
                  <a:lnTo>
                    <a:pt x="4686300" y="13716"/>
                  </a:lnTo>
                  <a:lnTo>
                    <a:pt x="4686300" y="0"/>
                  </a:lnTo>
                  <a:lnTo>
                    <a:pt x="4741164" y="0"/>
                  </a:lnTo>
                  <a:lnTo>
                    <a:pt x="4741164" y="13716"/>
                  </a:lnTo>
                  <a:close/>
                </a:path>
                <a:path w="10587355" h="325119">
                  <a:moveTo>
                    <a:pt x="4837176" y="13716"/>
                  </a:moveTo>
                  <a:lnTo>
                    <a:pt x="4782312" y="13716"/>
                  </a:lnTo>
                  <a:lnTo>
                    <a:pt x="4782312" y="0"/>
                  </a:lnTo>
                  <a:lnTo>
                    <a:pt x="4837176" y="0"/>
                  </a:lnTo>
                  <a:lnTo>
                    <a:pt x="4837176" y="13716"/>
                  </a:lnTo>
                  <a:close/>
                </a:path>
                <a:path w="10587355" h="325119">
                  <a:moveTo>
                    <a:pt x="4933188" y="13716"/>
                  </a:moveTo>
                  <a:lnTo>
                    <a:pt x="4878324" y="13716"/>
                  </a:lnTo>
                  <a:lnTo>
                    <a:pt x="4878324" y="0"/>
                  </a:lnTo>
                  <a:lnTo>
                    <a:pt x="4933188" y="0"/>
                  </a:lnTo>
                  <a:lnTo>
                    <a:pt x="4933188" y="13716"/>
                  </a:lnTo>
                  <a:close/>
                </a:path>
                <a:path w="10587355" h="325119">
                  <a:moveTo>
                    <a:pt x="5029200" y="13716"/>
                  </a:moveTo>
                  <a:lnTo>
                    <a:pt x="4974336" y="13716"/>
                  </a:lnTo>
                  <a:lnTo>
                    <a:pt x="4974336" y="0"/>
                  </a:lnTo>
                  <a:lnTo>
                    <a:pt x="5029200" y="0"/>
                  </a:lnTo>
                  <a:lnTo>
                    <a:pt x="5029200" y="13716"/>
                  </a:lnTo>
                  <a:close/>
                </a:path>
                <a:path w="10587355" h="325119">
                  <a:moveTo>
                    <a:pt x="5125212" y="13716"/>
                  </a:moveTo>
                  <a:lnTo>
                    <a:pt x="5070348" y="13716"/>
                  </a:lnTo>
                  <a:lnTo>
                    <a:pt x="5070348" y="0"/>
                  </a:lnTo>
                  <a:lnTo>
                    <a:pt x="5125212" y="0"/>
                  </a:lnTo>
                  <a:lnTo>
                    <a:pt x="5125212" y="13716"/>
                  </a:lnTo>
                  <a:close/>
                </a:path>
                <a:path w="10587355" h="325119">
                  <a:moveTo>
                    <a:pt x="5221224" y="13716"/>
                  </a:moveTo>
                  <a:lnTo>
                    <a:pt x="5166360" y="13716"/>
                  </a:lnTo>
                  <a:lnTo>
                    <a:pt x="5166360" y="0"/>
                  </a:lnTo>
                  <a:lnTo>
                    <a:pt x="5221224" y="0"/>
                  </a:lnTo>
                  <a:lnTo>
                    <a:pt x="5221224" y="13716"/>
                  </a:lnTo>
                  <a:close/>
                </a:path>
                <a:path w="10587355" h="325119">
                  <a:moveTo>
                    <a:pt x="5317236" y="13716"/>
                  </a:moveTo>
                  <a:lnTo>
                    <a:pt x="5262372" y="13716"/>
                  </a:lnTo>
                  <a:lnTo>
                    <a:pt x="5262372" y="0"/>
                  </a:lnTo>
                  <a:lnTo>
                    <a:pt x="5317236" y="0"/>
                  </a:lnTo>
                  <a:lnTo>
                    <a:pt x="5317236" y="13716"/>
                  </a:lnTo>
                  <a:close/>
                </a:path>
                <a:path w="10587355" h="325119">
                  <a:moveTo>
                    <a:pt x="5413248" y="13716"/>
                  </a:moveTo>
                  <a:lnTo>
                    <a:pt x="5358384" y="13716"/>
                  </a:lnTo>
                  <a:lnTo>
                    <a:pt x="5358384" y="0"/>
                  </a:lnTo>
                  <a:lnTo>
                    <a:pt x="5413248" y="0"/>
                  </a:lnTo>
                  <a:lnTo>
                    <a:pt x="5413248" y="13716"/>
                  </a:lnTo>
                  <a:close/>
                </a:path>
                <a:path w="10587355" h="325119">
                  <a:moveTo>
                    <a:pt x="5509260" y="13716"/>
                  </a:moveTo>
                  <a:lnTo>
                    <a:pt x="5454396" y="13716"/>
                  </a:lnTo>
                  <a:lnTo>
                    <a:pt x="5454396" y="0"/>
                  </a:lnTo>
                  <a:lnTo>
                    <a:pt x="5509260" y="0"/>
                  </a:lnTo>
                  <a:lnTo>
                    <a:pt x="5509260" y="13716"/>
                  </a:lnTo>
                  <a:close/>
                </a:path>
                <a:path w="10587355" h="325119">
                  <a:moveTo>
                    <a:pt x="5603748" y="13716"/>
                  </a:moveTo>
                  <a:lnTo>
                    <a:pt x="5548884" y="13716"/>
                  </a:lnTo>
                  <a:lnTo>
                    <a:pt x="5548884" y="0"/>
                  </a:lnTo>
                  <a:lnTo>
                    <a:pt x="5603748" y="0"/>
                  </a:lnTo>
                  <a:lnTo>
                    <a:pt x="5603748" y="13716"/>
                  </a:lnTo>
                  <a:close/>
                </a:path>
                <a:path w="10587355" h="325119">
                  <a:moveTo>
                    <a:pt x="5699760" y="13716"/>
                  </a:moveTo>
                  <a:lnTo>
                    <a:pt x="5644896" y="13716"/>
                  </a:lnTo>
                  <a:lnTo>
                    <a:pt x="5644896" y="0"/>
                  </a:lnTo>
                  <a:lnTo>
                    <a:pt x="5699760" y="0"/>
                  </a:lnTo>
                  <a:lnTo>
                    <a:pt x="5699760" y="13716"/>
                  </a:lnTo>
                  <a:close/>
                </a:path>
                <a:path w="10587355" h="325119">
                  <a:moveTo>
                    <a:pt x="5795772" y="13716"/>
                  </a:moveTo>
                  <a:lnTo>
                    <a:pt x="5740908" y="13716"/>
                  </a:lnTo>
                  <a:lnTo>
                    <a:pt x="5740908" y="0"/>
                  </a:lnTo>
                  <a:lnTo>
                    <a:pt x="5795772" y="0"/>
                  </a:lnTo>
                  <a:lnTo>
                    <a:pt x="5795772" y="13716"/>
                  </a:lnTo>
                  <a:close/>
                </a:path>
                <a:path w="10587355" h="325119">
                  <a:moveTo>
                    <a:pt x="5891784" y="13716"/>
                  </a:moveTo>
                  <a:lnTo>
                    <a:pt x="5836920" y="13716"/>
                  </a:lnTo>
                  <a:lnTo>
                    <a:pt x="5836920" y="0"/>
                  </a:lnTo>
                  <a:lnTo>
                    <a:pt x="5891784" y="0"/>
                  </a:lnTo>
                  <a:lnTo>
                    <a:pt x="5891784" y="13716"/>
                  </a:lnTo>
                  <a:close/>
                </a:path>
                <a:path w="10587355" h="325119">
                  <a:moveTo>
                    <a:pt x="5987796" y="13716"/>
                  </a:moveTo>
                  <a:lnTo>
                    <a:pt x="5932932" y="13716"/>
                  </a:lnTo>
                  <a:lnTo>
                    <a:pt x="5932932" y="0"/>
                  </a:lnTo>
                  <a:lnTo>
                    <a:pt x="5987796" y="0"/>
                  </a:lnTo>
                  <a:lnTo>
                    <a:pt x="5987796" y="13716"/>
                  </a:lnTo>
                  <a:close/>
                </a:path>
                <a:path w="10587355" h="325119">
                  <a:moveTo>
                    <a:pt x="6083808" y="13716"/>
                  </a:moveTo>
                  <a:lnTo>
                    <a:pt x="6028944" y="13716"/>
                  </a:lnTo>
                  <a:lnTo>
                    <a:pt x="6028944" y="0"/>
                  </a:lnTo>
                  <a:lnTo>
                    <a:pt x="6083808" y="0"/>
                  </a:lnTo>
                  <a:lnTo>
                    <a:pt x="6083808" y="13716"/>
                  </a:lnTo>
                  <a:close/>
                </a:path>
                <a:path w="10587355" h="325119">
                  <a:moveTo>
                    <a:pt x="6179820" y="13716"/>
                  </a:moveTo>
                  <a:lnTo>
                    <a:pt x="6124956" y="13716"/>
                  </a:lnTo>
                  <a:lnTo>
                    <a:pt x="6124956" y="0"/>
                  </a:lnTo>
                  <a:lnTo>
                    <a:pt x="6179820" y="0"/>
                  </a:lnTo>
                  <a:lnTo>
                    <a:pt x="6179820" y="13716"/>
                  </a:lnTo>
                  <a:close/>
                </a:path>
                <a:path w="10587355" h="325119">
                  <a:moveTo>
                    <a:pt x="6275832" y="13716"/>
                  </a:moveTo>
                  <a:lnTo>
                    <a:pt x="6220968" y="13716"/>
                  </a:lnTo>
                  <a:lnTo>
                    <a:pt x="6220968" y="0"/>
                  </a:lnTo>
                  <a:lnTo>
                    <a:pt x="6275832" y="0"/>
                  </a:lnTo>
                  <a:lnTo>
                    <a:pt x="6275832" y="13716"/>
                  </a:lnTo>
                  <a:close/>
                </a:path>
                <a:path w="10587355" h="325119">
                  <a:moveTo>
                    <a:pt x="6371844" y="13716"/>
                  </a:moveTo>
                  <a:lnTo>
                    <a:pt x="6316980" y="13716"/>
                  </a:lnTo>
                  <a:lnTo>
                    <a:pt x="6316980" y="0"/>
                  </a:lnTo>
                  <a:lnTo>
                    <a:pt x="6371844" y="0"/>
                  </a:lnTo>
                  <a:lnTo>
                    <a:pt x="6371844" y="13716"/>
                  </a:lnTo>
                  <a:close/>
                </a:path>
                <a:path w="10587355" h="325119">
                  <a:moveTo>
                    <a:pt x="6467856" y="13716"/>
                  </a:moveTo>
                  <a:lnTo>
                    <a:pt x="6412992" y="13716"/>
                  </a:lnTo>
                  <a:lnTo>
                    <a:pt x="6412992" y="0"/>
                  </a:lnTo>
                  <a:lnTo>
                    <a:pt x="6467856" y="0"/>
                  </a:lnTo>
                  <a:lnTo>
                    <a:pt x="6467856" y="13716"/>
                  </a:lnTo>
                  <a:close/>
                </a:path>
                <a:path w="10587355" h="325119">
                  <a:moveTo>
                    <a:pt x="6563868" y="13716"/>
                  </a:moveTo>
                  <a:lnTo>
                    <a:pt x="6509004" y="13716"/>
                  </a:lnTo>
                  <a:lnTo>
                    <a:pt x="6509004" y="0"/>
                  </a:lnTo>
                  <a:lnTo>
                    <a:pt x="6563868" y="0"/>
                  </a:lnTo>
                  <a:lnTo>
                    <a:pt x="6563868" y="13716"/>
                  </a:lnTo>
                  <a:close/>
                </a:path>
                <a:path w="10587355" h="325119">
                  <a:moveTo>
                    <a:pt x="6659880" y="13716"/>
                  </a:moveTo>
                  <a:lnTo>
                    <a:pt x="6605016" y="13716"/>
                  </a:lnTo>
                  <a:lnTo>
                    <a:pt x="6605016" y="0"/>
                  </a:lnTo>
                  <a:lnTo>
                    <a:pt x="6659880" y="0"/>
                  </a:lnTo>
                  <a:lnTo>
                    <a:pt x="6659880" y="13716"/>
                  </a:lnTo>
                  <a:close/>
                </a:path>
                <a:path w="10587355" h="325119">
                  <a:moveTo>
                    <a:pt x="6755892" y="13716"/>
                  </a:moveTo>
                  <a:lnTo>
                    <a:pt x="6701028" y="13716"/>
                  </a:lnTo>
                  <a:lnTo>
                    <a:pt x="6701028" y="0"/>
                  </a:lnTo>
                  <a:lnTo>
                    <a:pt x="6755892" y="0"/>
                  </a:lnTo>
                  <a:lnTo>
                    <a:pt x="6755892" y="13716"/>
                  </a:lnTo>
                  <a:close/>
                </a:path>
                <a:path w="10587355" h="325119">
                  <a:moveTo>
                    <a:pt x="6851904" y="13716"/>
                  </a:moveTo>
                  <a:lnTo>
                    <a:pt x="6797040" y="13716"/>
                  </a:lnTo>
                  <a:lnTo>
                    <a:pt x="6797040" y="0"/>
                  </a:lnTo>
                  <a:lnTo>
                    <a:pt x="6851904" y="0"/>
                  </a:lnTo>
                  <a:lnTo>
                    <a:pt x="6851904" y="13716"/>
                  </a:lnTo>
                  <a:close/>
                </a:path>
                <a:path w="10587355" h="325119">
                  <a:moveTo>
                    <a:pt x="6947916" y="13716"/>
                  </a:moveTo>
                  <a:lnTo>
                    <a:pt x="6893052" y="13716"/>
                  </a:lnTo>
                  <a:lnTo>
                    <a:pt x="6893052" y="0"/>
                  </a:lnTo>
                  <a:lnTo>
                    <a:pt x="6947916" y="0"/>
                  </a:lnTo>
                  <a:lnTo>
                    <a:pt x="6947916" y="13716"/>
                  </a:lnTo>
                  <a:close/>
                </a:path>
                <a:path w="10587355" h="325119">
                  <a:moveTo>
                    <a:pt x="7043928" y="13716"/>
                  </a:moveTo>
                  <a:lnTo>
                    <a:pt x="6989064" y="13716"/>
                  </a:lnTo>
                  <a:lnTo>
                    <a:pt x="6989064" y="0"/>
                  </a:lnTo>
                  <a:lnTo>
                    <a:pt x="7043928" y="0"/>
                  </a:lnTo>
                  <a:lnTo>
                    <a:pt x="7043928" y="13716"/>
                  </a:lnTo>
                  <a:close/>
                </a:path>
                <a:path w="10587355" h="325119">
                  <a:moveTo>
                    <a:pt x="7139940" y="13716"/>
                  </a:moveTo>
                  <a:lnTo>
                    <a:pt x="7085076" y="13716"/>
                  </a:lnTo>
                  <a:lnTo>
                    <a:pt x="7085076" y="0"/>
                  </a:lnTo>
                  <a:lnTo>
                    <a:pt x="7139940" y="0"/>
                  </a:lnTo>
                  <a:lnTo>
                    <a:pt x="7139940" y="13716"/>
                  </a:lnTo>
                  <a:close/>
                </a:path>
                <a:path w="10587355" h="325119">
                  <a:moveTo>
                    <a:pt x="7235952" y="13716"/>
                  </a:moveTo>
                  <a:lnTo>
                    <a:pt x="7181088" y="13716"/>
                  </a:lnTo>
                  <a:lnTo>
                    <a:pt x="7181088" y="0"/>
                  </a:lnTo>
                  <a:lnTo>
                    <a:pt x="7235952" y="0"/>
                  </a:lnTo>
                  <a:lnTo>
                    <a:pt x="7235952" y="13716"/>
                  </a:lnTo>
                  <a:close/>
                </a:path>
                <a:path w="10587355" h="325119">
                  <a:moveTo>
                    <a:pt x="7331964" y="13716"/>
                  </a:moveTo>
                  <a:lnTo>
                    <a:pt x="7277100" y="13716"/>
                  </a:lnTo>
                  <a:lnTo>
                    <a:pt x="7277100" y="0"/>
                  </a:lnTo>
                  <a:lnTo>
                    <a:pt x="7331964" y="0"/>
                  </a:lnTo>
                  <a:lnTo>
                    <a:pt x="7331964" y="13716"/>
                  </a:lnTo>
                  <a:close/>
                </a:path>
                <a:path w="10587355" h="325119">
                  <a:moveTo>
                    <a:pt x="7427976" y="13716"/>
                  </a:moveTo>
                  <a:lnTo>
                    <a:pt x="7373112" y="13716"/>
                  </a:lnTo>
                  <a:lnTo>
                    <a:pt x="7373112" y="0"/>
                  </a:lnTo>
                  <a:lnTo>
                    <a:pt x="7427976" y="0"/>
                  </a:lnTo>
                  <a:lnTo>
                    <a:pt x="7427976" y="13716"/>
                  </a:lnTo>
                  <a:close/>
                </a:path>
                <a:path w="10587355" h="325119">
                  <a:moveTo>
                    <a:pt x="7523988" y="13716"/>
                  </a:moveTo>
                  <a:lnTo>
                    <a:pt x="7469124" y="13716"/>
                  </a:lnTo>
                  <a:lnTo>
                    <a:pt x="7469124" y="0"/>
                  </a:lnTo>
                  <a:lnTo>
                    <a:pt x="7523988" y="0"/>
                  </a:lnTo>
                  <a:lnTo>
                    <a:pt x="7523988" y="13716"/>
                  </a:lnTo>
                  <a:close/>
                </a:path>
                <a:path w="10587355" h="325119">
                  <a:moveTo>
                    <a:pt x="7620000" y="13716"/>
                  </a:moveTo>
                  <a:lnTo>
                    <a:pt x="7565136" y="13716"/>
                  </a:lnTo>
                  <a:lnTo>
                    <a:pt x="7565136" y="0"/>
                  </a:lnTo>
                  <a:lnTo>
                    <a:pt x="7620000" y="0"/>
                  </a:lnTo>
                  <a:lnTo>
                    <a:pt x="7620000" y="13716"/>
                  </a:lnTo>
                  <a:close/>
                </a:path>
                <a:path w="10587355" h="325119">
                  <a:moveTo>
                    <a:pt x="7716012" y="13716"/>
                  </a:moveTo>
                  <a:lnTo>
                    <a:pt x="7661148" y="13716"/>
                  </a:lnTo>
                  <a:lnTo>
                    <a:pt x="7661148" y="0"/>
                  </a:lnTo>
                  <a:lnTo>
                    <a:pt x="7716012" y="0"/>
                  </a:lnTo>
                  <a:lnTo>
                    <a:pt x="7716012" y="13716"/>
                  </a:lnTo>
                  <a:close/>
                </a:path>
                <a:path w="10587355" h="325119">
                  <a:moveTo>
                    <a:pt x="7812024" y="13716"/>
                  </a:moveTo>
                  <a:lnTo>
                    <a:pt x="7757160" y="13716"/>
                  </a:lnTo>
                  <a:lnTo>
                    <a:pt x="7757160" y="0"/>
                  </a:lnTo>
                  <a:lnTo>
                    <a:pt x="7812024" y="0"/>
                  </a:lnTo>
                  <a:lnTo>
                    <a:pt x="7812024" y="13716"/>
                  </a:lnTo>
                  <a:close/>
                </a:path>
                <a:path w="10587355" h="325119">
                  <a:moveTo>
                    <a:pt x="7908036" y="13716"/>
                  </a:moveTo>
                  <a:lnTo>
                    <a:pt x="7853172" y="13716"/>
                  </a:lnTo>
                  <a:lnTo>
                    <a:pt x="7853172" y="0"/>
                  </a:lnTo>
                  <a:lnTo>
                    <a:pt x="7908036" y="0"/>
                  </a:lnTo>
                  <a:lnTo>
                    <a:pt x="7908036" y="13716"/>
                  </a:lnTo>
                  <a:close/>
                </a:path>
                <a:path w="10587355" h="325119">
                  <a:moveTo>
                    <a:pt x="8002524" y="13716"/>
                  </a:moveTo>
                  <a:lnTo>
                    <a:pt x="7949184" y="13716"/>
                  </a:lnTo>
                  <a:lnTo>
                    <a:pt x="7949184" y="0"/>
                  </a:lnTo>
                  <a:lnTo>
                    <a:pt x="8002524" y="0"/>
                  </a:lnTo>
                  <a:lnTo>
                    <a:pt x="8002524" y="13716"/>
                  </a:lnTo>
                  <a:close/>
                </a:path>
                <a:path w="10587355" h="325119">
                  <a:moveTo>
                    <a:pt x="8098536" y="13716"/>
                  </a:moveTo>
                  <a:lnTo>
                    <a:pt x="8043672" y="13716"/>
                  </a:lnTo>
                  <a:lnTo>
                    <a:pt x="8043672" y="0"/>
                  </a:lnTo>
                  <a:lnTo>
                    <a:pt x="8098536" y="0"/>
                  </a:lnTo>
                  <a:lnTo>
                    <a:pt x="8098536" y="13716"/>
                  </a:lnTo>
                  <a:close/>
                </a:path>
                <a:path w="10587355" h="325119">
                  <a:moveTo>
                    <a:pt x="8194548" y="13716"/>
                  </a:moveTo>
                  <a:lnTo>
                    <a:pt x="8139684" y="13716"/>
                  </a:lnTo>
                  <a:lnTo>
                    <a:pt x="8139684" y="0"/>
                  </a:lnTo>
                  <a:lnTo>
                    <a:pt x="8194548" y="0"/>
                  </a:lnTo>
                  <a:lnTo>
                    <a:pt x="8194548" y="13716"/>
                  </a:lnTo>
                  <a:close/>
                </a:path>
                <a:path w="10587355" h="325119">
                  <a:moveTo>
                    <a:pt x="8290560" y="13716"/>
                  </a:moveTo>
                  <a:lnTo>
                    <a:pt x="8235696" y="13716"/>
                  </a:lnTo>
                  <a:lnTo>
                    <a:pt x="8235696" y="0"/>
                  </a:lnTo>
                  <a:lnTo>
                    <a:pt x="8290560" y="0"/>
                  </a:lnTo>
                  <a:lnTo>
                    <a:pt x="8290560" y="13716"/>
                  </a:lnTo>
                  <a:close/>
                </a:path>
                <a:path w="10587355" h="325119">
                  <a:moveTo>
                    <a:pt x="8386572" y="13716"/>
                  </a:moveTo>
                  <a:lnTo>
                    <a:pt x="8331708" y="13716"/>
                  </a:lnTo>
                  <a:lnTo>
                    <a:pt x="8331708" y="0"/>
                  </a:lnTo>
                  <a:lnTo>
                    <a:pt x="8386572" y="0"/>
                  </a:lnTo>
                  <a:lnTo>
                    <a:pt x="8386572" y="13716"/>
                  </a:lnTo>
                  <a:close/>
                </a:path>
                <a:path w="10587355" h="325119">
                  <a:moveTo>
                    <a:pt x="8482584" y="13716"/>
                  </a:moveTo>
                  <a:lnTo>
                    <a:pt x="8427720" y="13716"/>
                  </a:lnTo>
                  <a:lnTo>
                    <a:pt x="8427720" y="0"/>
                  </a:lnTo>
                  <a:lnTo>
                    <a:pt x="8482584" y="0"/>
                  </a:lnTo>
                  <a:lnTo>
                    <a:pt x="8482584" y="13716"/>
                  </a:lnTo>
                  <a:close/>
                </a:path>
                <a:path w="10587355" h="325119">
                  <a:moveTo>
                    <a:pt x="8578596" y="13716"/>
                  </a:moveTo>
                  <a:lnTo>
                    <a:pt x="8523732" y="13716"/>
                  </a:lnTo>
                  <a:lnTo>
                    <a:pt x="8523732" y="0"/>
                  </a:lnTo>
                  <a:lnTo>
                    <a:pt x="8578596" y="0"/>
                  </a:lnTo>
                  <a:lnTo>
                    <a:pt x="8578596" y="13716"/>
                  </a:lnTo>
                  <a:close/>
                </a:path>
                <a:path w="10587355" h="325119">
                  <a:moveTo>
                    <a:pt x="8674608" y="13716"/>
                  </a:moveTo>
                  <a:lnTo>
                    <a:pt x="8619744" y="13716"/>
                  </a:lnTo>
                  <a:lnTo>
                    <a:pt x="8619744" y="0"/>
                  </a:lnTo>
                  <a:lnTo>
                    <a:pt x="8674608" y="0"/>
                  </a:lnTo>
                  <a:lnTo>
                    <a:pt x="8674608" y="13716"/>
                  </a:lnTo>
                  <a:close/>
                </a:path>
                <a:path w="10587355" h="325119">
                  <a:moveTo>
                    <a:pt x="8770620" y="13716"/>
                  </a:moveTo>
                  <a:lnTo>
                    <a:pt x="8715756" y="13716"/>
                  </a:lnTo>
                  <a:lnTo>
                    <a:pt x="8715756" y="0"/>
                  </a:lnTo>
                  <a:lnTo>
                    <a:pt x="8770620" y="0"/>
                  </a:lnTo>
                  <a:lnTo>
                    <a:pt x="8770620" y="13716"/>
                  </a:lnTo>
                  <a:close/>
                </a:path>
                <a:path w="10587355" h="325119">
                  <a:moveTo>
                    <a:pt x="8866632" y="13716"/>
                  </a:moveTo>
                  <a:lnTo>
                    <a:pt x="8811768" y="13716"/>
                  </a:lnTo>
                  <a:lnTo>
                    <a:pt x="8811768" y="0"/>
                  </a:lnTo>
                  <a:lnTo>
                    <a:pt x="8866632" y="0"/>
                  </a:lnTo>
                  <a:lnTo>
                    <a:pt x="8866632" y="13716"/>
                  </a:lnTo>
                  <a:close/>
                </a:path>
                <a:path w="10587355" h="325119">
                  <a:moveTo>
                    <a:pt x="8962644" y="13716"/>
                  </a:moveTo>
                  <a:lnTo>
                    <a:pt x="8907780" y="13716"/>
                  </a:lnTo>
                  <a:lnTo>
                    <a:pt x="8907780" y="0"/>
                  </a:lnTo>
                  <a:lnTo>
                    <a:pt x="8962644" y="0"/>
                  </a:lnTo>
                  <a:lnTo>
                    <a:pt x="8962644" y="13716"/>
                  </a:lnTo>
                  <a:close/>
                </a:path>
                <a:path w="10587355" h="325119">
                  <a:moveTo>
                    <a:pt x="9058656" y="13716"/>
                  </a:moveTo>
                  <a:lnTo>
                    <a:pt x="9003792" y="13716"/>
                  </a:lnTo>
                  <a:lnTo>
                    <a:pt x="9003792" y="0"/>
                  </a:lnTo>
                  <a:lnTo>
                    <a:pt x="9058656" y="0"/>
                  </a:lnTo>
                  <a:lnTo>
                    <a:pt x="9058656" y="13716"/>
                  </a:lnTo>
                  <a:close/>
                </a:path>
                <a:path w="10587355" h="325119">
                  <a:moveTo>
                    <a:pt x="9154668" y="13716"/>
                  </a:moveTo>
                  <a:lnTo>
                    <a:pt x="9099804" y="13716"/>
                  </a:lnTo>
                  <a:lnTo>
                    <a:pt x="9099804" y="0"/>
                  </a:lnTo>
                  <a:lnTo>
                    <a:pt x="9154668" y="0"/>
                  </a:lnTo>
                  <a:lnTo>
                    <a:pt x="9154668" y="13716"/>
                  </a:lnTo>
                  <a:close/>
                </a:path>
                <a:path w="10587355" h="325119">
                  <a:moveTo>
                    <a:pt x="9250680" y="13716"/>
                  </a:moveTo>
                  <a:lnTo>
                    <a:pt x="9195816" y="13716"/>
                  </a:lnTo>
                  <a:lnTo>
                    <a:pt x="9195816" y="0"/>
                  </a:lnTo>
                  <a:lnTo>
                    <a:pt x="9250680" y="0"/>
                  </a:lnTo>
                  <a:lnTo>
                    <a:pt x="9250680" y="13716"/>
                  </a:lnTo>
                  <a:close/>
                </a:path>
                <a:path w="10587355" h="325119">
                  <a:moveTo>
                    <a:pt x="9346692" y="13716"/>
                  </a:moveTo>
                  <a:lnTo>
                    <a:pt x="9291828" y="13716"/>
                  </a:lnTo>
                  <a:lnTo>
                    <a:pt x="9291828" y="0"/>
                  </a:lnTo>
                  <a:lnTo>
                    <a:pt x="9346692" y="0"/>
                  </a:lnTo>
                  <a:lnTo>
                    <a:pt x="9346692" y="13716"/>
                  </a:lnTo>
                  <a:close/>
                </a:path>
                <a:path w="10587355" h="325119">
                  <a:moveTo>
                    <a:pt x="9442704" y="13716"/>
                  </a:moveTo>
                  <a:lnTo>
                    <a:pt x="9387840" y="13716"/>
                  </a:lnTo>
                  <a:lnTo>
                    <a:pt x="9387840" y="0"/>
                  </a:lnTo>
                  <a:lnTo>
                    <a:pt x="9442704" y="0"/>
                  </a:lnTo>
                  <a:lnTo>
                    <a:pt x="9442704" y="13716"/>
                  </a:lnTo>
                  <a:close/>
                </a:path>
                <a:path w="10587355" h="325119">
                  <a:moveTo>
                    <a:pt x="9538716" y="13716"/>
                  </a:moveTo>
                  <a:lnTo>
                    <a:pt x="9483852" y="13716"/>
                  </a:lnTo>
                  <a:lnTo>
                    <a:pt x="9483852" y="0"/>
                  </a:lnTo>
                  <a:lnTo>
                    <a:pt x="9538716" y="0"/>
                  </a:lnTo>
                  <a:lnTo>
                    <a:pt x="9538716" y="13716"/>
                  </a:lnTo>
                  <a:close/>
                </a:path>
                <a:path w="10587355" h="325119">
                  <a:moveTo>
                    <a:pt x="9634728" y="13716"/>
                  </a:moveTo>
                  <a:lnTo>
                    <a:pt x="9579864" y="13716"/>
                  </a:lnTo>
                  <a:lnTo>
                    <a:pt x="9579864" y="0"/>
                  </a:lnTo>
                  <a:lnTo>
                    <a:pt x="9634728" y="0"/>
                  </a:lnTo>
                  <a:lnTo>
                    <a:pt x="9634728" y="13716"/>
                  </a:lnTo>
                  <a:close/>
                </a:path>
                <a:path w="10587355" h="325119">
                  <a:moveTo>
                    <a:pt x="9730740" y="13716"/>
                  </a:moveTo>
                  <a:lnTo>
                    <a:pt x="9675876" y="13716"/>
                  </a:lnTo>
                  <a:lnTo>
                    <a:pt x="9675876" y="0"/>
                  </a:lnTo>
                  <a:lnTo>
                    <a:pt x="9730740" y="0"/>
                  </a:lnTo>
                  <a:lnTo>
                    <a:pt x="9730740" y="13716"/>
                  </a:lnTo>
                  <a:close/>
                </a:path>
                <a:path w="10587355" h="325119">
                  <a:moveTo>
                    <a:pt x="9826752" y="13716"/>
                  </a:moveTo>
                  <a:lnTo>
                    <a:pt x="9771888" y="13716"/>
                  </a:lnTo>
                  <a:lnTo>
                    <a:pt x="9771888" y="0"/>
                  </a:lnTo>
                  <a:lnTo>
                    <a:pt x="9826752" y="0"/>
                  </a:lnTo>
                  <a:lnTo>
                    <a:pt x="9826752" y="13716"/>
                  </a:lnTo>
                  <a:close/>
                </a:path>
                <a:path w="10587355" h="325119">
                  <a:moveTo>
                    <a:pt x="9922764" y="13716"/>
                  </a:moveTo>
                  <a:lnTo>
                    <a:pt x="9867900" y="13716"/>
                  </a:lnTo>
                  <a:lnTo>
                    <a:pt x="9867900" y="0"/>
                  </a:lnTo>
                  <a:lnTo>
                    <a:pt x="9922764" y="0"/>
                  </a:lnTo>
                  <a:lnTo>
                    <a:pt x="9922764" y="13716"/>
                  </a:lnTo>
                  <a:close/>
                </a:path>
                <a:path w="10587355" h="325119">
                  <a:moveTo>
                    <a:pt x="10018776" y="13716"/>
                  </a:moveTo>
                  <a:lnTo>
                    <a:pt x="9963912" y="13716"/>
                  </a:lnTo>
                  <a:lnTo>
                    <a:pt x="9963912" y="0"/>
                  </a:lnTo>
                  <a:lnTo>
                    <a:pt x="10018776" y="0"/>
                  </a:lnTo>
                  <a:lnTo>
                    <a:pt x="10018776" y="13716"/>
                  </a:lnTo>
                  <a:close/>
                </a:path>
                <a:path w="10587355" h="325119">
                  <a:moveTo>
                    <a:pt x="10114788" y="13716"/>
                  </a:moveTo>
                  <a:lnTo>
                    <a:pt x="10059924" y="13716"/>
                  </a:lnTo>
                  <a:lnTo>
                    <a:pt x="10059924" y="0"/>
                  </a:lnTo>
                  <a:lnTo>
                    <a:pt x="10114788" y="0"/>
                  </a:lnTo>
                  <a:lnTo>
                    <a:pt x="10114788" y="13716"/>
                  </a:lnTo>
                  <a:close/>
                </a:path>
                <a:path w="10587355" h="325119">
                  <a:moveTo>
                    <a:pt x="10210800" y="13716"/>
                  </a:moveTo>
                  <a:lnTo>
                    <a:pt x="10155936" y="13716"/>
                  </a:lnTo>
                  <a:lnTo>
                    <a:pt x="10155936" y="0"/>
                  </a:lnTo>
                  <a:lnTo>
                    <a:pt x="10210800" y="0"/>
                  </a:lnTo>
                  <a:lnTo>
                    <a:pt x="10210800" y="13716"/>
                  </a:lnTo>
                  <a:close/>
                </a:path>
                <a:path w="10587355" h="325119">
                  <a:moveTo>
                    <a:pt x="10306812" y="13716"/>
                  </a:moveTo>
                  <a:lnTo>
                    <a:pt x="10251948" y="13716"/>
                  </a:lnTo>
                  <a:lnTo>
                    <a:pt x="10251948" y="0"/>
                  </a:lnTo>
                  <a:lnTo>
                    <a:pt x="10306812" y="0"/>
                  </a:lnTo>
                  <a:lnTo>
                    <a:pt x="10306812" y="13716"/>
                  </a:lnTo>
                  <a:close/>
                </a:path>
                <a:path w="10587355" h="325119">
                  <a:moveTo>
                    <a:pt x="10401300" y="13716"/>
                  </a:moveTo>
                  <a:lnTo>
                    <a:pt x="10347960" y="13716"/>
                  </a:lnTo>
                  <a:lnTo>
                    <a:pt x="10347960" y="0"/>
                  </a:lnTo>
                  <a:lnTo>
                    <a:pt x="10401300" y="0"/>
                  </a:lnTo>
                  <a:lnTo>
                    <a:pt x="10401300" y="13716"/>
                  </a:lnTo>
                  <a:close/>
                </a:path>
                <a:path w="10587355" h="325119">
                  <a:moveTo>
                    <a:pt x="10497312" y="13716"/>
                  </a:moveTo>
                  <a:lnTo>
                    <a:pt x="10442448" y="13716"/>
                  </a:lnTo>
                  <a:lnTo>
                    <a:pt x="10442448" y="0"/>
                  </a:lnTo>
                  <a:lnTo>
                    <a:pt x="10497312" y="0"/>
                  </a:lnTo>
                  <a:lnTo>
                    <a:pt x="10497312" y="13716"/>
                  </a:lnTo>
                  <a:close/>
                </a:path>
                <a:path w="10587355" h="325119">
                  <a:moveTo>
                    <a:pt x="10573512" y="13716"/>
                  </a:moveTo>
                  <a:lnTo>
                    <a:pt x="10538460" y="13716"/>
                  </a:lnTo>
                  <a:lnTo>
                    <a:pt x="10538460" y="0"/>
                  </a:lnTo>
                  <a:lnTo>
                    <a:pt x="10587228" y="0"/>
                  </a:lnTo>
                  <a:lnTo>
                    <a:pt x="10587228" y="7620"/>
                  </a:lnTo>
                  <a:lnTo>
                    <a:pt x="10573512" y="7620"/>
                  </a:lnTo>
                  <a:lnTo>
                    <a:pt x="10573512" y="13716"/>
                  </a:lnTo>
                  <a:close/>
                </a:path>
                <a:path w="10587355" h="325119">
                  <a:moveTo>
                    <a:pt x="10587228" y="19812"/>
                  </a:moveTo>
                  <a:lnTo>
                    <a:pt x="10573512" y="19812"/>
                  </a:lnTo>
                  <a:lnTo>
                    <a:pt x="10573512" y="7620"/>
                  </a:lnTo>
                  <a:lnTo>
                    <a:pt x="10581132" y="13716"/>
                  </a:lnTo>
                  <a:lnTo>
                    <a:pt x="10587228" y="13716"/>
                  </a:lnTo>
                  <a:lnTo>
                    <a:pt x="10587228" y="19812"/>
                  </a:lnTo>
                  <a:close/>
                </a:path>
                <a:path w="10587355" h="325119">
                  <a:moveTo>
                    <a:pt x="10587228" y="13716"/>
                  </a:moveTo>
                  <a:lnTo>
                    <a:pt x="10581132" y="13716"/>
                  </a:lnTo>
                  <a:lnTo>
                    <a:pt x="10573512" y="7620"/>
                  </a:lnTo>
                  <a:lnTo>
                    <a:pt x="10587228" y="7620"/>
                  </a:lnTo>
                  <a:lnTo>
                    <a:pt x="10587228" y="13716"/>
                  </a:lnTo>
                  <a:close/>
                </a:path>
                <a:path w="10587355" h="325119">
                  <a:moveTo>
                    <a:pt x="10587228" y="115824"/>
                  </a:moveTo>
                  <a:lnTo>
                    <a:pt x="10573512" y="115824"/>
                  </a:lnTo>
                  <a:lnTo>
                    <a:pt x="10573512" y="60960"/>
                  </a:lnTo>
                  <a:lnTo>
                    <a:pt x="10587228" y="60960"/>
                  </a:lnTo>
                  <a:lnTo>
                    <a:pt x="10587228" y="115824"/>
                  </a:lnTo>
                  <a:close/>
                </a:path>
                <a:path w="10587355" h="325119">
                  <a:moveTo>
                    <a:pt x="10587228" y="211836"/>
                  </a:moveTo>
                  <a:lnTo>
                    <a:pt x="10573512" y="211836"/>
                  </a:lnTo>
                  <a:lnTo>
                    <a:pt x="10573512" y="156972"/>
                  </a:lnTo>
                  <a:lnTo>
                    <a:pt x="10587228" y="156972"/>
                  </a:lnTo>
                  <a:lnTo>
                    <a:pt x="10587228" y="211836"/>
                  </a:lnTo>
                  <a:close/>
                </a:path>
                <a:path w="10587355" h="325119">
                  <a:moveTo>
                    <a:pt x="10587228" y="307848"/>
                  </a:moveTo>
                  <a:lnTo>
                    <a:pt x="10573512" y="307848"/>
                  </a:lnTo>
                  <a:lnTo>
                    <a:pt x="10573512" y="252984"/>
                  </a:lnTo>
                  <a:lnTo>
                    <a:pt x="10587228" y="252984"/>
                  </a:lnTo>
                  <a:lnTo>
                    <a:pt x="10587228" y="307848"/>
                  </a:lnTo>
                  <a:close/>
                </a:path>
                <a:path w="10587355" h="325119">
                  <a:moveTo>
                    <a:pt x="10549128" y="324612"/>
                  </a:moveTo>
                  <a:lnTo>
                    <a:pt x="10494264" y="324612"/>
                  </a:lnTo>
                  <a:lnTo>
                    <a:pt x="10494264" y="310896"/>
                  </a:lnTo>
                  <a:lnTo>
                    <a:pt x="10549128" y="310896"/>
                  </a:lnTo>
                  <a:lnTo>
                    <a:pt x="10549128" y="324612"/>
                  </a:lnTo>
                  <a:close/>
                </a:path>
                <a:path w="10587355" h="325119">
                  <a:moveTo>
                    <a:pt x="10453116" y="324612"/>
                  </a:moveTo>
                  <a:lnTo>
                    <a:pt x="10398252" y="324612"/>
                  </a:lnTo>
                  <a:lnTo>
                    <a:pt x="10398252" y="310896"/>
                  </a:lnTo>
                  <a:lnTo>
                    <a:pt x="10453116" y="310896"/>
                  </a:lnTo>
                  <a:lnTo>
                    <a:pt x="10453116" y="324612"/>
                  </a:lnTo>
                  <a:close/>
                </a:path>
                <a:path w="10587355" h="325119">
                  <a:moveTo>
                    <a:pt x="10357104" y="324612"/>
                  </a:moveTo>
                  <a:lnTo>
                    <a:pt x="10302240" y="324612"/>
                  </a:lnTo>
                  <a:lnTo>
                    <a:pt x="10302240" y="310896"/>
                  </a:lnTo>
                  <a:lnTo>
                    <a:pt x="10357104" y="310896"/>
                  </a:lnTo>
                  <a:lnTo>
                    <a:pt x="10357104" y="324612"/>
                  </a:lnTo>
                  <a:close/>
                </a:path>
                <a:path w="10587355" h="325119">
                  <a:moveTo>
                    <a:pt x="10261092" y="324612"/>
                  </a:moveTo>
                  <a:lnTo>
                    <a:pt x="10206228" y="324612"/>
                  </a:lnTo>
                  <a:lnTo>
                    <a:pt x="10206228" y="310896"/>
                  </a:lnTo>
                  <a:lnTo>
                    <a:pt x="10261092" y="310896"/>
                  </a:lnTo>
                  <a:lnTo>
                    <a:pt x="10261092" y="324612"/>
                  </a:lnTo>
                  <a:close/>
                </a:path>
                <a:path w="10587355" h="325119">
                  <a:moveTo>
                    <a:pt x="10165080" y="324612"/>
                  </a:moveTo>
                  <a:lnTo>
                    <a:pt x="10110216" y="324612"/>
                  </a:lnTo>
                  <a:lnTo>
                    <a:pt x="10110216" y="310896"/>
                  </a:lnTo>
                  <a:lnTo>
                    <a:pt x="10165080" y="310896"/>
                  </a:lnTo>
                  <a:lnTo>
                    <a:pt x="10165080" y="324612"/>
                  </a:lnTo>
                  <a:close/>
                </a:path>
                <a:path w="10587355" h="325119">
                  <a:moveTo>
                    <a:pt x="10069068" y="324612"/>
                  </a:moveTo>
                  <a:lnTo>
                    <a:pt x="10015728" y="324612"/>
                  </a:lnTo>
                  <a:lnTo>
                    <a:pt x="10015728" y="310896"/>
                  </a:lnTo>
                  <a:lnTo>
                    <a:pt x="10069068" y="310896"/>
                  </a:lnTo>
                  <a:lnTo>
                    <a:pt x="10069068" y="324612"/>
                  </a:lnTo>
                  <a:close/>
                </a:path>
                <a:path w="10587355" h="325119">
                  <a:moveTo>
                    <a:pt x="9974580" y="324612"/>
                  </a:moveTo>
                  <a:lnTo>
                    <a:pt x="9919716" y="324612"/>
                  </a:lnTo>
                  <a:lnTo>
                    <a:pt x="9919716" y="310896"/>
                  </a:lnTo>
                  <a:lnTo>
                    <a:pt x="9974580" y="310896"/>
                  </a:lnTo>
                  <a:lnTo>
                    <a:pt x="9974580" y="324612"/>
                  </a:lnTo>
                  <a:close/>
                </a:path>
                <a:path w="10587355" h="325119">
                  <a:moveTo>
                    <a:pt x="9878568" y="324612"/>
                  </a:moveTo>
                  <a:lnTo>
                    <a:pt x="9823704" y="324612"/>
                  </a:lnTo>
                  <a:lnTo>
                    <a:pt x="9823704" y="310896"/>
                  </a:lnTo>
                  <a:lnTo>
                    <a:pt x="9878568" y="310896"/>
                  </a:lnTo>
                  <a:lnTo>
                    <a:pt x="9878568" y="324612"/>
                  </a:lnTo>
                  <a:close/>
                </a:path>
                <a:path w="10587355" h="325119">
                  <a:moveTo>
                    <a:pt x="9782556" y="324612"/>
                  </a:moveTo>
                  <a:lnTo>
                    <a:pt x="9727692" y="324612"/>
                  </a:lnTo>
                  <a:lnTo>
                    <a:pt x="9727692" y="310896"/>
                  </a:lnTo>
                  <a:lnTo>
                    <a:pt x="9782556" y="310896"/>
                  </a:lnTo>
                  <a:lnTo>
                    <a:pt x="9782556" y="324612"/>
                  </a:lnTo>
                  <a:close/>
                </a:path>
                <a:path w="10587355" h="325119">
                  <a:moveTo>
                    <a:pt x="9686544" y="324612"/>
                  </a:moveTo>
                  <a:lnTo>
                    <a:pt x="9631680" y="324612"/>
                  </a:lnTo>
                  <a:lnTo>
                    <a:pt x="9631680" y="310896"/>
                  </a:lnTo>
                  <a:lnTo>
                    <a:pt x="9686544" y="310896"/>
                  </a:lnTo>
                  <a:lnTo>
                    <a:pt x="9686544" y="324612"/>
                  </a:lnTo>
                  <a:close/>
                </a:path>
                <a:path w="10587355" h="325119">
                  <a:moveTo>
                    <a:pt x="9590532" y="324612"/>
                  </a:moveTo>
                  <a:lnTo>
                    <a:pt x="9535668" y="324612"/>
                  </a:lnTo>
                  <a:lnTo>
                    <a:pt x="9535668" y="310896"/>
                  </a:lnTo>
                  <a:lnTo>
                    <a:pt x="9590532" y="310896"/>
                  </a:lnTo>
                  <a:lnTo>
                    <a:pt x="9590532" y="324612"/>
                  </a:lnTo>
                  <a:close/>
                </a:path>
                <a:path w="10587355" h="325119">
                  <a:moveTo>
                    <a:pt x="9494520" y="324612"/>
                  </a:moveTo>
                  <a:lnTo>
                    <a:pt x="9439656" y="324612"/>
                  </a:lnTo>
                  <a:lnTo>
                    <a:pt x="9439656" y="310896"/>
                  </a:lnTo>
                  <a:lnTo>
                    <a:pt x="9494520" y="310896"/>
                  </a:lnTo>
                  <a:lnTo>
                    <a:pt x="9494520" y="324612"/>
                  </a:lnTo>
                  <a:close/>
                </a:path>
                <a:path w="10587355" h="325119">
                  <a:moveTo>
                    <a:pt x="9398508" y="324612"/>
                  </a:moveTo>
                  <a:lnTo>
                    <a:pt x="9343644" y="324612"/>
                  </a:lnTo>
                  <a:lnTo>
                    <a:pt x="9343644" y="310896"/>
                  </a:lnTo>
                  <a:lnTo>
                    <a:pt x="9398508" y="310896"/>
                  </a:lnTo>
                  <a:lnTo>
                    <a:pt x="9398508" y="324612"/>
                  </a:lnTo>
                  <a:close/>
                </a:path>
                <a:path w="10587355" h="325119">
                  <a:moveTo>
                    <a:pt x="9302496" y="324612"/>
                  </a:moveTo>
                  <a:lnTo>
                    <a:pt x="9247632" y="324612"/>
                  </a:lnTo>
                  <a:lnTo>
                    <a:pt x="9247632" y="310896"/>
                  </a:lnTo>
                  <a:lnTo>
                    <a:pt x="9302496" y="310896"/>
                  </a:lnTo>
                  <a:lnTo>
                    <a:pt x="9302496" y="324612"/>
                  </a:lnTo>
                  <a:close/>
                </a:path>
                <a:path w="10587355" h="325119">
                  <a:moveTo>
                    <a:pt x="9206484" y="324612"/>
                  </a:moveTo>
                  <a:lnTo>
                    <a:pt x="9151620" y="324612"/>
                  </a:lnTo>
                  <a:lnTo>
                    <a:pt x="9151620" y="310896"/>
                  </a:lnTo>
                  <a:lnTo>
                    <a:pt x="9206484" y="310896"/>
                  </a:lnTo>
                  <a:lnTo>
                    <a:pt x="9206484" y="324612"/>
                  </a:lnTo>
                  <a:close/>
                </a:path>
                <a:path w="10587355" h="325119">
                  <a:moveTo>
                    <a:pt x="9110472" y="324612"/>
                  </a:moveTo>
                  <a:lnTo>
                    <a:pt x="9055608" y="324612"/>
                  </a:lnTo>
                  <a:lnTo>
                    <a:pt x="9055608" y="310896"/>
                  </a:lnTo>
                  <a:lnTo>
                    <a:pt x="9110472" y="310896"/>
                  </a:lnTo>
                  <a:lnTo>
                    <a:pt x="9110472" y="324612"/>
                  </a:lnTo>
                  <a:close/>
                </a:path>
                <a:path w="10587355" h="325119">
                  <a:moveTo>
                    <a:pt x="9014460" y="324612"/>
                  </a:moveTo>
                  <a:lnTo>
                    <a:pt x="8959596" y="324612"/>
                  </a:lnTo>
                  <a:lnTo>
                    <a:pt x="8959596" y="310896"/>
                  </a:lnTo>
                  <a:lnTo>
                    <a:pt x="9014460" y="310896"/>
                  </a:lnTo>
                  <a:lnTo>
                    <a:pt x="9014460" y="324612"/>
                  </a:lnTo>
                  <a:close/>
                </a:path>
                <a:path w="10587355" h="325119">
                  <a:moveTo>
                    <a:pt x="8918448" y="324612"/>
                  </a:moveTo>
                  <a:lnTo>
                    <a:pt x="8863584" y="324612"/>
                  </a:lnTo>
                  <a:lnTo>
                    <a:pt x="8863584" y="310896"/>
                  </a:lnTo>
                  <a:lnTo>
                    <a:pt x="8918448" y="310896"/>
                  </a:lnTo>
                  <a:lnTo>
                    <a:pt x="8918448" y="324612"/>
                  </a:lnTo>
                  <a:close/>
                </a:path>
                <a:path w="10587355" h="325119">
                  <a:moveTo>
                    <a:pt x="8822436" y="324612"/>
                  </a:moveTo>
                  <a:lnTo>
                    <a:pt x="8767572" y="324612"/>
                  </a:lnTo>
                  <a:lnTo>
                    <a:pt x="8767572" y="310896"/>
                  </a:lnTo>
                  <a:lnTo>
                    <a:pt x="8822436" y="310896"/>
                  </a:lnTo>
                  <a:lnTo>
                    <a:pt x="8822436" y="324612"/>
                  </a:lnTo>
                  <a:close/>
                </a:path>
                <a:path w="10587355" h="325119">
                  <a:moveTo>
                    <a:pt x="8726424" y="324612"/>
                  </a:moveTo>
                  <a:lnTo>
                    <a:pt x="8671560" y="324612"/>
                  </a:lnTo>
                  <a:lnTo>
                    <a:pt x="8671560" y="310896"/>
                  </a:lnTo>
                  <a:lnTo>
                    <a:pt x="8726424" y="310896"/>
                  </a:lnTo>
                  <a:lnTo>
                    <a:pt x="8726424" y="324612"/>
                  </a:lnTo>
                  <a:close/>
                </a:path>
                <a:path w="10587355" h="325119">
                  <a:moveTo>
                    <a:pt x="8630412" y="324612"/>
                  </a:moveTo>
                  <a:lnTo>
                    <a:pt x="8575548" y="324612"/>
                  </a:lnTo>
                  <a:lnTo>
                    <a:pt x="8575548" y="310896"/>
                  </a:lnTo>
                  <a:lnTo>
                    <a:pt x="8630412" y="310896"/>
                  </a:lnTo>
                  <a:lnTo>
                    <a:pt x="8630412" y="324612"/>
                  </a:lnTo>
                  <a:close/>
                </a:path>
                <a:path w="10587355" h="325119">
                  <a:moveTo>
                    <a:pt x="8534400" y="324612"/>
                  </a:moveTo>
                  <a:lnTo>
                    <a:pt x="8479536" y="324612"/>
                  </a:lnTo>
                  <a:lnTo>
                    <a:pt x="8479536" y="310896"/>
                  </a:lnTo>
                  <a:lnTo>
                    <a:pt x="8534400" y="310896"/>
                  </a:lnTo>
                  <a:lnTo>
                    <a:pt x="8534400" y="324612"/>
                  </a:lnTo>
                  <a:close/>
                </a:path>
                <a:path w="10587355" h="325119">
                  <a:moveTo>
                    <a:pt x="8438388" y="324612"/>
                  </a:moveTo>
                  <a:lnTo>
                    <a:pt x="8383524" y="324612"/>
                  </a:lnTo>
                  <a:lnTo>
                    <a:pt x="8383524" y="310896"/>
                  </a:lnTo>
                  <a:lnTo>
                    <a:pt x="8438388" y="310896"/>
                  </a:lnTo>
                  <a:lnTo>
                    <a:pt x="8438388" y="324612"/>
                  </a:lnTo>
                  <a:close/>
                </a:path>
                <a:path w="10587355" h="325119">
                  <a:moveTo>
                    <a:pt x="8342376" y="324612"/>
                  </a:moveTo>
                  <a:lnTo>
                    <a:pt x="8287512" y="324612"/>
                  </a:lnTo>
                  <a:lnTo>
                    <a:pt x="8287512" y="310896"/>
                  </a:lnTo>
                  <a:lnTo>
                    <a:pt x="8342376" y="310896"/>
                  </a:lnTo>
                  <a:lnTo>
                    <a:pt x="8342376" y="324612"/>
                  </a:lnTo>
                  <a:close/>
                </a:path>
                <a:path w="10587355" h="325119">
                  <a:moveTo>
                    <a:pt x="8246364" y="324612"/>
                  </a:moveTo>
                  <a:lnTo>
                    <a:pt x="8191500" y="324612"/>
                  </a:lnTo>
                  <a:lnTo>
                    <a:pt x="8191500" y="310896"/>
                  </a:lnTo>
                  <a:lnTo>
                    <a:pt x="8246364" y="310896"/>
                  </a:lnTo>
                  <a:lnTo>
                    <a:pt x="8246364" y="324612"/>
                  </a:lnTo>
                  <a:close/>
                </a:path>
                <a:path w="10587355" h="325119">
                  <a:moveTo>
                    <a:pt x="8150352" y="324612"/>
                  </a:moveTo>
                  <a:lnTo>
                    <a:pt x="8095488" y="324612"/>
                  </a:lnTo>
                  <a:lnTo>
                    <a:pt x="8095488" y="310896"/>
                  </a:lnTo>
                  <a:lnTo>
                    <a:pt x="8150352" y="310896"/>
                  </a:lnTo>
                  <a:lnTo>
                    <a:pt x="8150352" y="324612"/>
                  </a:lnTo>
                  <a:close/>
                </a:path>
                <a:path w="10587355" h="325119">
                  <a:moveTo>
                    <a:pt x="8054340" y="324612"/>
                  </a:moveTo>
                  <a:lnTo>
                    <a:pt x="7999476" y="324612"/>
                  </a:lnTo>
                  <a:lnTo>
                    <a:pt x="7999476" y="310896"/>
                  </a:lnTo>
                  <a:lnTo>
                    <a:pt x="8054340" y="310896"/>
                  </a:lnTo>
                  <a:lnTo>
                    <a:pt x="8054340" y="324612"/>
                  </a:lnTo>
                  <a:close/>
                </a:path>
                <a:path w="10587355" h="325119">
                  <a:moveTo>
                    <a:pt x="7958328" y="324612"/>
                  </a:moveTo>
                  <a:lnTo>
                    <a:pt x="7903464" y="324612"/>
                  </a:lnTo>
                  <a:lnTo>
                    <a:pt x="7903464" y="310896"/>
                  </a:lnTo>
                  <a:lnTo>
                    <a:pt x="7958328" y="310896"/>
                  </a:lnTo>
                  <a:lnTo>
                    <a:pt x="7958328" y="324612"/>
                  </a:lnTo>
                  <a:close/>
                </a:path>
                <a:path w="10587355" h="325119">
                  <a:moveTo>
                    <a:pt x="7862316" y="324612"/>
                  </a:moveTo>
                  <a:lnTo>
                    <a:pt x="7807452" y="324612"/>
                  </a:lnTo>
                  <a:lnTo>
                    <a:pt x="7807452" y="310896"/>
                  </a:lnTo>
                  <a:lnTo>
                    <a:pt x="7862316" y="310896"/>
                  </a:lnTo>
                  <a:lnTo>
                    <a:pt x="7862316" y="324612"/>
                  </a:lnTo>
                  <a:close/>
                </a:path>
                <a:path w="10587355" h="325119">
                  <a:moveTo>
                    <a:pt x="7766304" y="324612"/>
                  </a:moveTo>
                  <a:lnTo>
                    <a:pt x="7711440" y="324612"/>
                  </a:lnTo>
                  <a:lnTo>
                    <a:pt x="7711440" y="310896"/>
                  </a:lnTo>
                  <a:lnTo>
                    <a:pt x="7766304" y="310896"/>
                  </a:lnTo>
                  <a:lnTo>
                    <a:pt x="7766304" y="324612"/>
                  </a:lnTo>
                  <a:close/>
                </a:path>
                <a:path w="10587355" h="325119">
                  <a:moveTo>
                    <a:pt x="7670292" y="324612"/>
                  </a:moveTo>
                  <a:lnTo>
                    <a:pt x="7615428" y="324612"/>
                  </a:lnTo>
                  <a:lnTo>
                    <a:pt x="7615428" y="310896"/>
                  </a:lnTo>
                  <a:lnTo>
                    <a:pt x="7670292" y="310896"/>
                  </a:lnTo>
                  <a:lnTo>
                    <a:pt x="7670292" y="324612"/>
                  </a:lnTo>
                  <a:close/>
                </a:path>
                <a:path w="10587355" h="325119">
                  <a:moveTo>
                    <a:pt x="7575804" y="324612"/>
                  </a:moveTo>
                  <a:lnTo>
                    <a:pt x="7520940" y="324612"/>
                  </a:lnTo>
                  <a:lnTo>
                    <a:pt x="7520940" y="310896"/>
                  </a:lnTo>
                  <a:lnTo>
                    <a:pt x="7575804" y="310896"/>
                  </a:lnTo>
                  <a:lnTo>
                    <a:pt x="7575804" y="324612"/>
                  </a:lnTo>
                  <a:close/>
                </a:path>
                <a:path w="10587355" h="325119">
                  <a:moveTo>
                    <a:pt x="7479792" y="324612"/>
                  </a:moveTo>
                  <a:lnTo>
                    <a:pt x="7424928" y="324612"/>
                  </a:lnTo>
                  <a:lnTo>
                    <a:pt x="7424928" y="310896"/>
                  </a:lnTo>
                  <a:lnTo>
                    <a:pt x="7479792" y="310896"/>
                  </a:lnTo>
                  <a:lnTo>
                    <a:pt x="7479792" y="324612"/>
                  </a:lnTo>
                  <a:close/>
                </a:path>
                <a:path w="10587355" h="325119">
                  <a:moveTo>
                    <a:pt x="7383780" y="324612"/>
                  </a:moveTo>
                  <a:lnTo>
                    <a:pt x="7328916" y="324612"/>
                  </a:lnTo>
                  <a:lnTo>
                    <a:pt x="7328916" y="310896"/>
                  </a:lnTo>
                  <a:lnTo>
                    <a:pt x="7383780" y="310896"/>
                  </a:lnTo>
                  <a:lnTo>
                    <a:pt x="7383780" y="324612"/>
                  </a:lnTo>
                  <a:close/>
                </a:path>
                <a:path w="10587355" h="325119">
                  <a:moveTo>
                    <a:pt x="7287768" y="324612"/>
                  </a:moveTo>
                  <a:lnTo>
                    <a:pt x="7232904" y="324612"/>
                  </a:lnTo>
                  <a:lnTo>
                    <a:pt x="7232904" y="310896"/>
                  </a:lnTo>
                  <a:lnTo>
                    <a:pt x="7287768" y="310896"/>
                  </a:lnTo>
                  <a:lnTo>
                    <a:pt x="7287768" y="324612"/>
                  </a:lnTo>
                  <a:close/>
                </a:path>
                <a:path w="10587355" h="325119">
                  <a:moveTo>
                    <a:pt x="7191756" y="324612"/>
                  </a:moveTo>
                  <a:lnTo>
                    <a:pt x="7136892" y="324612"/>
                  </a:lnTo>
                  <a:lnTo>
                    <a:pt x="7136892" y="310896"/>
                  </a:lnTo>
                  <a:lnTo>
                    <a:pt x="7191756" y="310896"/>
                  </a:lnTo>
                  <a:lnTo>
                    <a:pt x="7191756" y="324612"/>
                  </a:lnTo>
                  <a:close/>
                </a:path>
                <a:path w="10587355" h="325119">
                  <a:moveTo>
                    <a:pt x="7095744" y="324612"/>
                  </a:moveTo>
                  <a:lnTo>
                    <a:pt x="7040880" y="324612"/>
                  </a:lnTo>
                  <a:lnTo>
                    <a:pt x="7040880" y="310896"/>
                  </a:lnTo>
                  <a:lnTo>
                    <a:pt x="7095744" y="310896"/>
                  </a:lnTo>
                  <a:lnTo>
                    <a:pt x="7095744" y="324612"/>
                  </a:lnTo>
                  <a:close/>
                </a:path>
                <a:path w="10587355" h="325119">
                  <a:moveTo>
                    <a:pt x="6999732" y="324612"/>
                  </a:moveTo>
                  <a:lnTo>
                    <a:pt x="6944868" y="324612"/>
                  </a:lnTo>
                  <a:lnTo>
                    <a:pt x="6944868" y="310896"/>
                  </a:lnTo>
                  <a:lnTo>
                    <a:pt x="6999732" y="310896"/>
                  </a:lnTo>
                  <a:lnTo>
                    <a:pt x="6999732" y="324612"/>
                  </a:lnTo>
                  <a:close/>
                </a:path>
                <a:path w="10587355" h="325119">
                  <a:moveTo>
                    <a:pt x="6903720" y="324612"/>
                  </a:moveTo>
                  <a:lnTo>
                    <a:pt x="6848856" y="324612"/>
                  </a:lnTo>
                  <a:lnTo>
                    <a:pt x="6848856" y="310896"/>
                  </a:lnTo>
                  <a:lnTo>
                    <a:pt x="6903720" y="310896"/>
                  </a:lnTo>
                  <a:lnTo>
                    <a:pt x="6903720" y="324612"/>
                  </a:lnTo>
                  <a:close/>
                </a:path>
                <a:path w="10587355" h="325119">
                  <a:moveTo>
                    <a:pt x="6807708" y="324612"/>
                  </a:moveTo>
                  <a:lnTo>
                    <a:pt x="6752844" y="324612"/>
                  </a:lnTo>
                  <a:lnTo>
                    <a:pt x="6752844" y="310896"/>
                  </a:lnTo>
                  <a:lnTo>
                    <a:pt x="6807708" y="310896"/>
                  </a:lnTo>
                  <a:lnTo>
                    <a:pt x="6807708" y="324612"/>
                  </a:lnTo>
                  <a:close/>
                </a:path>
                <a:path w="10587355" h="325119">
                  <a:moveTo>
                    <a:pt x="6711696" y="324612"/>
                  </a:moveTo>
                  <a:lnTo>
                    <a:pt x="6656832" y="324612"/>
                  </a:lnTo>
                  <a:lnTo>
                    <a:pt x="6656832" y="310896"/>
                  </a:lnTo>
                  <a:lnTo>
                    <a:pt x="6711696" y="310896"/>
                  </a:lnTo>
                  <a:lnTo>
                    <a:pt x="6711696" y="324612"/>
                  </a:lnTo>
                  <a:close/>
                </a:path>
                <a:path w="10587355" h="325119">
                  <a:moveTo>
                    <a:pt x="6615684" y="324612"/>
                  </a:moveTo>
                  <a:lnTo>
                    <a:pt x="6560820" y="324612"/>
                  </a:lnTo>
                  <a:lnTo>
                    <a:pt x="6560820" y="310896"/>
                  </a:lnTo>
                  <a:lnTo>
                    <a:pt x="6615684" y="310896"/>
                  </a:lnTo>
                  <a:lnTo>
                    <a:pt x="6615684" y="324612"/>
                  </a:lnTo>
                  <a:close/>
                </a:path>
                <a:path w="10587355" h="325119">
                  <a:moveTo>
                    <a:pt x="6519672" y="324612"/>
                  </a:moveTo>
                  <a:lnTo>
                    <a:pt x="6464808" y="324612"/>
                  </a:lnTo>
                  <a:lnTo>
                    <a:pt x="6464808" y="310896"/>
                  </a:lnTo>
                  <a:lnTo>
                    <a:pt x="6519672" y="310896"/>
                  </a:lnTo>
                  <a:lnTo>
                    <a:pt x="6519672" y="324612"/>
                  </a:lnTo>
                  <a:close/>
                </a:path>
                <a:path w="10587355" h="325119">
                  <a:moveTo>
                    <a:pt x="6423660" y="324612"/>
                  </a:moveTo>
                  <a:lnTo>
                    <a:pt x="6368796" y="324612"/>
                  </a:lnTo>
                  <a:lnTo>
                    <a:pt x="6368796" y="310896"/>
                  </a:lnTo>
                  <a:lnTo>
                    <a:pt x="6423660" y="310896"/>
                  </a:lnTo>
                  <a:lnTo>
                    <a:pt x="6423660" y="324612"/>
                  </a:lnTo>
                  <a:close/>
                </a:path>
                <a:path w="10587355" h="325119">
                  <a:moveTo>
                    <a:pt x="6327648" y="324612"/>
                  </a:moveTo>
                  <a:lnTo>
                    <a:pt x="6272784" y="324612"/>
                  </a:lnTo>
                  <a:lnTo>
                    <a:pt x="6272784" y="310896"/>
                  </a:lnTo>
                  <a:lnTo>
                    <a:pt x="6327648" y="310896"/>
                  </a:lnTo>
                  <a:lnTo>
                    <a:pt x="6327648" y="324612"/>
                  </a:lnTo>
                  <a:close/>
                </a:path>
                <a:path w="10587355" h="325119">
                  <a:moveTo>
                    <a:pt x="6231636" y="324612"/>
                  </a:moveTo>
                  <a:lnTo>
                    <a:pt x="6176772" y="324612"/>
                  </a:lnTo>
                  <a:lnTo>
                    <a:pt x="6176772" y="310896"/>
                  </a:lnTo>
                  <a:lnTo>
                    <a:pt x="6231636" y="310896"/>
                  </a:lnTo>
                  <a:lnTo>
                    <a:pt x="6231636" y="324612"/>
                  </a:lnTo>
                  <a:close/>
                </a:path>
                <a:path w="10587355" h="325119">
                  <a:moveTo>
                    <a:pt x="6135624" y="324612"/>
                  </a:moveTo>
                  <a:lnTo>
                    <a:pt x="6080760" y="324612"/>
                  </a:lnTo>
                  <a:lnTo>
                    <a:pt x="6080760" y="310896"/>
                  </a:lnTo>
                  <a:lnTo>
                    <a:pt x="6135624" y="310896"/>
                  </a:lnTo>
                  <a:lnTo>
                    <a:pt x="6135624" y="324612"/>
                  </a:lnTo>
                  <a:close/>
                </a:path>
                <a:path w="10587355" h="325119">
                  <a:moveTo>
                    <a:pt x="6039612" y="324612"/>
                  </a:moveTo>
                  <a:lnTo>
                    <a:pt x="5984748" y="324612"/>
                  </a:lnTo>
                  <a:lnTo>
                    <a:pt x="5984748" y="310896"/>
                  </a:lnTo>
                  <a:lnTo>
                    <a:pt x="6039612" y="310896"/>
                  </a:lnTo>
                  <a:lnTo>
                    <a:pt x="6039612" y="324612"/>
                  </a:lnTo>
                  <a:close/>
                </a:path>
                <a:path w="10587355" h="325119">
                  <a:moveTo>
                    <a:pt x="5943600" y="324612"/>
                  </a:moveTo>
                  <a:lnTo>
                    <a:pt x="5888736" y="324612"/>
                  </a:lnTo>
                  <a:lnTo>
                    <a:pt x="5888736" y="310896"/>
                  </a:lnTo>
                  <a:lnTo>
                    <a:pt x="5943600" y="310896"/>
                  </a:lnTo>
                  <a:lnTo>
                    <a:pt x="5943600" y="324612"/>
                  </a:lnTo>
                  <a:close/>
                </a:path>
                <a:path w="10587355" h="325119">
                  <a:moveTo>
                    <a:pt x="5847588" y="324612"/>
                  </a:moveTo>
                  <a:lnTo>
                    <a:pt x="5792724" y="324612"/>
                  </a:lnTo>
                  <a:lnTo>
                    <a:pt x="5792724" y="310896"/>
                  </a:lnTo>
                  <a:lnTo>
                    <a:pt x="5847588" y="310896"/>
                  </a:lnTo>
                  <a:lnTo>
                    <a:pt x="5847588" y="324612"/>
                  </a:lnTo>
                  <a:close/>
                </a:path>
                <a:path w="10587355" h="325119">
                  <a:moveTo>
                    <a:pt x="5751576" y="324612"/>
                  </a:moveTo>
                  <a:lnTo>
                    <a:pt x="5696712" y="324612"/>
                  </a:lnTo>
                  <a:lnTo>
                    <a:pt x="5696712" y="310896"/>
                  </a:lnTo>
                  <a:lnTo>
                    <a:pt x="5751576" y="310896"/>
                  </a:lnTo>
                  <a:lnTo>
                    <a:pt x="5751576" y="324612"/>
                  </a:lnTo>
                  <a:close/>
                </a:path>
                <a:path w="10587355" h="325119">
                  <a:moveTo>
                    <a:pt x="5655564" y="324612"/>
                  </a:moveTo>
                  <a:lnTo>
                    <a:pt x="5600700" y="324612"/>
                  </a:lnTo>
                  <a:lnTo>
                    <a:pt x="5600700" y="310896"/>
                  </a:lnTo>
                  <a:lnTo>
                    <a:pt x="5655564" y="310896"/>
                  </a:lnTo>
                  <a:lnTo>
                    <a:pt x="5655564" y="324612"/>
                  </a:lnTo>
                  <a:close/>
                </a:path>
                <a:path w="10587355" h="325119">
                  <a:moveTo>
                    <a:pt x="5559552" y="324612"/>
                  </a:moveTo>
                  <a:lnTo>
                    <a:pt x="5504688" y="324612"/>
                  </a:lnTo>
                  <a:lnTo>
                    <a:pt x="5504688" y="310896"/>
                  </a:lnTo>
                  <a:lnTo>
                    <a:pt x="5559552" y="310896"/>
                  </a:lnTo>
                  <a:lnTo>
                    <a:pt x="5559552" y="324612"/>
                  </a:lnTo>
                  <a:close/>
                </a:path>
                <a:path w="10587355" h="325119">
                  <a:moveTo>
                    <a:pt x="5463540" y="324612"/>
                  </a:moveTo>
                  <a:lnTo>
                    <a:pt x="5408676" y="324612"/>
                  </a:lnTo>
                  <a:lnTo>
                    <a:pt x="5408676" y="310896"/>
                  </a:lnTo>
                  <a:lnTo>
                    <a:pt x="5463540" y="310896"/>
                  </a:lnTo>
                  <a:lnTo>
                    <a:pt x="5463540" y="324612"/>
                  </a:lnTo>
                  <a:close/>
                </a:path>
                <a:path w="10587355" h="325119">
                  <a:moveTo>
                    <a:pt x="5367528" y="324612"/>
                  </a:moveTo>
                  <a:lnTo>
                    <a:pt x="5312664" y="324612"/>
                  </a:lnTo>
                  <a:lnTo>
                    <a:pt x="5312664" y="310896"/>
                  </a:lnTo>
                  <a:lnTo>
                    <a:pt x="5367528" y="310896"/>
                  </a:lnTo>
                  <a:lnTo>
                    <a:pt x="5367528" y="324612"/>
                  </a:lnTo>
                  <a:close/>
                </a:path>
                <a:path w="10587355" h="325119">
                  <a:moveTo>
                    <a:pt x="5271516" y="324612"/>
                  </a:moveTo>
                  <a:lnTo>
                    <a:pt x="5216652" y="324612"/>
                  </a:lnTo>
                  <a:lnTo>
                    <a:pt x="5216652" y="310896"/>
                  </a:lnTo>
                  <a:lnTo>
                    <a:pt x="5271516" y="310896"/>
                  </a:lnTo>
                  <a:lnTo>
                    <a:pt x="5271516" y="324612"/>
                  </a:lnTo>
                  <a:close/>
                </a:path>
                <a:path w="10587355" h="325119">
                  <a:moveTo>
                    <a:pt x="5175504" y="324612"/>
                  </a:moveTo>
                  <a:lnTo>
                    <a:pt x="5122164" y="324612"/>
                  </a:lnTo>
                  <a:lnTo>
                    <a:pt x="5122164" y="310896"/>
                  </a:lnTo>
                  <a:lnTo>
                    <a:pt x="5175504" y="310896"/>
                  </a:lnTo>
                  <a:lnTo>
                    <a:pt x="5175504" y="324612"/>
                  </a:lnTo>
                  <a:close/>
                </a:path>
                <a:path w="10587355" h="325119">
                  <a:moveTo>
                    <a:pt x="5081016" y="324612"/>
                  </a:moveTo>
                  <a:lnTo>
                    <a:pt x="5026152" y="324612"/>
                  </a:lnTo>
                  <a:lnTo>
                    <a:pt x="5026152" y="310896"/>
                  </a:lnTo>
                  <a:lnTo>
                    <a:pt x="5081016" y="310896"/>
                  </a:lnTo>
                  <a:lnTo>
                    <a:pt x="5081016" y="324612"/>
                  </a:lnTo>
                  <a:close/>
                </a:path>
                <a:path w="10587355" h="325119">
                  <a:moveTo>
                    <a:pt x="4985004" y="324612"/>
                  </a:moveTo>
                  <a:lnTo>
                    <a:pt x="4930140" y="324612"/>
                  </a:lnTo>
                  <a:lnTo>
                    <a:pt x="4930140" y="310896"/>
                  </a:lnTo>
                  <a:lnTo>
                    <a:pt x="4985004" y="310896"/>
                  </a:lnTo>
                  <a:lnTo>
                    <a:pt x="4985004" y="324612"/>
                  </a:lnTo>
                  <a:close/>
                </a:path>
                <a:path w="10587355" h="325119">
                  <a:moveTo>
                    <a:pt x="4888992" y="324612"/>
                  </a:moveTo>
                  <a:lnTo>
                    <a:pt x="4834128" y="324612"/>
                  </a:lnTo>
                  <a:lnTo>
                    <a:pt x="4834128" y="310896"/>
                  </a:lnTo>
                  <a:lnTo>
                    <a:pt x="4888992" y="310896"/>
                  </a:lnTo>
                  <a:lnTo>
                    <a:pt x="4888992" y="324612"/>
                  </a:lnTo>
                  <a:close/>
                </a:path>
                <a:path w="10587355" h="325119">
                  <a:moveTo>
                    <a:pt x="4792980" y="324612"/>
                  </a:moveTo>
                  <a:lnTo>
                    <a:pt x="4738116" y="324612"/>
                  </a:lnTo>
                  <a:lnTo>
                    <a:pt x="4738116" y="310896"/>
                  </a:lnTo>
                  <a:lnTo>
                    <a:pt x="4792980" y="310896"/>
                  </a:lnTo>
                  <a:lnTo>
                    <a:pt x="4792980" y="324612"/>
                  </a:lnTo>
                  <a:close/>
                </a:path>
                <a:path w="10587355" h="325119">
                  <a:moveTo>
                    <a:pt x="4696968" y="324612"/>
                  </a:moveTo>
                  <a:lnTo>
                    <a:pt x="4642104" y="324612"/>
                  </a:lnTo>
                  <a:lnTo>
                    <a:pt x="4642104" y="310896"/>
                  </a:lnTo>
                  <a:lnTo>
                    <a:pt x="4696968" y="310896"/>
                  </a:lnTo>
                  <a:lnTo>
                    <a:pt x="4696968" y="324612"/>
                  </a:lnTo>
                  <a:close/>
                </a:path>
                <a:path w="10587355" h="325119">
                  <a:moveTo>
                    <a:pt x="4600956" y="324612"/>
                  </a:moveTo>
                  <a:lnTo>
                    <a:pt x="4546092" y="324612"/>
                  </a:lnTo>
                  <a:lnTo>
                    <a:pt x="4546092" y="310896"/>
                  </a:lnTo>
                  <a:lnTo>
                    <a:pt x="4600956" y="310896"/>
                  </a:lnTo>
                  <a:lnTo>
                    <a:pt x="4600956" y="324612"/>
                  </a:lnTo>
                  <a:close/>
                </a:path>
                <a:path w="10587355" h="325119">
                  <a:moveTo>
                    <a:pt x="4504944" y="324612"/>
                  </a:moveTo>
                  <a:lnTo>
                    <a:pt x="4450080" y="324612"/>
                  </a:lnTo>
                  <a:lnTo>
                    <a:pt x="4450080" y="310896"/>
                  </a:lnTo>
                  <a:lnTo>
                    <a:pt x="4504944" y="310896"/>
                  </a:lnTo>
                  <a:lnTo>
                    <a:pt x="4504944" y="324612"/>
                  </a:lnTo>
                  <a:close/>
                </a:path>
                <a:path w="10587355" h="325119">
                  <a:moveTo>
                    <a:pt x="4408932" y="324612"/>
                  </a:moveTo>
                  <a:lnTo>
                    <a:pt x="4354068" y="324612"/>
                  </a:lnTo>
                  <a:lnTo>
                    <a:pt x="4354068" y="310896"/>
                  </a:lnTo>
                  <a:lnTo>
                    <a:pt x="4408932" y="310896"/>
                  </a:lnTo>
                  <a:lnTo>
                    <a:pt x="4408932" y="324612"/>
                  </a:lnTo>
                  <a:close/>
                </a:path>
                <a:path w="10587355" h="325119">
                  <a:moveTo>
                    <a:pt x="4312920" y="324612"/>
                  </a:moveTo>
                  <a:lnTo>
                    <a:pt x="4258056" y="324612"/>
                  </a:lnTo>
                  <a:lnTo>
                    <a:pt x="4258056" y="310896"/>
                  </a:lnTo>
                  <a:lnTo>
                    <a:pt x="4312920" y="310896"/>
                  </a:lnTo>
                  <a:lnTo>
                    <a:pt x="4312920" y="324612"/>
                  </a:lnTo>
                  <a:close/>
                </a:path>
                <a:path w="10587355" h="325119">
                  <a:moveTo>
                    <a:pt x="4216908" y="324612"/>
                  </a:moveTo>
                  <a:lnTo>
                    <a:pt x="4162044" y="324612"/>
                  </a:lnTo>
                  <a:lnTo>
                    <a:pt x="4162044" y="310896"/>
                  </a:lnTo>
                  <a:lnTo>
                    <a:pt x="4216908" y="310896"/>
                  </a:lnTo>
                  <a:lnTo>
                    <a:pt x="4216908" y="324612"/>
                  </a:lnTo>
                  <a:close/>
                </a:path>
                <a:path w="10587355" h="325119">
                  <a:moveTo>
                    <a:pt x="4120896" y="324612"/>
                  </a:moveTo>
                  <a:lnTo>
                    <a:pt x="4066032" y="324612"/>
                  </a:lnTo>
                  <a:lnTo>
                    <a:pt x="4066032" y="310896"/>
                  </a:lnTo>
                  <a:lnTo>
                    <a:pt x="4120896" y="310896"/>
                  </a:lnTo>
                  <a:lnTo>
                    <a:pt x="4120896" y="324612"/>
                  </a:lnTo>
                  <a:close/>
                </a:path>
                <a:path w="10587355" h="325119">
                  <a:moveTo>
                    <a:pt x="4024884" y="324612"/>
                  </a:moveTo>
                  <a:lnTo>
                    <a:pt x="3970020" y="324612"/>
                  </a:lnTo>
                  <a:lnTo>
                    <a:pt x="3970020" y="310896"/>
                  </a:lnTo>
                  <a:lnTo>
                    <a:pt x="4024884" y="310896"/>
                  </a:lnTo>
                  <a:lnTo>
                    <a:pt x="4024884" y="324612"/>
                  </a:lnTo>
                  <a:close/>
                </a:path>
                <a:path w="10587355" h="325119">
                  <a:moveTo>
                    <a:pt x="3928872" y="324612"/>
                  </a:moveTo>
                  <a:lnTo>
                    <a:pt x="3874008" y="324612"/>
                  </a:lnTo>
                  <a:lnTo>
                    <a:pt x="3874008" y="310896"/>
                  </a:lnTo>
                  <a:lnTo>
                    <a:pt x="3928872" y="310896"/>
                  </a:lnTo>
                  <a:lnTo>
                    <a:pt x="3928872" y="324612"/>
                  </a:lnTo>
                  <a:close/>
                </a:path>
                <a:path w="10587355" h="325119">
                  <a:moveTo>
                    <a:pt x="3832860" y="324612"/>
                  </a:moveTo>
                  <a:lnTo>
                    <a:pt x="3777996" y="324612"/>
                  </a:lnTo>
                  <a:lnTo>
                    <a:pt x="3777996" y="310896"/>
                  </a:lnTo>
                  <a:lnTo>
                    <a:pt x="3832860" y="310896"/>
                  </a:lnTo>
                  <a:lnTo>
                    <a:pt x="3832860" y="324612"/>
                  </a:lnTo>
                  <a:close/>
                </a:path>
                <a:path w="10587355" h="325119">
                  <a:moveTo>
                    <a:pt x="3736848" y="324612"/>
                  </a:moveTo>
                  <a:lnTo>
                    <a:pt x="3681984" y="324612"/>
                  </a:lnTo>
                  <a:lnTo>
                    <a:pt x="3681984" y="310896"/>
                  </a:lnTo>
                  <a:lnTo>
                    <a:pt x="3736848" y="310896"/>
                  </a:lnTo>
                  <a:lnTo>
                    <a:pt x="3736848" y="324612"/>
                  </a:lnTo>
                  <a:close/>
                </a:path>
                <a:path w="10587355" h="325119">
                  <a:moveTo>
                    <a:pt x="3640836" y="324612"/>
                  </a:moveTo>
                  <a:lnTo>
                    <a:pt x="3585972" y="324612"/>
                  </a:lnTo>
                  <a:lnTo>
                    <a:pt x="3585972" y="310896"/>
                  </a:lnTo>
                  <a:lnTo>
                    <a:pt x="3640836" y="310896"/>
                  </a:lnTo>
                  <a:lnTo>
                    <a:pt x="3640836" y="324612"/>
                  </a:lnTo>
                  <a:close/>
                </a:path>
                <a:path w="10587355" h="325119">
                  <a:moveTo>
                    <a:pt x="3544824" y="324612"/>
                  </a:moveTo>
                  <a:lnTo>
                    <a:pt x="3489960" y="324612"/>
                  </a:lnTo>
                  <a:lnTo>
                    <a:pt x="3489960" y="310896"/>
                  </a:lnTo>
                  <a:lnTo>
                    <a:pt x="3544824" y="310896"/>
                  </a:lnTo>
                  <a:lnTo>
                    <a:pt x="3544824" y="324612"/>
                  </a:lnTo>
                  <a:close/>
                </a:path>
                <a:path w="10587355" h="325119">
                  <a:moveTo>
                    <a:pt x="3448812" y="324612"/>
                  </a:moveTo>
                  <a:lnTo>
                    <a:pt x="3393948" y="324612"/>
                  </a:lnTo>
                  <a:lnTo>
                    <a:pt x="3393948" y="310896"/>
                  </a:lnTo>
                  <a:lnTo>
                    <a:pt x="3448812" y="310896"/>
                  </a:lnTo>
                  <a:lnTo>
                    <a:pt x="3448812" y="324612"/>
                  </a:lnTo>
                  <a:close/>
                </a:path>
                <a:path w="10587355" h="325119">
                  <a:moveTo>
                    <a:pt x="3352800" y="324612"/>
                  </a:moveTo>
                  <a:lnTo>
                    <a:pt x="3297936" y="324612"/>
                  </a:lnTo>
                  <a:lnTo>
                    <a:pt x="3297936" y="310896"/>
                  </a:lnTo>
                  <a:lnTo>
                    <a:pt x="3352800" y="310896"/>
                  </a:lnTo>
                  <a:lnTo>
                    <a:pt x="3352800" y="324612"/>
                  </a:lnTo>
                  <a:close/>
                </a:path>
                <a:path w="10587355" h="325119">
                  <a:moveTo>
                    <a:pt x="3256788" y="324612"/>
                  </a:moveTo>
                  <a:lnTo>
                    <a:pt x="3201924" y="324612"/>
                  </a:lnTo>
                  <a:lnTo>
                    <a:pt x="3201924" y="310896"/>
                  </a:lnTo>
                  <a:lnTo>
                    <a:pt x="3256788" y="310896"/>
                  </a:lnTo>
                  <a:lnTo>
                    <a:pt x="3256788" y="324612"/>
                  </a:lnTo>
                  <a:close/>
                </a:path>
                <a:path w="10587355" h="325119">
                  <a:moveTo>
                    <a:pt x="3160776" y="324612"/>
                  </a:moveTo>
                  <a:lnTo>
                    <a:pt x="3105912" y="324612"/>
                  </a:lnTo>
                  <a:lnTo>
                    <a:pt x="3105912" y="310896"/>
                  </a:lnTo>
                  <a:lnTo>
                    <a:pt x="3160776" y="310896"/>
                  </a:lnTo>
                  <a:lnTo>
                    <a:pt x="3160776" y="324612"/>
                  </a:lnTo>
                  <a:close/>
                </a:path>
                <a:path w="10587355" h="325119">
                  <a:moveTo>
                    <a:pt x="3064764" y="324612"/>
                  </a:moveTo>
                  <a:lnTo>
                    <a:pt x="3009900" y="324612"/>
                  </a:lnTo>
                  <a:lnTo>
                    <a:pt x="3009900" y="310896"/>
                  </a:lnTo>
                  <a:lnTo>
                    <a:pt x="3064764" y="310896"/>
                  </a:lnTo>
                  <a:lnTo>
                    <a:pt x="3064764" y="324612"/>
                  </a:lnTo>
                  <a:close/>
                </a:path>
                <a:path w="10587355" h="325119">
                  <a:moveTo>
                    <a:pt x="2968752" y="324612"/>
                  </a:moveTo>
                  <a:lnTo>
                    <a:pt x="2913888" y="324612"/>
                  </a:lnTo>
                  <a:lnTo>
                    <a:pt x="2913888" y="310896"/>
                  </a:lnTo>
                  <a:lnTo>
                    <a:pt x="2968752" y="310896"/>
                  </a:lnTo>
                  <a:lnTo>
                    <a:pt x="2968752" y="324612"/>
                  </a:lnTo>
                  <a:close/>
                </a:path>
                <a:path w="10587355" h="325119">
                  <a:moveTo>
                    <a:pt x="2872740" y="324612"/>
                  </a:moveTo>
                  <a:lnTo>
                    <a:pt x="2817876" y="324612"/>
                  </a:lnTo>
                  <a:lnTo>
                    <a:pt x="2817876" y="310896"/>
                  </a:lnTo>
                  <a:lnTo>
                    <a:pt x="2872740" y="310896"/>
                  </a:lnTo>
                  <a:lnTo>
                    <a:pt x="2872740" y="324612"/>
                  </a:lnTo>
                  <a:close/>
                </a:path>
                <a:path w="10587355" h="325119">
                  <a:moveTo>
                    <a:pt x="2776728" y="324612"/>
                  </a:moveTo>
                  <a:lnTo>
                    <a:pt x="2721864" y="324612"/>
                  </a:lnTo>
                  <a:lnTo>
                    <a:pt x="2721864" y="310896"/>
                  </a:lnTo>
                  <a:lnTo>
                    <a:pt x="2776728" y="310896"/>
                  </a:lnTo>
                  <a:lnTo>
                    <a:pt x="2776728" y="324612"/>
                  </a:lnTo>
                  <a:close/>
                </a:path>
                <a:path w="10587355" h="325119">
                  <a:moveTo>
                    <a:pt x="2682240" y="324612"/>
                  </a:moveTo>
                  <a:lnTo>
                    <a:pt x="2627376" y="324612"/>
                  </a:lnTo>
                  <a:lnTo>
                    <a:pt x="2627376" y="310896"/>
                  </a:lnTo>
                  <a:lnTo>
                    <a:pt x="2682240" y="310896"/>
                  </a:lnTo>
                  <a:lnTo>
                    <a:pt x="2682240" y="324612"/>
                  </a:lnTo>
                  <a:close/>
                </a:path>
                <a:path w="10587355" h="325119">
                  <a:moveTo>
                    <a:pt x="2586228" y="324612"/>
                  </a:moveTo>
                  <a:lnTo>
                    <a:pt x="2531364" y="324612"/>
                  </a:lnTo>
                  <a:lnTo>
                    <a:pt x="2531364" y="310896"/>
                  </a:lnTo>
                  <a:lnTo>
                    <a:pt x="2586228" y="310896"/>
                  </a:lnTo>
                  <a:lnTo>
                    <a:pt x="2586228" y="324612"/>
                  </a:lnTo>
                  <a:close/>
                </a:path>
                <a:path w="10587355" h="325119">
                  <a:moveTo>
                    <a:pt x="2490216" y="324612"/>
                  </a:moveTo>
                  <a:lnTo>
                    <a:pt x="2435352" y="324612"/>
                  </a:lnTo>
                  <a:lnTo>
                    <a:pt x="2435352" y="310896"/>
                  </a:lnTo>
                  <a:lnTo>
                    <a:pt x="2490216" y="310896"/>
                  </a:lnTo>
                  <a:lnTo>
                    <a:pt x="2490216" y="324612"/>
                  </a:lnTo>
                  <a:close/>
                </a:path>
                <a:path w="10587355" h="325119">
                  <a:moveTo>
                    <a:pt x="2394204" y="324612"/>
                  </a:moveTo>
                  <a:lnTo>
                    <a:pt x="2339340" y="324612"/>
                  </a:lnTo>
                  <a:lnTo>
                    <a:pt x="2339340" y="310896"/>
                  </a:lnTo>
                  <a:lnTo>
                    <a:pt x="2394204" y="310896"/>
                  </a:lnTo>
                  <a:lnTo>
                    <a:pt x="2394204" y="324612"/>
                  </a:lnTo>
                  <a:close/>
                </a:path>
                <a:path w="10587355" h="325119">
                  <a:moveTo>
                    <a:pt x="2298192" y="324612"/>
                  </a:moveTo>
                  <a:lnTo>
                    <a:pt x="2243328" y="324612"/>
                  </a:lnTo>
                  <a:lnTo>
                    <a:pt x="2243328" y="310896"/>
                  </a:lnTo>
                  <a:lnTo>
                    <a:pt x="2298192" y="310896"/>
                  </a:lnTo>
                  <a:lnTo>
                    <a:pt x="2298192" y="324612"/>
                  </a:lnTo>
                  <a:close/>
                </a:path>
                <a:path w="10587355" h="325119">
                  <a:moveTo>
                    <a:pt x="2202180" y="324612"/>
                  </a:moveTo>
                  <a:lnTo>
                    <a:pt x="2147316" y="324612"/>
                  </a:lnTo>
                  <a:lnTo>
                    <a:pt x="2147316" y="310896"/>
                  </a:lnTo>
                  <a:lnTo>
                    <a:pt x="2202180" y="310896"/>
                  </a:lnTo>
                  <a:lnTo>
                    <a:pt x="2202180" y="324612"/>
                  </a:lnTo>
                  <a:close/>
                </a:path>
                <a:path w="10587355" h="325119">
                  <a:moveTo>
                    <a:pt x="2106168" y="324612"/>
                  </a:moveTo>
                  <a:lnTo>
                    <a:pt x="2051304" y="324612"/>
                  </a:lnTo>
                  <a:lnTo>
                    <a:pt x="2051304" y="310896"/>
                  </a:lnTo>
                  <a:lnTo>
                    <a:pt x="2106168" y="310896"/>
                  </a:lnTo>
                  <a:lnTo>
                    <a:pt x="2106168" y="324612"/>
                  </a:lnTo>
                  <a:close/>
                </a:path>
                <a:path w="10587355" h="325119">
                  <a:moveTo>
                    <a:pt x="2010156" y="324612"/>
                  </a:moveTo>
                  <a:lnTo>
                    <a:pt x="1955292" y="324612"/>
                  </a:lnTo>
                  <a:lnTo>
                    <a:pt x="1955292" y="310896"/>
                  </a:lnTo>
                  <a:lnTo>
                    <a:pt x="2010156" y="310896"/>
                  </a:lnTo>
                  <a:lnTo>
                    <a:pt x="2010156" y="324612"/>
                  </a:lnTo>
                  <a:close/>
                </a:path>
                <a:path w="10587355" h="325119">
                  <a:moveTo>
                    <a:pt x="1914144" y="324612"/>
                  </a:moveTo>
                  <a:lnTo>
                    <a:pt x="1859280" y="324612"/>
                  </a:lnTo>
                  <a:lnTo>
                    <a:pt x="1859280" y="310896"/>
                  </a:lnTo>
                  <a:lnTo>
                    <a:pt x="1914144" y="310896"/>
                  </a:lnTo>
                  <a:lnTo>
                    <a:pt x="1914144" y="324612"/>
                  </a:lnTo>
                  <a:close/>
                </a:path>
                <a:path w="10587355" h="325119">
                  <a:moveTo>
                    <a:pt x="1818132" y="324612"/>
                  </a:moveTo>
                  <a:lnTo>
                    <a:pt x="1763268" y="324612"/>
                  </a:lnTo>
                  <a:lnTo>
                    <a:pt x="1763268" y="310896"/>
                  </a:lnTo>
                  <a:lnTo>
                    <a:pt x="1818132" y="310896"/>
                  </a:lnTo>
                  <a:lnTo>
                    <a:pt x="1818132" y="324612"/>
                  </a:lnTo>
                  <a:close/>
                </a:path>
                <a:path w="10587355" h="325119">
                  <a:moveTo>
                    <a:pt x="1722120" y="324612"/>
                  </a:moveTo>
                  <a:lnTo>
                    <a:pt x="1667256" y="324612"/>
                  </a:lnTo>
                  <a:lnTo>
                    <a:pt x="1667256" y="310896"/>
                  </a:lnTo>
                  <a:lnTo>
                    <a:pt x="1722120" y="310896"/>
                  </a:lnTo>
                  <a:lnTo>
                    <a:pt x="1722120" y="324612"/>
                  </a:lnTo>
                  <a:close/>
                </a:path>
                <a:path w="10587355" h="325119">
                  <a:moveTo>
                    <a:pt x="1626108" y="324612"/>
                  </a:moveTo>
                  <a:lnTo>
                    <a:pt x="1571244" y="324612"/>
                  </a:lnTo>
                  <a:lnTo>
                    <a:pt x="1571244" y="310896"/>
                  </a:lnTo>
                  <a:lnTo>
                    <a:pt x="1626108" y="310896"/>
                  </a:lnTo>
                  <a:lnTo>
                    <a:pt x="1626108" y="324612"/>
                  </a:lnTo>
                  <a:close/>
                </a:path>
                <a:path w="10587355" h="325119">
                  <a:moveTo>
                    <a:pt x="1530096" y="324612"/>
                  </a:moveTo>
                  <a:lnTo>
                    <a:pt x="1475232" y="324612"/>
                  </a:lnTo>
                  <a:lnTo>
                    <a:pt x="1475232" y="310896"/>
                  </a:lnTo>
                  <a:lnTo>
                    <a:pt x="1530096" y="310896"/>
                  </a:lnTo>
                  <a:lnTo>
                    <a:pt x="1530096" y="324612"/>
                  </a:lnTo>
                  <a:close/>
                </a:path>
                <a:path w="10587355" h="325119">
                  <a:moveTo>
                    <a:pt x="1434084" y="324612"/>
                  </a:moveTo>
                  <a:lnTo>
                    <a:pt x="1379220" y="324612"/>
                  </a:lnTo>
                  <a:lnTo>
                    <a:pt x="1379220" y="310896"/>
                  </a:lnTo>
                  <a:lnTo>
                    <a:pt x="1434084" y="310896"/>
                  </a:lnTo>
                  <a:lnTo>
                    <a:pt x="1434084" y="324612"/>
                  </a:lnTo>
                  <a:close/>
                </a:path>
                <a:path w="10587355" h="325119">
                  <a:moveTo>
                    <a:pt x="1338072" y="324612"/>
                  </a:moveTo>
                  <a:lnTo>
                    <a:pt x="1283208" y="324612"/>
                  </a:lnTo>
                  <a:lnTo>
                    <a:pt x="1283208" y="310896"/>
                  </a:lnTo>
                  <a:lnTo>
                    <a:pt x="1338072" y="310896"/>
                  </a:lnTo>
                  <a:lnTo>
                    <a:pt x="1338072" y="324612"/>
                  </a:lnTo>
                  <a:close/>
                </a:path>
                <a:path w="10587355" h="325119">
                  <a:moveTo>
                    <a:pt x="1242060" y="324612"/>
                  </a:moveTo>
                  <a:lnTo>
                    <a:pt x="1187196" y="324612"/>
                  </a:lnTo>
                  <a:lnTo>
                    <a:pt x="1187196" y="310896"/>
                  </a:lnTo>
                  <a:lnTo>
                    <a:pt x="1242060" y="310896"/>
                  </a:lnTo>
                  <a:lnTo>
                    <a:pt x="1242060" y="324612"/>
                  </a:lnTo>
                  <a:close/>
                </a:path>
                <a:path w="10587355" h="325119">
                  <a:moveTo>
                    <a:pt x="1146048" y="324612"/>
                  </a:moveTo>
                  <a:lnTo>
                    <a:pt x="1091184" y="324612"/>
                  </a:lnTo>
                  <a:lnTo>
                    <a:pt x="1091184" y="310896"/>
                  </a:lnTo>
                  <a:lnTo>
                    <a:pt x="1146048" y="310896"/>
                  </a:lnTo>
                  <a:lnTo>
                    <a:pt x="1146048" y="324612"/>
                  </a:lnTo>
                  <a:close/>
                </a:path>
                <a:path w="10587355" h="325119">
                  <a:moveTo>
                    <a:pt x="1050036" y="324612"/>
                  </a:moveTo>
                  <a:lnTo>
                    <a:pt x="995172" y="324612"/>
                  </a:lnTo>
                  <a:lnTo>
                    <a:pt x="995172" y="310896"/>
                  </a:lnTo>
                  <a:lnTo>
                    <a:pt x="1050036" y="310896"/>
                  </a:lnTo>
                  <a:lnTo>
                    <a:pt x="1050036" y="324612"/>
                  </a:lnTo>
                  <a:close/>
                </a:path>
                <a:path w="10587355" h="325119">
                  <a:moveTo>
                    <a:pt x="954024" y="324612"/>
                  </a:moveTo>
                  <a:lnTo>
                    <a:pt x="899160" y="324612"/>
                  </a:lnTo>
                  <a:lnTo>
                    <a:pt x="899160" y="310896"/>
                  </a:lnTo>
                  <a:lnTo>
                    <a:pt x="954024" y="310896"/>
                  </a:lnTo>
                  <a:lnTo>
                    <a:pt x="954024" y="324612"/>
                  </a:lnTo>
                  <a:close/>
                </a:path>
                <a:path w="10587355" h="325119">
                  <a:moveTo>
                    <a:pt x="858012" y="324612"/>
                  </a:moveTo>
                  <a:lnTo>
                    <a:pt x="803148" y="324612"/>
                  </a:lnTo>
                  <a:lnTo>
                    <a:pt x="803148" y="310896"/>
                  </a:lnTo>
                  <a:lnTo>
                    <a:pt x="858012" y="310896"/>
                  </a:lnTo>
                  <a:lnTo>
                    <a:pt x="858012" y="324612"/>
                  </a:lnTo>
                  <a:close/>
                </a:path>
                <a:path w="10587355" h="325119">
                  <a:moveTo>
                    <a:pt x="762000" y="324612"/>
                  </a:moveTo>
                  <a:lnTo>
                    <a:pt x="707136" y="324612"/>
                  </a:lnTo>
                  <a:lnTo>
                    <a:pt x="707136" y="310896"/>
                  </a:lnTo>
                  <a:lnTo>
                    <a:pt x="762000" y="310896"/>
                  </a:lnTo>
                  <a:lnTo>
                    <a:pt x="762000" y="324612"/>
                  </a:lnTo>
                  <a:close/>
                </a:path>
                <a:path w="10587355" h="325119">
                  <a:moveTo>
                    <a:pt x="665988" y="324612"/>
                  </a:moveTo>
                  <a:lnTo>
                    <a:pt x="611124" y="324612"/>
                  </a:lnTo>
                  <a:lnTo>
                    <a:pt x="611124" y="310896"/>
                  </a:lnTo>
                  <a:lnTo>
                    <a:pt x="665988" y="310896"/>
                  </a:lnTo>
                  <a:lnTo>
                    <a:pt x="665988" y="324612"/>
                  </a:lnTo>
                  <a:close/>
                </a:path>
                <a:path w="10587355" h="325119">
                  <a:moveTo>
                    <a:pt x="569976" y="324612"/>
                  </a:moveTo>
                  <a:lnTo>
                    <a:pt x="515112" y="324612"/>
                  </a:lnTo>
                  <a:lnTo>
                    <a:pt x="515112" y="310896"/>
                  </a:lnTo>
                  <a:lnTo>
                    <a:pt x="569976" y="310896"/>
                  </a:lnTo>
                  <a:lnTo>
                    <a:pt x="569976" y="324612"/>
                  </a:lnTo>
                  <a:close/>
                </a:path>
                <a:path w="10587355" h="325119">
                  <a:moveTo>
                    <a:pt x="473964" y="324612"/>
                  </a:moveTo>
                  <a:lnTo>
                    <a:pt x="419100" y="324612"/>
                  </a:lnTo>
                  <a:lnTo>
                    <a:pt x="419100" y="310896"/>
                  </a:lnTo>
                  <a:lnTo>
                    <a:pt x="473964" y="310896"/>
                  </a:lnTo>
                  <a:lnTo>
                    <a:pt x="473964" y="324612"/>
                  </a:lnTo>
                  <a:close/>
                </a:path>
                <a:path w="10587355" h="325119">
                  <a:moveTo>
                    <a:pt x="377952" y="324612"/>
                  </a:moveTo>
                  <a:lnTo>
                    <a:pt x="323088" y="324612"/>
                  </a:lnTo>
                  <a:lnTo>
                    <a:pt x="323088" y="310896"/>
                  </a:lnTo>
                  <a:lnTo>
                    <a:pt x="377952" y="310896"/>
                  </a:lnTo>
                  <a:lnTo>
                    <a:pt x="377952" y="324612"/>
                  </a:lnTo>
                  <a:close/>
                </a:path>
                <a:path w="10587355" h="325119">
                  <a:moveTo>
                    <a:pt x="281940" y="324612"/>
                  </a:moveTo>
                  <a:lnTo>
                    <a:pt x="228600" y="324612"/>
                  </a:lnTo>
                  <a:lnTo>
                    <a:pt x="228600" y="310896"/>
                  </a:lnTo>
                  <a:lnTo>
                    <a:pt x="281940" y="310896"/>
                  </a:lnTo>
                  <a:lnTo>
                    <a:pt x="281940" y="324612"/>
                  </a:lnTo>
                  <a:close/>
                </a:path>
                <a:path w="10587355" h="325119">
                  <a:moveTo>
                    <a:pt x="187452" y="324612"/>
                  </a:moveTo>
                  <a:lnTo>
                    <a:pt x="132588" y="324612"/>
                  </a:lnTo>
                  <a:lnTo>
                    <a:pt x="132588" y="310896"/>
                  </a:lnTo>
                  <a:lnTo>
                    <a:pt x="187452" y="310896"/>
                  </a:lnTo>
                  <a:lnTo>
                    <a:pt x="187452" y="324612"/>
                  </a:lnTo>
                  <a:close/>
                </a:path>
                <a:path w="10587355" h="325119">
                  <a:moveTo>
                    <a:pt x="91440" y="324612"/>
                  </a:moveTo>
                  <a:lnTo>
                    <a:pt x="36576" y="324612"/>
                  </a:lnTo>
                  <a:lnTo>
                    <a:pt x="36576" y="310896"/>
                  </a:lnTo>
                  <a:lnTo>
                    <a:pt x="91440" y="310896"/>
                  </a:lnTo>
                  <a:lnTo>
                    <a:pt x="91440" y="324612"/>
                  </a:lnTo>
                  <a:close/>
                </a:path>
              </a:pathLst>
            </a:custGeom>
            <a:solidFill>
              <a:srgbClr val="A4A4A4"/>
            </a:solidFill>
          </p:spPr>
          <p:txBody>
            <a:bodyPr wrap="square" lIns="0" tIns="0" rIns="0" bIns="0" rtlCol="0"/>
            <a:lstStyle/>
            <a:p>
              <a:endParaRPr sz="1632"/>
            </a:p>
          </p:txBody>
        </p:sp>
      </p:grpSp>
      <p:grpSp>
        <p:nvGrpSpPr>
          <p:cNvPr id="6" name="object 6"/>
          <p:cNvGrpSpPr/>
          <p:nvPr/>
        </p:nvGrpSpPr>
        <p:grpSpPr>
          <a:xfrm>
            <a:off x="1493597" y="1288683"/>
            <a:ext cx="2640704" cy="2800206"/>
            <a:chOff x="271272" y="1421130"/>
            <a:chExt cx="2912110" cy="3088005"/>
          </a:xfrm>
        </p:grpSpPr>
        <p:pic>
          <p:nvPicPr>
            <p:cNvPr id="7" name="object 7"/>
            <p:cNvPicPr/>
            <p:nvPr/>
          </p:nvPicPr>
          <p:blipFill>
            <a:blip r:embed="rId2" cstate="print"/>
            <a:stretch>
              <a:fillRect/>
            </a:stretch>
          </p:blipFill>
          <p:spPr>
            <a:xfrm>
              <a:off x="278892" y="1427988"/>
              <a:ext cx="2897124" cy="3073908"/>
            </a:xfrm>
            <a:prstGeom prst="rect">
              <a:avLst/>
            </a:prstGeom>
          </p:spPr>
        </p:pic>
        <p:sp>
          <p:nvSpPr>
            <p:cNvPr id="8" name="object 8"/>
            <p:cNvSpPr/>
            <p:nvPr/>
          </p:nvSpPr>
          <p:spPr>
            <a:xfrm>
              <a:off x="271272" y="1797557"/>
              <a:ext cx="2910840" cy="2399030"/>
            </a:xfrm>
            <a:custGeom>
              <a:avLst/>
              <a:gdLst/>
              <a:ahLst/>
              <a:cxnLst/>
              <a:rect l="l" t="t" r="r" b="b"/>
              <a:pathLst>
                <a:path w="2910840" h="2399029">
                  <a:moveTo>
                    <a:pt x="2910840" y="2385060"/>
                  </a:moveTo>
                  <a:lnTo>
                    <a:pt x="0" y="2385060"/>
                  </a:lnTo>
                  <a:lnTo>
                    <a:pt x="0" y="2398776"/>
                  </a:lnTo>
                  <a:lnTo>
                    <a:pt x="2910840" y="2398776"/>
                  </a:lnTo>
                  <a:lnTo>
                    <a:pt x="2910840" y="2385060"/>
                  </a:lnTo>
                  <a:close/>
                </a:path>
                <a:path w="2910840" h="2399029">
                  <a:moveTo>
                    <a:pt x="2910840" y="1857756"/>
                  </a:moveTo>
                  <a:lnTo>
                    <a:pt x="0" y="1857756"/>
                  </a:lnTo>
                  <a:lnTo>
                    <a:pt x="0" y="1871472"/>
                  </a:lnTo>
                  <a:lnTo>
                    <a:pt x="2910840" y="1871472"/>
                  </a:lnTo>
                  <a:lnTo>
                    <a:pt x="2910840" y="1857756"/>
                  </a:lnTo>
                  <a:close/>
                </a:path>
                <a:path w="2910840" h="2399029">
                  <a:moveTo>
                    <a:pt x="2910840" y="1418844"/>
                  </a:moveTo>
                  <a:lnTo>
                    <a:pt x="0" y="1418844"/>
                  </a:lnTo>
                  <a:lnTo>
                    <a:pt x="0" y="1432560"/>
                  </a:lnTo>
                  <a:lnTo>
                    <a:pt x="2910840" y="1432560"/>
                  </a:lnTo>
                  <a:lnTo>
                    <a:pt x="2910840" y="1418844"/>
                  </a:lnTo>
                  <a:close/>
                </a:path>
                <a:path w="2910840" h="2399029">
                  <a:moveTo>
                    <a:pt x="2910840" y="978408"/>
                  </a:moveTo>
                  <a:lnTo>
                    <a:pt x="0" y="978408"/>
                  </a:lnTo>
                  <a:lnTo>
                    <a:pt x="0" y="992124"/>
                  </a:lnTo>
                  <a:lnTo>
                    <a:pt x="2910840" y="992124"/>
                  </a:lnTo>
                  <a:lnTo>
                    <a:pt x="2910840" y="978408"/>
                  </a:lnTo>
                  <a:close/>
                </a:path>
                <a:path w="2910840" h="2399029">
                  <a:moveTo>
                    <a:pt x="2910840" y="539496"/>
                  </a:moveTo>
                  <a:lnTo>
                    <a:pt x="0" y="539496"/>
                  </a:lnTo>
                  <a:lnTo>
                    <a:pt x="0" y="553212"/>
                  </a:lnTo>
                  <a:lnTo>
                    <a:pt x="2910840" y="553212"/>
                  </a:lnTo>
                  <a:lnTo>
                    <a:pt x="2910840" y="539496"/>
                  </a:lnTo>
                  <a:close/>
                </a:path>
                <a:path w="2910840" h="2399029">
                  <a:moveTo>
                    <a:pt x="2910840" y="0"/>
                  </a:moveTo>
                  <a:lnTo>
                    <a:pt x="0" y="0"/>
                  </a:lnTo>
                  <a:lnTo>
                    <a:pt x="0" y="41148"/>
                  </a:lnTo>
                  <a:lnTo>
                    <a:pt x="2910840" y="41148"/>
                  </a:lnTo>
                  <a:lnTo>
                    <a:pt x="2910840" y="0"/>
                  </a:lnTo>
                  <a:close/>
                </a:path>
              </a:pathLst>
            </a:custGeom>
            <a:solidFill>
              <a:srgbClr val="FFFFFF"/>
            </a:solidFill>
          </p:spPr>
          <p:txBody>
            <a:bodyPr wrap="square" lIns="0" tIns="0" rIns="0" bIns="0" rtlCol="0"/>
            <a:lstStyle/>
            <a:p>
              <a:endParaRPr sz="1632"/>
            </a:p>
          </p:txBody>
        </p:sp>
        <p:sp>
          <p:nvSpPr>
            <p:cNvPr id="9" name="object 9"/>
            <p:cNvSpPr/>
            <p:nvPr/>
          </p:nvSpPr>
          <p:spPr>
            <a:xfrm>
              <a:off x="278892" y="1421892"/>
              <a:ext cx="0" cy="3086100"/>
            </a:xfrm>
            <a:custGeom>
              <a:avLst/>
              <a:gdLst/>
              <a:ahLst/>
              <a:cxnLst/>
              <a:rect l="l" t="t" r="r" b="b"/>
              <a:pathLst>
                <a:path h="3086100">
                  <a:moveTo>
                    <a:pt x="0" y="0"/>
                  </a:moveTo>
                  <a:lnTo>
                    <a:pt x="0" y="3086100"/>
                  </a:lnTo>
                </a:path>
              </a:pathLst>
            </a:custGeom>
            <a:ln w="13716">
              <a:solidFill>
                <a:srgbClr val="FFFFFF"/>
              </a:solidFill>
            </a:ln>
          </p:spPr>
          <p:txBody>
            <a:bodyPr wrap="square" lIns="0" tIns="0" rIns="0" bIns="0" rtlCol="0"/>
            <a:lstStyle/>
            <a:p>
              <a:endParaRPr sz="1632"/>
            </a:p>
          </p:txBody>
        </p:sp>
        <p:sp>
          <p:nvSpPr>
            <p:cNvPr id="10" name="object 10"/>
            <p:cNvSpPr/>
            <p:nvPr/>
          </p:nvSpPr>
          <p:spPr>
            <a:xfrm>
              <a:off x="3176016" y="1421892"/>
              <a:ext cx="0" cy="3086100"/>
            </a:xfrm>
            <a:custGeom>
              <a:avLst/>
              <a:gdLst/>
              <a:ahLst/>
              <a:cxnLst/>
              <a:rect l="l" t="t" r="r" b="b"/>
              <a:pathLst>
                <a:path h="3086100">
                  <a:moveTo>
                    <a:pt x="0" y="0"/>
                  </a:moveTo>
                  <a:lnTo>
                    <a:pt x="0" y="3086100"/>
                  </a:lnTo>
                </a:path>
              </a:pathLst>
            </a:custGeom>
            <a:ln w="13716">
              <a:solidFill>
                <a:srgbClr val="FFFFFF"/>
              </a:solidFill>
            </a:ln>
          </p:spPr>
          <p:txBody>
            <a:bodyPr wrap="square" lIns="0" tIns="0" rIns="0" bIns="0" rtlCol="0"/>
            <a:lstStyle/>
            <a:p>
              <a:endParaRPr sz="1632"/>
            </a:p>
          </p:txBody>
        </p:sp>
        <p:sp>
          <p:nvSpPr>
            <p:cNvPr id="11" name="object 11"/>
            <p:cNvSpPr/>
            <p:nvPr/>
          </p:nvSpPr>
          <p:spPr>
            <a:xfrm>
              <a:off x="271272" y="1427988"/>
              <a:ext cx="2910840" cy="0"/>
            </a:xfrm>
            <a:custGeom>
              <a:avLst/>
              <a:gdLst/>
              <a:ahLst/>
              <a:cxnLst/>
              <a:rect l="l" t="t" r="r" b="b"/>
              <a:pathLst>
                <a:path w="2910840">
                  <a:moveTo>
                    <a:pt x="0" y="0"/>
                  </a:moveTo>
                  <a:lnTo>
                    <a:pt x="2910840" y="0"/>
                  </a:lnTo>
                </a:path>
              </a:pathLst>
            </a:custGeom>
            <a:ln w="13716">
              <a:solidFill>
                <a:srgbClr val="FFFFFF"/>
              </a:solidFill>
            </a:ln>
          </p:spPr>
          <p:txBody>
            <a:bodyPr wrap="square" lIns="0" tIns="0" rIns="0" bIns="0" rtlCol="0"/>
            <a:lstStyle/>
            <a:p>
              <a:endParaRPr sz="1632"/>
            </a:p>
          </p:txBody>
        </p:sp>
        <p:sp>
          <p:nvSpPr>
            <p:cNvPr id="12" name="object 12"/>
            <p:cNvSpPr/>
            <p:nvPr/>
          </p:nvSpPr>
          <p:spPr>
            <a:xfrm>
              <a:off x="271272" y="4501896"/>
              <a:ext cx="2910840" cy="0"/>
            </a:xfrm>
            <a:custGeom>
              <a:avLst/>
              <a:gdLst/>
              <a:ahLst/>
              <a:cxnLst/>
              <a:rect l="l" t="t" r="r" b="b"/>
              <a:pathLst>
                <a:path w="2910840">
                  <a:moveTo>
                    <a:pt x="0" y="0"/>
                  </a:moveTo>
                  <a:lnTo>
                    <a:pt x="2910840" y="0"/>
                  </a:lnTo>
                </a:path>
              </a:pathLst>
            </a:custGeom>
            <a:ln w="13716">
              <a:solidFill>
                <a:srgbClr val="FFFFFF"/>
              </a:solidFill>
            </a:ln>
          </p:spPr>
          <p:txBody>
            <a:bodyPr wrap="square" lIns="0" tIns="0" rIns="0" bIns="0" rtlCol="0"/>
            <a:lstStyle/>
            <a:p>
              <a:endParaRPr sz="1632"/>
            </a:p>
          </p:txBody>
        </p:sp>
      </p:grpSp>
      <p:sp>
        <p:nvSpPr>
          <p:cNvPr id="13" name="object 13"/>
          <p:cNvSpPr txBox="1"/>
          <p:nvPr/>
        </p:nvSpPr>
        <p:spPr>
          <a:xfrm>
            <a:off x="1576051" y="2613370"/>
            <a:ext cx="2465655" cy="1382838"/>
          </a:xfrm>
          <a:prstGeom prst="rect">
            <a:avLst/>
          </a:prstGeom>
        </p:spPr>
        <p:txBody>
          <a:bodyPr vert="horz" wrap="square" lIns="0" tIns="11516" rIns="0" bIns="0" rtlCol="0">
            <a:spAutoFit/>
          </a:bodyPr>
          <a:lstStyle/>
          <a:p>
            <a:pPr marL="11516">
              <a:spcBef>
                <a:spcPts val="91"/>
              </a:spcBef>
            </a:pPr>
            <a:r>
              <a:rPr sz="1270" spc="-9" dirty="0">
                <a:solidFill>
                  <a:srgbClr val="3A3838"/>
                </a:solidFill>
                <a:latin typeface="Meiryo UI"/>
                <a:cs typeface="Meiryo UI"/>
              </a:rPr>
              <a:t>３．PFI</a:t>
            </a:r>
            <a:r>
              <a:rPr sz="1270" spc="-14" dirty="0">
                <a:solidFill>
                  <a:srgbClr val="3A3838"/>
                </a:solidFill>
                <a:latin typeface="Meiryo UI"/>
                <a:cs typeface="Meiryo UI"/>
              </a:rPr>
              <a:t>手法を活用することの妥当性</a:t>
            </a:r>
            <a:endParaRPr sz="1270">
              <a:latin typeface="Meiryo UI"/>
              <a:cs typeface="Meiryo UI"/>
            </a:endParaRPr>
          </a:p>
          <a:p>
            <a:pPr>
              <a:lnSpc>
                <a:spcPct val="100000"/>
              </a:lnSpc>
            </a:pPr>
            <a:endParaRPr sz="952">
              <a:latin typeface="Meiryo UI"/>
              <a:cs typeface="Meiryo UI"/>
            </a:endParaRPr>
          </a:p>
          <a:p>
            <a:pPr marL="11516"/>
            <a:r>
              <a:rPr sz="1270" spc="-9" dirty="0">
                <a:solidFill>
                  <a:srgbClr val="3A3838"/>
                </a:solidFill>
                <a:latin typeface="Meiryo UI"/>
                <a:cs typeface="Meiryo UI"/>
              </a:rPr>
              <a:t>４．財政に及ぼす影響</a:t>
            </a:r>
            <a:endParaRPr sz="1270">
              <a:latin typeface="Meiryo UI"/>
              <a:cs typeface="Meiryo UI"/>
            </a:endParaRPr>
          </a:p>
          <a:p>
            <a:pPr marL="332823" marR="4607" indent="-321882">
              <a:lnSpc>
                <a:spcPct val="100600"/>
              </a:lnSpc>
              <a:spcBef>
                <a:spcPts val="1152"/>
              </a:spcBef>
            </a:pPr>
            <a:r>
              <a:rPr sz="1270" spc="-14" dirty="0">
                <a:solidFill>
                  <a:srgbClr val="3A3838"/>
                </a:solidFill>
                <a:latin typeface="Meiryo UI"/>
                <a:cs typeface="Meiryo UI"/>
              </a:rPr>
              <a:t>５．他の手法による当該公共施設等</a:t>
            </a:r>
            <a:r>
              <a:rPr sz="1270" spc="-9" dirty="0">
                <a:solidFill>
                  <a:srgbClr val="3A3838"/>
                </a:solidFill>
                <a:latin typeface="Meiryo UI"/>
                <a:cs typeface="Meiryo UI"/>
              </a:rPr>
              <a:t>の整備等の可能性</a:t>
            </a:r>
            <a:endParaRPr sz="1270">
              <a:latin typeface="Meiryo UI"/>
              <a:cs typeface="Meiryo UI"/>
            </a:endParaRPr>
          </a:p>
          <a:p>
            <a:pPr marL="12668">
              <a:spcBef>
                <a:spcPts val="703"/>
              </a:spcBef>
            </a:pPr>
            <a:r>
              <a:rPr sz="1270" spc="-63" dirty="0">
                <a:solidFill>
                  <a:srgbClr val="3A3838"/>
                </a:solidFill>
                <a:latin typeface="Meiryo UI"/>
                <a:cs typeface="Meiryo UI"/>
              </a:rPr>
              <a:t>６．その他(適宜考慮して検討を実施)</a:t>
            </a:r>
            <a:endParaRPr sz="1270">
              <a:latin typeface="Meiryo UI"/>
              <a:cs typeface="Meiryo UI"/>
            </a:endParaRPr>
          </a:p>
        </p:txBody>
      </p:sp>
      <p:graphicFrame>
        <p:nvGraphicFramePr>
          <p:cNvPr id="14" name="object 14"/>
          <p:cNvGraphicFramePr>
            <a:graphicFrameLocks noGrp="1"/>
          </p:cNvGraphicFramePr>
          <p:nvPr/>
        </p:nvGraphicFramePr>
        <p:xfrm>
          <a:off x="4448929" y="1288682"/>
          <a:ext cx="6264330" cy="3256830"/>
        </p:xfrm>
        <a:graphic>
          <a:graphicData uri="http://schemas.openxmlformats.org/drawingml/2006/table">
            <a:tbl>
              <a:tblPr firstRow="1" bandRow="1">
                <a:tableStyleId>{2D5ABB26-0587-4C30-8999-92F81FD0307C}</a:tableStyleId>
              </a:tblPr>
              <a:tblGrid>
                <a:gridCol w="2042429">
                  <a:extLst>
                    <a:ext uri="{9D8B030D-6E8A-4147-A177-3AD203B41FA5}">
                      <a16:colId xmlns:a16="http://schemas.microsoft.com/office/drawing/2014/main" val="20000"/>
                    </a:ext>
                  </a:extLst>
                </a:gridCol>
                <a:gridCol w="2325731">
                  <a:extLst>
                    <a:ext uri="{9D8B030D-6E8A-4147-A177-3AD203B41FA5}">
                      <a16:colId xmlns:a16="http://schemas.microsoft.com/office/drawing/2014/main" val="20001"/>
                    </a:ext>
                  </a:extLst>
                </a:gridCol>
                <a:gridCol w="1896170">
                  <a:extLst>
                    <a:ext uri="{9D8B030D-6E8A-4147-A177-3AD203B41FA5}">
                      <a16:colId xmlns:a16="http://schemas.microsoft.com/office/drawing/2014/main" val="20002"/>
                    </a:ext>
                  </a:extLst>
                </a:gridCol>
              </a:tblGrid>
              <a:tr h="375434">
                <a:tc>
                  <a:txBody>
                    <a:bodyPr/>
                    <a:lstStyle/>
                    <a:p>
                      <a:pPr marL="12065" algn="ctr">
                        <a:lnSpc>
                          <a:spcPct val="100000"/>
                        </a:lnSpc>
                        <a:spcBef>
                          <a:spcPts val="509"/>
                        </a:spcBef>
                      </a:pPr>
                      <a:r>
                        <a:rPr sz="1800" dirty="0">
                          <a:solidFill>
                            <a:srgbClr val="FFFFFF"/>
                          </a:solidFill>
                          <a:latin typeface="HGP教科書体"/>
                          <a:cs typeface="HGP教科書体"/>
                        </a:rPr>
                        <a:t>◎</a:t>
                      </a:r>
                      <a:endParaRPr sz="1800">
                        <a:latin typeface="HGP教科書体"/>
                        <a:cs typeface="HGP教科書体"/>
                      </a:endParaRPr>
                    </a:p>
                  </a:txBody>
                  <a:tcPr marL="0" marR="0" marT="58733"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tc>
                  <a:txBody>
                    <a:bodyPr/>
                    <a:lstStyle/>
                    <a:p>
                      <a:pPr marL="13970" algn="ctr">
                        <a:lnSpc>
                          <a:spcPct val="100000"/>
                        </a:lnSpc>
                        <a:spcBef>
                          <a:spcPts val="509"/>
                        </a:spcBef>
                      </a:pPr>
                      <a:r>
                        <a:rPr sz="1800" dirty="0">
                          <a:solidFill>
                            <a:srgbClr val="FFFFFF"/>
                          </a:solidFill>
                          <a:latin typeface="HGP教科書体"/>
                          <a:cs typeface="HGP教科書体"/>
                        </a:rPr>
                        <a:t>〇</a:t>
                      </a:r>
                      <a:endParaRPr sz="1800">
                        <a:latin typeface="HGP教科書体"/>
                        <a:cs typeface="HGP教科書体"/>
                      </a:endParaRPr>
                    </a:p>
                  </a:txBody>
                  <a:tcPr marL="0" marR="0" marT="58733"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tc>
                  <a:txBody>
                    <a:bodyPr/>
                    <a:lstStyle/>
                    <a:p>
                      <a:pPr marL="9525" algn="ctr">
                        <a:lnSpc>
                          <a:spcPct val="100000"/>
                        </a:lnSpc>
                        <a:spcBef>
                          <a:spcPts val="509"/>
                        </a:spcBef>
                      </a:pPr>
                      <a:r>
                        <a:rPr sz="1800" dirty="0">
                          <a:solidFill>
                            <a:srgbClr val="FFFFFF"/>
                          </a:solidFill>
                          <a:latin typeface="HGP教科書体"/>
                          <a:cs typeface="HGP教科書体"/>
                        </a:rPr>
                        <a:t>×</a:t>
                      </a:r>
                      <a:endParaRPr sz="1800">
                        <a:latin typeface="HGP教科書体"/>
                        <a:cs typeface="HGP教科書体"/>
                      </a:endParaRPr>
                    </a:p>
                  </a:txBody>
                  <a:tcPr marL="0" marR="0" marT="58733"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extLst>
                  <a:ext uri="{0D108BD9-81ED-4DB2-BD59-A6C34878D82A}">
                    <a16:rowId xmlns:a16="http://schemas.microsoft.com/office/drawing/2014/main" val="10000"/>
                  </a:ext>
                </a:extLst>
              </a:tr>
              <a:tr h="425530">
                <a:tc>
                  <a:txBody>
                    <a:bodyPr/>
                    <a:lstStyle/>
                    <a:p>
                      <a:pPr marL="95885">
                        <a:lnSpc>
                          <a:spcPct val="100000"/>
                        </a:lnSpc>
                        <a:spcBef>
                          <a:spcPts val="865"/>
                        </a:spcBef>
                      </a:pPr>
                      <a:r>
                        <a:rPr sz="1300" spc="-10" dirty="0">
                          <a:solidFill>
                            <a:srgbClr val="3A3838"/>
                          </a:solidFill>
                          <a:latin typeface="Meiryo UI"/>
                          <a:cs typeface="Meiryo UI"/>
                        </a:rPr>
                        <a:t>必要性あり</a:t>
                      </a:r>
                      <a:endParaRPr sz="1300">
                        <a:latin typeface="Meiryo UI"/>
                        <a:cs typeface="Meiryo UI"/>
                      </a:endParaRPr>
                    </a:p>
                  </a:txBody>
                  <a:tcPr marL="0" marR="0" marT="99617"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A"/>
                    </a:solidFill>
                  </a:tcPr>
                </a:tc>
                <a:tc>
                  <a:txBody>
                    <a:bodyPr/>
                    <a:lstStyle/>
                    <a:p>
                      <a:pPr marL="94615" marR="126364">
                        <a:lnSpc>
                          <a:spcPts val="1400"/>
                        </a:lnSpc>
                        <a:spcBef>
                          <a:spcPts val="440"/>
                        </a:spcBef>
                      </a:pPr>
                      <a:r>
                        <a:rPr sz="1300" spc="-15" dirty="0">
                          <a:solidFill>
                            <a:srgbClr val="3A3838"/>
                          </a:solidFill>
                          <a:latin typeface="Meiryo UI"/>
                          <a:cs typeface="Meiryo UI"/>
                        </a:rPr>
                        <a:t>必要性は認めるが最適な事業範</a:t>
                      </a:r>
                      <a:r>
                        <a:rPr sz="1300" spc="-10" dirty="0">
                          <a:solidFill>
                            <a:srgbClr val="3A3838"/>
                          </a:solidFill>
                          <a:latin typeface="Meiryo UI"/>
                          <a:cs typeface="Meiryo UI"/>
                        </a:rPr>
                        <a:t>囲等について検討の余地あり</a:t>
                      </a:r>
                      <a:endParaRPr sz="1300">
                        <a:latin typeface="Meiryo UI"/>
                        <a:cs typeface="Meiryo UI"/>
                      </a:endParaRPr>
                    </a:p>
                  </a:txBody>
                  <a:tcPr marL="0" marR="0" marT="50672"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A"/>
                    </a:solidFill>
                  </a:tcPr>
                </a:tc>
                <a:tc>
                  <a:txBody>
                    <a:bodyPr/>
                    <a:lstStyle/>
                    <a:p>
                      <a:pPr marL="90170">
                        <a:lnSpc>
                          <a:spcPct val="100000"/>
                        </a:lnSpc>
                        <a:spcBef>
                          <a:spcPts val="865"/>
                        </a:spcBef>
                      </a:pPr>
                      <a:r>
                        <a:rPr sz="1300" spc="-5" dirty="0">
                          <a:solidFill>
                            <a:srgbClr val="3A3838"/>
                          </a:solidFill>
                          <a:latin typeface="Meiryo UI"/>
                          <a:cs typeface="Meiryo UI"/>
                        </a:rPr>
                        <a:t>必要性なし</a:t>
                      </a:r>
                      <a:r>
                        <a:rPr sz="1300" dirty="0">
                          <a:solidFill>
                            <a:srgbClr val="3A3838"/>
                          </a:solidFill>
                          <a:latin typeface="Meiryo UI"/>
                          <a:cs typeface="Meiryo UI"/>
                        </a:rPr>
                        <a:t>（検討終了</a:t>
                      </a:r>
                      <a:r>
                        <a:rPr sz="1300" spc="-50" dirty="0">
                          <a:solidFill>
                            <a:srgbClr val="3A3838"/>
                          </a:solidFill>
                          <a:latin typeface="Meiryo UI"/>
                          <a:cs typeface="Meiryo UI"/>
                        </a:rPr>
                        <a:t>）</a:t>
                      </a:r>
                      <a:endParaRPr sz="1300">
                        <a:latin typeface="Meiryo UI"/>
                        <a:cs typeface="Meiryo UI"/>
                      </a:endParaRPr>
                    </a:p>
                  </a:txBody>
                  <a:tcPr marL="0" marR="0" marT="99617"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FFAEAE"/>
                    </a:solidFill>
                  </a:tcPr>
                </a:tc>
                <a:extLst>
                  <a:ext uri="{0D108BD9-81ED-4DB2-BD59-A6C34878D82A}">
                    <a16:rowId xmlns:a16="http://schemas.microsoft.com/office/drawing/2014/main" val="10001"/>
                  </a:ext>
                </a:extLst>
              </a:tr>
              <a:tr h="423802">
                <a:tc>
                  <a:txBody>
                    <a:bodyPr/>
                    <a:lstStyle/>
                    <a:p>
                      <a:pPr marL="95885" marR="843915">
                        <a:lnSpc>
                          <a:spcPts val="1400"/>
                        </a:lnSpc>
                        <a:spcBef>
                          <a:spcPts val="434"/>
                        </a:spcBef>
                      </a:pPr>
                      <a:r>
                        <a:rPr sz="1300" spc="-10" dirty="0">
                          <a:solidFill>
                            <a:srgbClr val="3A3838"/>
                          </a:solidFill>
                          <a:latin typeface="Meiryo UI"/>
                          <a:cs typeface="Meiryo UI"/>
                        </a:rPr>
                        <a:t>実現可能性が高く優れた提案である</a:t>
                      </a:r>
                      <a:endParaRPr sz="1300">
                        <a:latin typeface="Meiryo UI"/>
                        <a:cs typeface="Meiryo UI"/>
                      </a:endParaRPr>
                    </a:p>
                  </a:txBody>
                  <a:tcPr marL="0" marR="0" marT="500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94615" marR="235585">
                        <a:lnSpc>
                          <a:spcPts val="1400"/>
                        </a:lnSpc>
                        <a:spcBef>
                          <a:spcPts val="434"/>
                        </a:spcBef>
                      </a:pPr>
                      <a:r>
                        <a:rPr sz="1300" spc="-15" dirty="0">
                          <a:solidFill>
                            <a:srgbClr val="3A3838"/>
                          </a:solidFill>
                          <a:latin typeface="Meiryo UI"/>
                          <a:cs typeface="Meiryo UI"/>
                        </a:rPr>
                        <a:t>実現可能性は認められるが、検</a:t>
                      </a:r>
                      <a:r>
                        <a:rPr sz="1300" spc="-10" dirty="0">
                          <a:solidFill>
                            <a:srgbClr val="3A3838"/>
                          </a:solidFill>
                          <a:latin typeface="Meiryo UI"/>
                          <a:cs typeface="Meiryo UI"/>
                        </a:rPr>
                        <a:t>討・解決すべき課題がある</a:t>
                      </a:r>
                      <a:endParaRPr sz="1300">
                        <a:latin typeface="Meiryo UI"/>
                        <a:cs typeface="Meiryo UI"/>
                      </a:endParaRPr>
                    </a:p>
                  </a:txBody>
                  <a:tcPr marL="0" marR="0" marT="500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90170">
                        <a:lnSpc>
                          <a:spcPts val="1540"/>
                        </a:lnSpc>
                        <a:spcBef>
                          <a:spcPts val="155"/>
                        </a:spcBef>
                      </a:pPr>
                      <a:r>
                        <a:rPr sz="1300" spc="-15" dirty="0">
                          <a:solidFill>
                            <a:srgbClr val="3A3838"/>
                          </a:solidFill>
                          <a:latin typeface="Meiryo UI"/>
                          <a:cs typeface="Meiryo UI"/>
                        </a:rPr>
                        <a:t>実現可能性なし</a:t>
                      </a:r>
                      <a:endParaRPr sz="1300">
                        <a:latin typeface="Meiryo UI"/>
                        <a:cs typeface="Meiryo UI"/>
                      </a:endParaRPr>
                    </a:p>
                    <a:p>
                      <a:pPr marL="90170">
                        <a:lnSpc>
                          <a:spcPts val="1540"/>
                        </a:lnSpc>
                      </a:pPr>
                      <a:r>
                        <a:rPr sz="1300" spc="-70" dirty="0">
                          <a:solidFill>
                            <a:srgbClr val="3A3838"/>
                          </a:solidFill>
                          <a:latin typeface="Meiryo UI"/>
                          <a:cs typeface="Meiryo UI"/>
                        </a:rPr>
                        <a:t>(対応不可能な課題がある)</a:t>
                      </a:r>
                      <a:endParaRPr sz="1300">
                        <a:latin typeface="Meiryo UI"/>
                        <a:cs typeface="Meiryo UI"/>
                      </a:endParaRPr>
                    </a:p>
                  </a:txBody>
                  <a:tcPr marL="0" marR="0" marT="178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extLst>
                  <a:ext uri="{0D108BD9-81ED-4DB2-BD59-A6C34878D82A}">
                    <a16:rowId xmlns:a16="http://schemas.microsoft.com/office/drawing/2014/main" val="10002"/>
                  </a:ext>
                </a:extLst>
              </a:tr>
              <a:tr h="425530">
                <a:tc>
                  <a:txBody>
                    <a:bodyPr/>
                    <a:lstStyle/>
                    <a:p>
                      <a:pPr marL="95885" marR="118110">
                        <a:lnSpc>
                          <a:spcPts val="1400"/>
                        </a:lnSpc>
                        <a:spcBef>
                          <a:spcPts val="445"/>
                        </a:spcBef>
                      </a:pPr>
                      <a:r>
                        <a:rPr sz="1300" spc="-15" dirty="0">
                          <a:solidFill>
                            <a:srgbClr val="3A3838"/>
                          </a:solidFill>
                          <a:latin typeface="Meiryo UI"/>
                          <a:cs typeface="Meiryo UI"/>
                        </a:rPr>
                        <a:t>確実な効果があり、かつ最適な手法であると評価できる</a:t>
                      </a:r>
                      <a:endParaRPr sz="1300">
                        <a:latin typeface="Meiryo UI"/>
                        <a:cs typeface="Meiryo UI"/>
                      </a:endParaRPr>
                    </a:p>
                  </a:txBody>
                  <a:tcPr marL="0" marR="0" marT="51248"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tc>
                  <a:txBody>
                    <a:bodyPr/>
                    <a:lstStyle/>
                    <a:p>
                      <a:pPr marL="94615" marR="95250">
                        <a:lnSpc>
                          <a:spcPts val="1400"/>
                        </a:lnSpc>
                        <a:spcBef>
                          <a:spcPts val="445"/>
                        </a:spcBef>
                      </a:pPr>
                      <a:r>
                        <a:rPr sz="1300" spc="-15" dirty="0">
                          <a:solidFill>
                            <a:srgbClr val="3A3838"/>
                          </a:solidFill>
                          <a:latin typeface="Meiryo UI"/>
                          <a:cs typeface="Meiryo UI"/>
                        </a:rPr>
                        <a:t>効果は認められるが、手法採用には精査が必要</a:t>
                      </a:r>
                      <a:endParaRPr sz="1300">
                        <a:latin typeface="Meiryo UI"/>
                        <a:cs typeface="Meiryo UI"/>
                      </a:endParaRPr>
                    </a:p>
                  </a:txBody>
                  <a:tcPr marL="0" marR="0" marT="51248"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tc>
                  <a:txBody>
                    <a:bodyPr/>
                    <a:lstStyle/>
                    <a:p>
                      <a:pPr marL="90170">
                        <a:lnSpc>
                          <a:spcPct val="100000"/>
                        </a:lnSpc>
                        <a:spcBef>
                          <a:spcPts val="860"/>
                        </a:spcBef>
                      </a:pPr>
                      <a:r>
                        <a:rPr sz="1300" spc="-10" dirty="0">
                          <a:solidFill>
                            <a:srgbClr val="3A3838"/>
                          </a:solidFill>
                          <a:latin typeface="Meiryo UI"/>
                          <a:cs typeface="Meiryo UI"/>
                        </a:rPr>
                        <a:t>効果が認められない</a:t>
                      </a:r>
                      <a:endParaRPr sz="1300">
                        <a:latin typeface="Meiryo UI"/>
                        <a:cs typeface="Meiryo UI"/>
                      </a:endParaRPr>
                    </a:p>
                  </a:txBody>
                  <a:tcPr marL="0" marR="0" marT="9904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extLst>
                  <a:ext uri="{0D108BD9-81ED-4DB2-BD59-A6C34878D82A}">
                    <a16:rowId xmlns:a16="http://schemas.microsoft.com/office/drawing/2014/main" val="10003"/>
                  </a:ext>
                </a:extLst>
              </a:tr>
              <a:tr h="425530">
                <a:tc>
                  <a:txBody>
                    <a:bodyPr/>
                    <a:lstStyle/>
                    <a:p>
                      <a:pPr marL="95885" marR="253365">
                        <a:lnSpc>
                          <a:spcPts val="1400"/>
                        </a:lnSpc>
                        <a:spcBef>
                          <a:spcPts val="440"/>
                        </a:spcBef>
                      </a:pPr>
                      <a:r>
                        <a:rPr sz="1300" spc="-5" dirty="0">
                          <a:solidFill>
                            <a:srgbClr val="3A3838"/>
                          </a:solidFill>
                          <a:latin typeface="Meiryo UI"/>
                          <a:cs typeface="Meiryo UI"/>
                        </a:rPr>
                        <a:t>財政負担の平準化等の財</a:t>
                      </a:r>
                      <a:r>
                        <a:rPr sz="1300" spc="-10" dirty="0">
                          <a:solidFill>
                            <a:srgbClr val="3A3838"/>
                          </a:solidFill>
                          <a:latin typeface="Meiryo UI"/>
                          <a:cs typeface="Meiryo UI"/>
                        </a:rPr>
                        <a:t>政メリットが大きい</a:t>
                      </a:r>
                      <a:endParaRPr sz="1300">
                        <a:latin typeface="Meiryo UI"/>
                        <a:cs typeface="Meiryo UI"/>
                      </a:endParaRPr>
                    </a:p>
                  </a:txBody>
                  <a:tcPr marL="0" marR="0" marT="5067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94615" marR="118745">
                        <a:lnSpc>
                          <a:spcPts val="1400"/>
                        </a:lnSpc>
                        <a:spcBef>
                          <a:spcPts val="440"/>
                        </a:spcBef>
                      </a:pPr>
                      <a:r>
                        <a:rPr sz="1300" spc="-75" dirty="0">
                          <a:solidFill>
                            <a:srgbClr val="3A3838"/>
                          </a:solidFill>
                          <a:latin typeface="Meiryo UI"/>
                          <a:cs typeface="Meiryo UI"/>
                        </a:rPr>
                        <a:t>メリットは認められるが、補助金等の財源確保の観点から検討が必要</a:t>
                      </a:r>
                      <a:endParaRPr sz="1300">
                        <a:latin typeface="Meiryo UI"/>
                        <a:cs typeface="Meiryo UI"/>
                      </a:endParaRPr>
                    </a:p>
                  </a:txBody>
                  <a:tcPr marL="0" marR="0" marT="5067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a:txBody>
                    <a:bodyPr/>
                    <a:lstStyle/>
                    <a:p>
                      <a:pPr marL="90170" marR="123825">
                        <a:lnSpc>
                          <a:spcPts val="1400"/>
                        </a:lnSpc>
                        <a:spcBef>
                          <a:spcPts val="440"/>
                        </a:spcBef>
                      </a:pPr>
                      <a:r>
                        <a:rPr sz="1300" spc="-75" dirty="0">
                          <a:solidFill>
                            <a:srgbClr val="3A3838"/>
                          </a:solidFill>
                          <a:latin typeface="Meiryo UI"/>
                          <a:cs typeface="Meiryo UI"/>
                        </a:rPr>
                        <a:t>財政に与える負の影響が大</a:t>
                      </a:r>
                      <a:r>
                        <a:rPr sz="1300" spc="-80" dirty="0">
                          <a:solidFill>
                            <a:srgbClr val="3A3838"/>
                          </a:solidFill>
                          <a:latin typeface="Meiryo UI"/>
                          <a:cs typeface="Meiryo UI"/>
                        </a:rPr>
                        <a:t>きく、市として許容できない</a:t>
                      </a:r>
                      <a:endParaRPr sz="1300">
                        <a:latin typeface="Meiryo UI"/>
                        <a:cs typeface="Meiryo UI"/>
                      </a:endParaRPr>
                    </a:p>
                  </a:txBody>
                  <a:tcPr marL="0" marR="0" marT="5067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extLst>
                  <a:ext uri="{0D108BD9-81ED-4DB2-BD59-A6C34878D82A}">
                    <a16:rowId xmlns:a16="http://schemas.microsoft.com/office/drawing/2014/main" val="10004"/>
                  </a:ext>
                </a:extLst>
              </a:tr>
              <a:tr h="425530">
                <a:tc>
                  <a:txBody>
                    <a:bodyPr/>
                    <a:lstStyle/>
                    <a:p>
                      <a:pPr marL="95885">
                        <a:lnSpc>
                          <a:spcPts val="1540"/>
                        </a:lnSpc>
                        <a:spcBef>
                          <a:spcPts val="145"/>
                        </a:spcBef>
                      </a:pPr>
                      <a:r>
                        <a:rPr sz="1300" spc="-5" dirty="0">
                          <a:solidFill>
                            <a:srgbClr val="3A3838"/>
                          </a:solidFill>
                          <a:latin typeface="Meiryo UI"/>
                          <a:cs typeface="Meiryo UI"/>
                        </a:rPr>
                        <a:t>当該提案手法が最適である</a:t>
                      </a:r>
                      <a:endParaRPr sz="1300">
                        <a:latin typeface="Meiryo UI"/>
                        <a:cs typeface="Meiryo UI"/>
                      </a:endParaRPr>
                    </a:p>
                    <a:p>
                      <a:pPr marL="95885">
                        <a:lnSpc>
                          <a:spcPts val="1540"/>
                        </a:lnSpc>
                      </a:pPr>
                      <a:r>
                        <a:rPr sz="1300" spc="-10" dirty="0">
                          <a:solidFill>
                            <a:srgbClr val="3A3838"/>
                          </a:solidFill>
                          <a:latin typeface="Meiryo UI"/>
                          <a:cs typeface="Meiryo UI"/>
                        </a:rPr>
                        <a:t>/他の手法がない</a:t>
                      </a:r>
                      <a:endParaRPr sz="1300">
                        <a:latin typeface="Meiryo UI"/>
                        <a:cs typeface="Meiryo UI"/>
                      </a:endParaRPr>
                    </a:p>
                  </a:txBody>
                  <a:tcPr marL="0" marR="0" marT="1669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tc>
                  <a:txBody>
                    <a:bodyPr/>
                    <a:lstStyle/>
                    <a:p>
                      <a:pPr marL="94615">
                        <a:lnSpc>
                          <a:spcPct val="100000"/>
                        </a:lnSpc>
                        <a:spcBef>
                          <a:spcPts val="850"/>
                        </a:spcBef>
                      </a:pPr>
                      <a:r>
                        <a:rPr sz="1300" spc="-15" dirty="0">
                          <a:solidFill>
                            <a:srgbClr val="3A3838"/>
                          </a:solidFill>
                          <a:latin typeface="Meiryo UI"/>
                          <a:cs typeface="Meiryo UI"/>
                        </a:rPr>
                        <a:t>他の手法による検討の余地あり</a:t>
                      </a:r>
                      <a:endParaRPr sz="1300">
                        <a:latin typeface="Meiryo UI"/>
                        <a:cs typeface="Meiryo UI"/>
                      </a:endParaRPr>
                    </a:p>
                  </a:txBody>
                  <a:tcPr marL="0" marR="0" marT="9788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tc>
                  <a:txBody>
                    <a:bodyPr/>
                    <a:lstStyle/>
                    <a:p>
                      <a:pPr marL="90170" marR="109855">
                        <a:lnSpc>
                          <a:spcPts val="1400"/>
                        </a:lnSpc>
                        <a:spcBef>
                          <a:spcPts val="425"/>
                        </a:spcBef>
                      </a:pPr>
                      <a:r>
                        <a:rPr sz="1300" spc="-35" dirty="0">
                          <a:solidFill>
                            <a:srgbClr val="3A3838"/>
                          </a:solidFill>
                          <a:latin typeface="Meiryo UI"/>
                          <a:cs typeface="Meiryo UI"/>
                        </a:rPr>
                        <a:t>他の手法の方が明らかに優れており、採用の余地なし</a:t>
                      </a:r>
                      <a:endParaRPr sz="1300">
                        <a:latin typeface="Meiryo UI"/>
                        <a:cs typeface="Meiryo UI"/>
                      </a:endParaRPr>
                    </a:p>
                  </a:txBody>
                  <a:tcPr marL="0" marR="0" marT="4894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A"/>
                    </a:solidFill>
                  </a:tcPr>
                </a:tc>
                <a:extLst>
                  <a:ext uri="{0D108BD9-81ED-4DB2-BD59-A6C34878D82A}">
                    <a16:rowId xmlns:a16="http://schemas.microsoft.com/office/drawing/2014/main" val="10005"/>
                  </a:ext>
                </a:extLst>
              </a:tr>
              <a:tr h="280424">
                <a:tc gridSpan="3">
                  <a:txBody>
                    <a:bodyPr/>
                    <a:lstStyle/>
                    <a:p>
                      <a:pPr algn="ctr">
                        <a:lnSpc>
                          <a:spcPct val="100000"/>
                        </a:lnSpc>
                        <a:spcBef>
                          <a:spcPts val="225"/>
                        </a:spcBef>
                      </a:pPr>
                      <a:r>
                        <a:rPr sz="1300" spc="-10" dirty="0">
                          <a:solidFill>
                            <a:srgbClr val="3A3838"/>
                          </a:solidFill>
                          <a:latin typeface="Meiryo UI"/>
                          <a:cs typeface="Meiryo UI"/>
                        </a:rPr>
                        <a:t>※項目に応じて適宜設定する</a:t>
                      </a:r>
                      <a:endParaRPr sz="1300">
                        <a:latin typeface="Meiryo UI"/>
                        <a:cs typeface="Meiryo UI"/>
                      </a:endParaRPr>
                    </a:p>
                  </a:txBody>
                  <a:tcPr marL="0" marR="0" marT="2591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BF5"/>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15" name="object 15"/>
          <p:cNvSpPr txBox="1"/>
          <p:nvPr/>
        </p:nvSpPr>
        <p:spPr>
          <a:xfrm>
            <a:off x="1386727" y="655565"/>
            <a:ext cx="7313472" cy="1797447"/>
          </a:xfrm>
          <a:prstGeom prst="rect">
            <a:avLst/>
          </a:prstGeom>
        </p:spPr>
        <p:txBody>
          <a:bodyPr vert="horz" wrap="square" lIns="0" tIns="105950" rIns="0" bIns="0" rtlCol="0">
            <a:spAutoFit/>
          </a:bodyPr>
          <a:lstStyle/>
          <a:p>
            <a:pPr marL="11516">
              <a:spcBef>
                <a:spcPts val="833"/>
              </a:spcBef>
            </a:pPr>
            <a:r>
              <a:rPr sz="1270" b="1" spc="32" dirty="0">
                <a:solidFill>
                  <a:srgbClr val="3A3838"/>
                </a:solidFill>
                <a:latin typeface="Meiryo UI"/>
                <a:cs typeface="Meiryo UI"/>
              </a:rPr>
              <a:t>(１) 審査項目毎の検証・評価 </a:t>
            </a:r>
            <a:r>
              <a:rPr sz="1270" b="1" spc="585" dirty="0">
                <a:solidFill>
                  <a:srgbClr val="3A3838"/>
                </a:solidFill>
                <a:latin typeface="Meiryo UI"/>
                <a:cs typeface="Meiryo UI"/>
              </a:rPr>
              <a:t>: </a:t>
            </a:r>
            <a:r>
              <a:rPr sz="1270" spc="-5" dirty="0">
                <a:solidFill>
                  <a:srgbClr val="3A3838"/>
                </a:solidFill>
                <a:latin typeface="Meiryo UI"/>
                <a:cs typeface="Meiryo UI"/>
              </a:rPr>
              <a:t>次の審査項目を設定し、基準</a:t>
            </a:r>
            <a:r>
              <a:rPr sz="1270" dirty="0">
                <a:solidFill>
                  <a:srgbClr val="3A3838"/>
                </a:solidFill>
                <a:latin typeface="Meiryo UI"/>
                <a:cs typeface="Meiryo UI"/>
              </a:rPr>
              <a:t>（次頁）</a:t>
            </a:r>
            <a:r>
              <a:rPr sz="1270" spc="5" dirty="0">
                <a:solidFill>
                  <a:srgbClr val="3A3838"/>
                </a:solidFill>
                <a:latin typeface="Meiryo UI"/>
                <a:cs typeface="Meiryo UI"/>
              </a:rPr>
              <a:t>に従い、 大項目毎に評価を行う。</a:t>
            </a:r>
            <a:endParaRPr sz="1270">
              <a:latin typeface="Meiryo UI"/>
              <a:cs typeface="Meiryo UI"/>
            </a:endParaRPr>
          </a:p>
          <a:p>
            <a:pPr marL="145106">
              <a:spcBef>
                <a:spcPts val="816"/>
              </a:spcBef>
              <a:tabLst>
                <a:tab pos="3105386" algn="l"/>
              </a:tabLst>
            </a:pPr>
            <a:r>
              <a:rPr sz="1360" b="1" dirty="0">
                <a:solidFill>
                  <a:srgbClr val="3A3838"/>
                </a:solidFill>
                <a:latin typeface="Meiryo UI"/>
                <a:cs typeface="Meiryo UI"/>
              </a:rPr>
              <a:t>審査項</a:t>
            </a:r>
            <a:r>
              <a:rPr sz="1360" b="1" spc="-45" dirty="0">
                <a:solidFill>
                  <a:srgbClr val="3A3838"/>
                </a:solidFill>
                <a:latin typeface="Meiryo UI"/>
                <a:cs typeface="Meiryo UI"/>
              </a:rPr>
              <a:t>目</a:t>
            </a:r>
            <a:r>
              <a:rPr sz="1360" b="1" dirty="0">
                <a:solidFill>
                  <a:srgbClr val="3A3838"/>
                </a:solidFill>
                <a:latin typeface="Meiryo UI"/>
                <a:cs typeface="Meiryo UI"/>
              </a:rPr>
              <a:t>	</a:t>
            </a:r>
            <a:r>
              <a:rPr sz="2040" b="1" baseline="1851" dirty="0">
                <a:solidFill>
                  <a:srgbClr val="3A3838"/>
                </a:solidFill>
                <a:latin typeface="Meiryo UI"/>
                <a:cs typeface="Meiryo UI"/>
              </a:rPr>
              <a:t>評価基</a:t>
            </a:r>
            <a:r>
              <a:rPr sz="2040" b="1" spc="-68" baseline="1851" dirty="0">
                <a:solidFill>
                  <a:srgbClr val="3A3838"/>
                </a:solidFill>
                <a:latin typeface="Meiryo UI"/>
                <a:cs typeface="Meiryo UI"/>
              </a:rPr>
              <a:t>準</a:t>
            </a:r>
            <a:endParaRPr sz="2040" baseline="1851">
              <a:latin typeface="Meiryo UI"/>
              <a:cs typeface="Meiryo UI"/>
            </a:endParaRPr>
          </a:p>
          <a:p>
            <a:pPr marL="182534">
              <a:spcBef>
                <a:spcPts val="852"/>
              </a:spcBef>
            </a:pPr>
            <a:r>
              <a:rPr sz="1270" b="1" spc="59" dirty="0">
                <a:solidFill>
                  <a:srgbClr val="FFFFFF"/>
                </a:solidFill>
                <a:latin typeface="Meiryo UI"/>
                <a:cs typeface="Meiryo UI"/>
              </a:rPr>
              <a:t>大項目 </a:t>
            </a:r>
            <a:r>
              <a:rPr sz="1043" spc="-54" dirty="0">
                <a:solidFill>
                  <a:srgbClr val="FFFFFF"/>
                </a:solidFill>
                <a:latin typeface="Meiryo UI"/>
                <a:cs typeface="Meiryo UI"/>
              </a:rPr>
              <a:t>※小項目/評価の視点は次頁参照</a:t>
            </a:r>
            <a:endParaRPr sz="1043">
              <a:latin typeface="Meiryo UI"/>
              <a:cs typeface="Meiryo UI"/>
            </a:endParaRPr>
          </a:p>
          <a:p>
            <a:pPr marL="522267" marR="4784472" indent="-321882">
              <a:lnSpc>
                <a:spcPct val="100600"/>
              </a:lnSpc>
              <a:spcBef>
                <a:spcPts val="979"/>
              </a:spcBef>
            </a:pPr>
            <a:r>
              <a:rPr sz="1270" spc="-9" dirty="0">
                <a:solidFill>
                  <a:srgbClr val="3A3838"/>
                </a:solidFill>
                <a:latin typeface="Meiryo UI"/>
                <a:cs typeface="Meiryo UI"/>
              </a:rPr>
              <a:t>１．当該提案に係る公共施設等の整備等の必要性</a:t>
            </a:r>
            <a:endParaRPr sz="1270">
              <a:latin typeface="Meiryo UI"/>
              <a:cs typeface="Meiryo UI"/>
            </a:endParaRPr>
          </a:p>
          <a:p>
            <a:pPr marL="200384">
              <a:spcBef>
                <a:spcPts val="1152"/>
              </a:spcBef>
            </a:pPr>
            <a:r>
              <a:rPr sz="1270" spc="-5" dirty="0">
                <a:solidFill>
                  <a:srgbClr val="3A3838"/>
                </a:solidFill>
                <a:latin typeface="Meiryo UI"/>
                <a:cs typeface="Meiryo UI"/>
              </a:rPr>
              <a:t>２．提案の実現可能性</a:t>
            </a:r>
            <a:endParaRPr sz="1270">
              <a:latin typeface="Meiryo UI"/>
              <a:cs typeface="Meiryo UI"/>
            </a:endParaRPr>
          </a:p>
        </p:txBody>
      </p:sp>
      <p:pic>
        <p:nvPicPr>
          <p:cNvPr id="16" name="object 16"/>
          <p:cNvPicPr/>
          <p:nvPr/>
        </p:nvPicPr>
        <p:blipFill>
          <a:blip r:embed="rId3" cstate="print"/>
          <a:stretch>
            <a:fillRect/>
          </a:stretch>
        </p:blipFill>
        <p:spPr>
          <a:xfrm>
            <a:off x="4175991" y="2614676"/>
            <a:ext cx="214204" cy="621884"/>
          </a:xfrm>
          <a:prstGeom prst="rect">
            <a:avLst/>
          </a:prstGeom>
        </p:spPr>
      </p:pic>
      <p:grpSp>
        <p:nvGrpSpPr>
          <p:cNvPr id="17" name="object 17"/>
          <p:cNvGrpSpPr/>
          <p:nvPr/>
        </p:nvGrpSpPr>
        <p:grpSpPr>
          <a:xfrm>
            <a:off x="1286301" y="4152804"/>
            <a:ext cx="5609625" cy="340309"/>
            <a:chOff x="42671" y="4579620"/>
            <a:chExt cx="6186170" cy="375285"/>
          </a:xfrm>
        </p:grpSpPr>
        <p:sp>
          <p:nvSpPr>
            <p:cNvPr id="18" name="object 18"/>
            <p:cNvSpPr/>
            <p:nvPr/>
          </p:nvSpPr>
          <p:spPr>
            <a:xfrm>
              <a:off x="50291" y="4585716"/>
              <a:ext cx="6170930" cy="363220"/>
            </a:xfrm>
            <a:custGeom>
              <a:avLst/>
              <a:gdLst/>
              <a:ahLst/>
              <a:cxnLst/>
              <a:rect l="l" t="t" r="r" b="b"/>
              <a:pathLst>
                <a:path w="6170930" h="363220">
                  <a:moveTo>
                    <a:pt x="6170676" y="362712"/>
                  </a:moveTo>
                  <a:lnTo>
                    <a:pt x="0" y="362712"/>
                  </a:lnTo>
                  <a:lnTo>
                    <a:pt x="0" y="0"/>
                  </a:lnTo>
                  <a:lnTo>
                    <a:pt x="6170676" y="0"/>
                  </a:lnTo>
                  <a:lnTo>
                    <a:pt x="6170676" y="362712"/>
                  </a:lnTo>
                  <a:close/>
                </a:path>
              </a:pathLst>
            </a:custGeom>
            <a:solidFill>
              <a:srgbClr val="FFFFCC"/>
            </a:solidFill>
          </p:spPr>
          <p:txBody>
            <a:bodyPr wrap="square" lIns="0" tIns="0" rIns="0" bIns="0" rtlCol="0"/>
            <a:lstStyle/>
            <a:p>
              <a:endParaRPr sz="1632"/>
            </a:p>
          </p:txBody>
        </p:sp>
        <p:sp>
          <p:nvSpPr>
            <p:cNvPr id="19" name="object 19"/>
            <p:cNvSpPr/>
            <p:nvPr/>
          </p:nvSpPr>
          <p:spPr>
            <a:xfrm>
              <a:off x="42671" y="4579620"/>
              <a:ext cx="6186170" cy="375285"/>
            </a:xfrm>
            <a:custGeom>
              <a:avLst/>
              <a:gdLst/>
              <a:ahLst/>
              <a:cxnLst/>
              <a:rect l="l" t="t" r="r" b="b"/>
              <a:pathLst>
                <a:path w="6186170" h="375285">
                  <a:moveTo>
                    <a:pt x="7620" y="368808"/>
                  </a:moveTo>
                  <a:lnTo>
                    <a:pt x="0" y="368808"/>
                  </a:lnTo>
                  <a:lnTo>
                    <a:pt x="0" y="313944"/>
                  </a:lnTo>
                  <a:lnTo>
                    <a:pt x="13716" y="313944"/>
                  </a:lnTo>
                  <a:lnTo>
                    <a:pt x="13716" y="361188"/>
                  </a:lnTo>
                  <a:lnTo>
                    <a:pt x="7620" y="361188"/>
                  </a:lnTo>
                  <a:lnTo>
                    <a:pt x="7620" y="368808"/>
                  </a:lnTo>
                  <a:close/>
                </a:path>
                <a:path w="6186170" h="375285">
                  <a:moveTo>
                    <a:pt x="24384" y="374904"/>
                  </a:moveTo>
                  <a:lnTo>
                    <a:pt x="7620" y="374904"/>
                  </a:lnTo>
                  <a:lnTo>
                    <a:pt x="7620" y="361188"/>
                  </a:lnTo>
                  <a:lnTo>
                    <a:pt x="13716" y="361188"/>
                  </a:lnTo>
                  <a:lnTo>
                    <a:pt x="13716" y="368808"/>
                  </a:lnTo>
                  <a:lnTo>
                    <a:pt x="24384" y="368808"/>
                  </a:lnTo>
                  <a:lnTo>
                    <a:pt x="24384" y="374904"/>
                  </a:lnTo>
                  <a:close/>
                </a:path>
                <a:path w="6186170" h="375285">
                  <a:moveTo>
                    <a:pt x="24384" y="368808"/>
                  </a:moveTo>
                  <a:lnTo>
                    <a:pt x="13716" y="368808"/>
                  </a:lnTo>
                  <a:lnTo>
                    <a:pt x="13716" y="361188"/>
                  </a:lnTo>
                  <a:lnTo>
                    <a:pt x="24384" y="361188"/>
                  </a:lnTo>
                  <a:lnTo>
                    <a:pt x="24384" y="368808"/>
                  </a:lnTo>
                  <a:close/>
                </a:path>
                <a:path w="6186170" h="375285">
                  <a:moveTo>
                    <a:pt x="13716" y="272796"/>
                  </a:moveTo>
                  <a:lnTo>
                    <a:pt x="0" y="272796"/>
                  </a:lnTo>
                  <a:lnTo>
                    <a:pt x="0" y="217932"/>
                  </a:lnTo>
                  <a:lnTo>
                    <a:pt x="13716" y="217932"/>
                  </a:lnTo>
                  <a:lnTo>
                    <a:pt x="13716" y="272796"/>
                  </a:lnTo>
                  <a:close/>
                </a:path>
                <a:path w="6186170" h="375285">
                  <a:moveTo>
                    <a:pt x="13716" y="176784"/>
                  </a:moveTo>
                  <a:lnTo>
                    <a:pt x="0" y="176784"/>
                  </a:lnTo>
                  <a:lnTo>
                    <a:pt x="0" y="121920"/>
                  </a:lnTo>
                  <a:lnTo>
                    <a:pt x="13716" y="121920"/>
                  </a:lnTo>
                  <a:lnTo>
                    <a:pt x="13716" y="176784"/>
                  </a:lnTo>
                  <a:close/>
                </a:path>
                <a:path w="6186170" h="375285">
                  <a:moveTo>
                    <a:pt x="13716" y="80772"/>
                  </a:moveTo>
                  <a:lnTo>
                    <a:pt x="0" y="80772"/>
                  </a:lnTo>
                  <a:lnTo>
                    <a:pt x="0" y="25908"/>
                  </a:lnTo>
                  <a:lnTo>
                    <a:pt x="13716" y="25908"/>
                  </a:lnTo>
                  <a:lnTo>
                    <a:pt x="13716" y="80772"/>
                  </a:lnTo>
                  <a:close/>
                </a:path>
                <a:path w="6186170" h="375285">
                  <a:moveTo>
                    <a:pt x="83820" y="13716"/>
                  </a:moveTo>
                  <a:lnTo>
                    <a:pt x="28956" y="13716"/>
                  </a:lnTo>
                  <a:lnTo>
                    <a:pt x="28956" y="0"/>
                  </a:lnTo>
                  <a:lnTo>
                    <a:pt x="83820" y="0"/>
                  </a:lnTo>
                  <a:lnTo>
                    <a:pt x="83820" y="13716"/>
                  </a:lnTo>
                  <a:close/>
                </a:path>
                <a:path w="6186170" h="375285">
                  <a:moveTo>
                    <a:pt x="179832" y="13716"/>
                  </a:moveTo>
                  <a:lnTo>
                    <a:pt x="124968" y="13716"/>
                  </a:lnTo>
                  <a:lnTo>
                    <a:pt x="124968" y="0"/>
                  </a:lnTo>
                  <a:lnTo>
                    <a:pt x="179832" y="0"/>
                  </a:lnTo>
                  <a:lnTo>
                    <a:pt x="179832" y="13716"/>
                  </a:lnTo>
                  <a:close/>
                </a:path>
                <a:path w="6186170" h="375285">
                  <a:moveTo>
                    <a:pt x="275844" y="13716"/>
                  </a:moveTo>
                  <a:lnTo>
                    <a:pt x="220980" y="13716"/>
                  </a:lnTo>
                  <a:lnTo>
                    <a:pt x="220980" y="0"/>
                  </a:lnTo>
                  <a:lnTo>
                    <a:pt x="275844" y="0"/>
                  </a:lnTo>
                  <a:lnTo>
                    <a:pt x="275844" y="13716"/>
                  </a:lnTo>
                  <a:close/>
                </a:path>
                <a:path w="6186170" h="375285">
                  <a:moveTo>
                    <a:pt x="371856" y="13716"/>
                  </a:moveTo>
                  <a:lnTo>
                    <a:pt x="316992" y="13716"/>
                  </a:lnTo>
                  <a:lnTo>
                    <a:pt x="316992" y="0"/>
                  </a:lnTo>
                  <a:lnTo>
                    <a:pt x="371856" y="0"/>
                  </a:lnTo>
                  <a:lnTo>
                    <a:pt x="371856" y="13716"/>
                  </a:lnTo>
                  <a:close/>
                </a:path>
                <a:path w="6186170" h="375285">
                  <a:moveTo>
                    <a:pt x="467868" y="13716"/>
                  </a:moveTo>
                  <a:lnTo>
                    <a:pt x="413004" y="13716"/>
                  </a:lnTo>
                  <a:lnTo>
                    <a:pt x="413004" y="0"/>
                  </a:lnTo>
                  <a:lnTo>
                    <a:pt x="467868" y="0"/>
                  </a:lnTo>
                  <a:lnTo>
                    <a:pt x="467868" y="13716"/>
                  </a:lnTo>
                  <a:close/>
                </a:path>
                <a:path w="6186170" h="375285">
                  <a:moveTo>
                    <a:pt x="563880" y="13716"/>
                  </a:moveTo>
                  <a:lnTo>
                    <a:pt x="509016" y="13716"/>
                  </a:lnTo>
                  <a:lnTo>
                    <a:pt x="509016" y="0"/>
                  </a:lnTo>
                  <a:lnTo>
                    <a:pt x="563880" y="0"/>
                  </a:lnTo>
                  <a:lnTo>
                    <a:pt x="563880" y="13716"/>
                  </a:lnTo>
                  <a:close/>
                </a:path>
                <a:path w="6186170" h="375285">
                  <a:moveTo>
                    <a:pt x="659892" y="13716"/>
                  </a:moveTo>
                  <a:lnTo>
                    <a:pt x="605028" y="13716"/>
                  </a:lnTo>
                  <a:lnTo>
                    <a:pt x="605028" y="0"/>
                  </a:lnTo>
                  <a:lnTo>
                    <a:pt x="659892" y="0"/>
                  </a:lnTo>
                  <a:lnTo>
                    <a:pt x="659892" y="13716"/>
                  </a:lnTo>
                  <a:close/>
                </a:path>
                <a:path w="6186170" h="375285">
                  <a:moveTo>
                    <a:pt x="755904" y="13716"/>
                  </a:moveTo>
                  <a:lnTo>
                    <a:pt x="701040" y="13716"/>
                  </a:lnTo>
                  <a:lnTo>
                    <a:pt x="701040" y="0"/>
                  </a:lnTo>
                  <a:lnTo>
                    <a:pt x="755904" y="0"/>
                  </a:lnTo>
                  <a:lnTo>
                    <a:pt x="755904" y="13716"/>
                  </a:lnTo>
                  <a:close/>
                </a:path>
                <a:path w="6186170" h="375285">
                  <a:moveTo>
                    <a:pt x="851916" y="13716"/>
                  </a:moveTo>
                  <a:lnTo>
                    <a:pt x="797052" y="13716"/>
                  </a:lnTo>
                  <a:lnTo>
                    <a:pt x="797052" y="0"/>
                  </a:lnTo>
                  <a:lnTo>
                    <a:pt x="851916" y="0"/>
                  </a:lnTo>
                  <a:lnTo>
                    <a:pt x="851916" y="13716"/>
                  </a:lnTo>
                  <a:close/>
                </a:path>
                <a:path w="6186170" h="375285">
                  <a:moveTo>
                    <a:pt x="947928" y="13716"/>
                  </a:moveTo>
                  <a:lnTo>
                    <a:pt x="893064" y="13716"/>
                  </a:lnTo>
                  <a:lnTo>
                    <a:pt x="893064" y="0"/>
                  </a:lnTo>
                  <a:lnTo>
                    <a:pt x="947928" y="0"/>
                  </a:lnTo>
                  <a:lnTo>
                    <a:pt x="947928" y="13716"/>
                  </a:lnTo>
                  <a:close/>
                </a:path>
                <a:path w="6186170" h="375285">
                  <a:moveTo>
                    <a:pt x="1043940" y="13716"/>
                  </a:moveTo>
                  <a:lnTo>
                    <a:pt x="989076" y="13716"/>
                  </a:lnTo>
                  <a:lnTo>
                    <a:pt x="989076" y="0"/>
                  </a:lnTo>
                  <a:lnTo>
                    <a:pt x="1043940" y="0"/>
                  </a:lnTo>
                  <a:lnTo>
                    <a:pt x="1043940" y="13716"/>
                  </a:lnTo>
                  <a:close/>
                </a:path>
                <a:path w="6186170" h="375285">
                  <a:moveTo>
                    <a:pt x="1139952" y="13716"/>
                  </a:moveTo>
                  <a:lnTo>
                    <a:pt x="1085088" y="13716"/>
                  </a:lnTo>
                  <a:lnTo>
                    <a:pt x="1085088" y="0"/>
                  </a:lnTo>
                  <a:lnTo>
                    <a:pt x="1139952" y="0"/>
                  </a:lnTo>
                  <a:lnTo>
                    <a:pt x="1139952" y="13716"/>
                  </a:lnTo>
                  <a:close/>
                </a:path>
                <a:path w="6186170" h="375285">
                  <a:moveTo>
                    <a:pt x="1235964" y="13716"/>
                  </a:moveTo>
                  <a:lnTo>
                    <a:pt x="1181100" y="13716"/>
                  </a:lnTo>
                  <a:lnTo>
                    <a:pt x="1181100" y="0"/>
                  </a:lnTo>
                  <a:lnTo>
                    <a:pt x="1235964" y="0"/>
                  </a:lnTo>
                  <a:lnTo>
                    <a:pt x="1235964" y="13716"/>
                  </a:lnTo>
                  <a:close/>
                </a:path>
                <a:path w="6186170" h="375285">
                  <a:moveTo>
                    <a:pt x="1331976" y="13716"/>
                  </a:moveTo>
                  <a:lnTo>
                    <a:pt x="1277112" y="13716"/>
                  </a:lnTo>
                  <a:lnTo>
                    <a:pt x="1277112" y="0"/>
                  </a:lnTo>
                  <a:lnTo>
                    <a:pt x="1331976" y="0"/>
                  </a:lnTo>
                  <a:lnTo>
                    <a:pt x="1331976" y="13716"/>
                  </a:lnTo>
                  <a:close/>
                </a:path>
                <a:path w="6186170" h="375285">
                  <a:moveTo>
                    <a:pt x="1427988" y="13716"/>
                  </a:moveTo>
                  <a:lnTo>
                    <a:pt x="1373124" y="13716"/>
                  </a:lnTo>
                  <a:lnTo>
                    <a:pt x="1373124" y="0"/>
                  </a:lnTo>
                  <a:lnTo>
                    <a:pt x="1427988" y="0"/>
                  </a:lnTo>
                  <a:lnTo>
                    <a:pt x="1427988" y="13716"/>
                  </a:lnTo>
                  <a:close/>
                </a:path>
                <a:path w="6186170" h="375285">
                  <a:moveTo>
                    <a:pt x="1524000" y="13716"/>
                  </a:moveTo>
                  <a:lnTo>
                    <a:pt x="1469136" y="13716"/>
                  </a:lnTo>
                  <a:lnTo>
                    <a:pt x="1469136" y="0"/>
                  </a:lnTo>
                  <a:lnTo>
                    <a:pt x="1524000" y="0"/>
                  </a:lnTo>
                  <a:lnTo>
                    <a:pt x="1524000" y="13716"/>
                  </a:lnTo>
                  <a:close/>
                </a:path>
                <a:path w="6186170" h="375285">
                  <a:moveTo>
                    <a:pt x="1618488" y="13716"/>
                  </a:moveTo>
                  <a:lnTo>
                    <a:pt x="1565148" y="13716"/>
                  </a:lnTo>
                  <a:lnTo>
                    <a:pt x="1565148" y="0"/>
                  </a:lnTo>
                  <a:lnTo>
                    <a:pt x="1618488" y="0"/>
                  </a:lnTo>
                  <a:lnTo>
                    <a:pt x="1618488" y="13716"/>
                  </a:lnTo>
                  <a:close/>
                </a:path>
                <a:path w="6186170" h="375285">
                  <a:moveTo>
                    <a:pt x="1714500" y="13716"/>
                  </a:moveTo>
                  <a:lnTo>
                    <a:pt x="1659636" y="13716"/>
                  </a:lnTo>
                  <a:lnTo>
                    <a:pt x="1659636" y="0"/>
                  </a:lnTo>
                  <a:lnTo>
                    <a:pt x="1714500" y="0"/>
                  </a:lnTo>
                  <a:lnTo>
                    <a:pt x="1714500" y="13716"/>
                  </a:lnTo>
                  <a:close/>
                </a:path>
                <a:path w="6186170" h="375285">
                  <a:moveTo>
                    <a:pt x="1810512" y="13716"/>
                  </a:moveTo>
                  <a:lnTo>
                    <a:pt x="1755648" y="13716"/>
                  </a:lnTo>
                  <a:lnTo>
                    <a:pt x="1755648" y="0"/>
                  </a:lnTo>
                  <a:lnTo>
                    <a:pt x="1810512" y="0"/>
                  </a:lnTo>
                  <a:lnTo>
                    <a:pt x="1810512" y="13716"/>
                  </a:lnTo>
                  <a:close/>
                </a:path>
                <a:path w="6186170" h="375285">
                  <a:moveTo>
                    <a:pt x="1906524" y="13716"/>
                  </a:moveTo>
                  <a:lnTo>
                    <a:pt x="1851660" y="13716"/>
                  </a:lnTo>
                  <a:lnTo>
                    <a:pt x="1851660" y="0"/>
                  </a:lnTo>
                  <a:lnTo>
                    <a:pt x="1906524" y="0"/>
                  </a:lnTo>
                  <a:lnTo>
                    <a:pt x="1906524" y="13716"/>
                  </a:lnTo>
                  <a:close/>
                </a:path>
                <a:path w="6186170" h="375285">
                  <a:moveTo>
                    <a:pt x="2002536" y="13716"/>
                  </a:moveTo>
                  <a:lnTo>
                    <a:pt x="1947672" y="13716"/>
                  </a:lnTo>
                  <a:lnTo>
                    <a:pt x="1947672" y="0"/>
                  </a:lnTo>
                  <a:lnTo>
                    <a:pt x="2002536" y="0"/>
                  </a:lnTo>
                  <a:lnTo>
                    <a:pt x="2002536" y="13716"/>
                  </a:lnTo>
                  <a:close/>
                </a:path>
                <a:path w="6186170" h="375285">
                  <a:moveTo>
                    <a:pt x="2098548" y="13716"/>
                  </a:moveTo>
                  <a:lnTo>
                    <a:pt x="2043684" y="13716"/>
                  </a:lnTo>
                  <a:lnTo>
                    <a:pt x="2043684" y="0"/>
                  </a:lnTo>
                  <a:lnTo>
                    <a:pt x="2098548" y="0"/>
                  </a:lnTo>
                  <a:lnTo>
                    <a:pt x="2098548" y="13716"/>
                  </a:lnTo>
                  <a:close/>
                </a:path>
                <a:path w="6186170" h="375285">
                  <a:moveTo>
                    <a:pt x="2194560" y="13716"/>
                  </a:moveTo>
                  <a:lnTo>
                    <a:pt x="2139696" y="13716"/>
                  </a:lnTo>
                  <a:lnTo>
                    <a:pt x="2139696" y="0"/>
                  </a:lnTo>
                  <a:lnTo>
                    <a:pt x="2194560" y="0"/>
                  </a:lnTo>
                  <a:lnTo>
                    <a:pt x="2194560" y="13716"/>
                  </a:lnTo>
                  <a:close/>
                </a:path>
                <a:path w="6186170" h="375285">
                  <a:moveTo>
                    <a:pt x="2290572" y="13716"/>
                  </a:moveTo>
                  <a:lnTo>
                    <a:pt x="2235708" y="13716"/>
                  </a:lnTo>
                  <a:lnTo>
                    <a:pt x="2235708" y="0"/>
                  </a:lnTo>
                  <a:lnTo>
                    <a:pt x="2290572" y="0"/>
                  </a:lnTo>
                  <a:lnTo>
                    <a:pt x="2290572" y="13716"/>
                  </a:lnTo>
                  <a:close/>
                </a:path>
                <a:path w="6186170" h="375285">
                  <a:moveTo>
                    <a:pt x="2386584" y="13716"/>
                  </a:moveTo>
                  <a:lnTo>
                    <a:pt x="2331720" y="13716"/>
                  </a:lnTo>
                  <a:lnTo>
                    <a:pt x="2331720" y="0"/>
                  </a:lnTo>
                  <a:lnTo>
                    <a:pt x="2386584" y="0"/>
                  </a:lnTo>
                  <a:lnTo>
                    <a:pt x="2386584" y="13716"/>
                  </a:lnTo>
                  <a:close/>
                </a:path>
                <a:path w="6186170" h="375285">
                  <a:moveTo>
                    <a:pt x="2482596" y="13716"/>
                  </a:moveTo>
                  <a:lnTo>
                    <a:pt x="2427732" y="13716"/>
                  </a:lnTo>
                  <a:lnTo>
                    <a:pt x="2427732" y="0"/>
                  </a:lnTo>
                  <a:lnTo>
                    <a:pt x="2482596" y="0"/>
                  </a:lnTo>
                  <a:lnTo>
                    <a:pt x="2482596" y="13716"/>
                  </a:lnTo>
                  <a:close/>
                </a:path>
                <a:path w="6186170" h="375285">
                  <a:moveTo>
                    <a:pt x="2578608" y="13716"/>
                  </a:moveTo>
                  <a:lnTo>
                    <a:pt x="2523744" y="13716"/>
                  </a:lnTo>
                  <a:lnTo>
                    <a:pt x="2523744" y="0"/>
                  </a:lnTo>
                  <a:lnTo>
                    <a:pt x="2578608" y="0"/>
                  </a:lnTo>
                  <a:lnTo>
                    <a:pt x="2578608" y="13716"/>
                  </a:lnTo>
                  <a:close/>
                </a:path>
                <a:path w="6186170" h="375285">
                  <a:moveTo>
                    <a:pt x="2674620" y="13716"/>
                  </a:moveTo>
                  <a:lnTo>
                    <a:pt x="2619756" y="13716"/>
                  </a:lnTo>
                  <a:lnTo>
                    <a:pt x="2619756" y="0"/>
                  </a:lnTo>
                  <a:lnTo>
                    <a:pt x="2674620" y="0"/>
                  </a:lnTo>
                  <a:lnTo>
                    <a:pt x="2674620" y="13716"/>
                  </a:lnTo>
                  <a:close/>
                </a:path>
                <a:path w="6186170" h="375285">
                  <a:moveTo>
                    <a:pt x="2770632" y="13716"/>
                  </a:moveTo>
                  <a:lnTo>
                    <a:pt x="2715768" y="13716"/>
                  </a:lnTo>
                  <a:lnTo>
                    <a:pt x="2715768" y="0"/>
                  </a:lnTo>
                  <a:lnTo>
                    <a:pt x="2770632" y="0"/>
                  </a:lnTo>
                  <a:lnTo>
                    <a:pt x="2770632" y="13716"/>
                  </a:lnTo>
                  <a:close/>
                </a:path>
                <a:path w="6186170" h="375285">
                  <a:moveTo>
                    <a:pt x="2866644" y="13716"/>
                  </a:moveTo>
                  <a:lnTo>
                    <a:pt x="2811780" y="13716"/>
                  </a:lnTo>
                  <a:lnTo>
                    <a:pt x="2811780" y="0"/>
                  </a:lnTo>
                  <a:lnTo>
                    <a:pt x="2866644" y="0"/>
                  </a:lnTo>
                  <a:lnTo>
                    <a:pt x="2866644" y="13716"/>
                  </a:lnTo>
                  <a:close/>
                </a:path>
                <a:path w="6186170" h="375285">
                  <a:moveTo>
                    <a:pt x="2962656" y="13716"/>
                  </a:moveTo>
                  <a:lnTo>
                    <a:pt x="2907792" y="13716"/>
                  </a:lnTo>
                  <a:lnTo>
                    <a:pt x="2907792" y="0"/>
                  </a:lnTo>
                  <a:lnTo>
                    <a:pt x="2962656" y="0"/>
                  </a:lnTo>
                  <a:lnTo>
                    <a:pt x="2962656" y="13716"/>
                  </a:lnTo>
                  <a:close/>
                </a:path>
                <a:path w="6186170" h="375285">
                  <a:moveTo>
                    <a:pt x="3058668" y="13716"/>
                  </a:moveTo>
                  <a:lnTo>
                    <a:pt x="3003804" y="13716"/>
                  </a:lnTo>
                  <a:lnTo>
                    <a:pt x="3003804" y="0"/>
                  </a:lnTo>
                  <a:lnTo>
                    <a:pt x="3058668" y="0"/>
                  </a:lnTo>
                  <a:lnTo>
                    <a:pt x="3058668" y="13716"/>
                  </a:lnTo>
                  <a:close/>
                </a:path>
                <a:path w="6186170" h="375285">
                  <a:moveTo>
                    <a:pt x="3154680" y="13716"/>
                  </a:moveTo>
                  <a:lnTo>
                    <a:pt x="3099816" y="13716"/>
                  </a:lnTo>
                  <a:lnTo>
                    <a:pt x="3099816" y="0"/>
                  </a:lnTo>
                  <a:lnTo>
                    <a:pt x="3154680" y="0"/>
                  </a:lnTo>
                  <a:lnTo>
                    <a:pt x="3154680" y="13716"/>
                  </a:lnTo>
                  <a:close/>
                </a:path>
                <a:path w="6186170" h="375285">
                  <a:moveTo>
                    <a:pt x="3250692" y="13716"/>
                  </a:moveTo>
                  <a:lnTo>
                    <a:pt x="3195828" y="13716"/>
                  </a:lnTo>
                  <a:lnTo>
                    <a:pt x="3195828" y="0"/>
                  </a:lnTo>
                  <a:lnTo>
                    <a:pt x="3250692" y="0"/>
                  </a:lnTo>
                  <a:lnTo>
                    <a:pt x="3250692" y="13716"/>
                  </a:lnTo>
                  <a:close/>
                </a:path>
                <a:path w="6186170" h="375285">
                  <a:moveTo>
                    <a:pt x="3346704" y="13716"/>
                  </a:moveTo>
                  <a:lnTo>
                    <a:pt x="3291840" y="13716"/>
                  </a:lnTo>
                  <a:lnTo>
                    <a:pt x="3291840" y="0"/>
                  </a:lnTo>
                  <a:lnTo>
                    <a:pt x="3346704" y="0"/>
                  </a:lnTo>
                  <a:lnTo>
                    <a:pt x="3346704" y="13716"/>
                  </a:lnTo>
                  <a:close/>
                </a:path>
                <a:path w="6186170" h="375285">
                  <a:moveTo>
                    <a:pt x="3442716" y="13716"/>
                  </a:moveTo>
                  <a:lnTo>
                    <a:pt x="3387852" y="13716"/>
                  </a:lnTo>
                  <a:lnTo>
                    <a:pt x="3387852" y="0"/>
                  </a:lnTo>
                  <a:lnTo>
                    <a:pt x="3442716" y="0"/>
                  </a:lnTo>
                  <a:lnTo>
                    <a:pt x="3442716" y="13716"/>
                  </a:lnTo>
                  <a:close/>
                </a:path>
                <a:path w="6186170" h="375285">
                  <a:moveTo>
                    <a:pt x="3538728" y="13716"/>
                  </a:moveTo>
                  <a:lnTo>
                    <a:pt x="3483864" y="13716"/>
                  </a:lnTo>
                  <a:lnTo>
                    <a:pt x="3483864" y="0"/>
                  </a:lnTo>
                  <a:lnTo>
                    <a:pt x="3538728" y="0"/>
                  </a:lnTo>
                  <a:lnTo>
                    <a:pt x="3538728" y="13716"/>
                  </a:lnTo>
                  <a:close/>
                </a:path>
                <a:path w="6186170" h="375285">
                  <a:moveTo>
                    <a:pt x="3634740" y="13716"/>
                  </a:moveTo>
                  <a:lnTo>
                    <a:pt x="3579876" y="13716"/>
                  </a:lnTo>
                  <a:lnTo>
                    <a:pt x="3579876" y="0"/>
                  </a:lnTo>
                  <a:lnTo>
                    <a:pt x="3634740" y="0"/>
                  </a:lnTo>
                  <a:lnTo>
                    <a:pt x="3634740" y="13716"/>
                  </a:lnTo>
                  <a:close/>
                </a:path>
                <a:path w="6186170" h="375285">
                  <a:moveTo>
                    <a:pt x="3730752" y="13716"/>
                  </a:moveTo>
                  <a:lnTo>
                    <a:pt x="3675888" y="13716"/>
                  </a:lnTo>
                  <a:lnTo>
                    <a:pt x="3675888" y="0"/>
                  </a:lnTo>
                  <a:lnTo>
                    <a:pt x="3730752" y="0"/>
                  </a:lnTo>
                  <a:lnTo>
                    <a:pt x="3730752" y="13716"/>
                  </a:lnTo>
                  <a:close/>
                </a:path>
                <a:path w="6186170" h="375285">
                  <a:moveTo>
                    <a:pt x="3826764" y="13716"/>
                  </a:moveTo>
                  <a:lnTo>
                    <a:pt x="3771900" y="13716"/>
                  </a:lnTo>
                  <a:lnTo>
                    <a:pt x="3771900" y="0"/>
                  </a:lnTo>
                  <a:lnTo>
                    <a:pt x="3826764" y="0"/>
                  </a:lnTo>
                  <a:lnTo>
                    <a:pt x="3826764" y="13716"/>
                  </a:lnTo>
                  <a:close/>
                </a:path>
                <a:path w="6186170" h="375285">
                  <a:moveTo>
                    <a:pt x="3922776" y="13716"/>
                  </a:moveTo>
                  <a:lnTo>
                    <a:pt x="3867912" y="13716"/>
                  </a:lnTo>
                  <a:lnTo>
                    <a:pt x="3867912" y="0"/>
                  </a:lnTo>
                  <a:lnTo>
                    <a:pt x="3922776" y="0"/>
                  </a:lnTo>
                  <a:lnTo>
                    <a:pt x="3922776" y="13716"/>
                  </a:lnTo>
                  <a:close/>
                </a:path>
                <a:path w="6186170" h="375285">
                  <a:moveTo>
                    <a:pt x="4018788" y="13716"/>
                  </a:moveTo>
                  <a:lnTo>
                    <a:pt x="3963924" y="13716"/>
                  </a:lnTo>
                  <a:lnTo>
                    <a:pt x="3963924" y="0"/>
                  </a:lnTo>
                  <a:lnTo>
                    <a:pt x="4018788" y="0"/>
                  </a:lnTo>
                  <a:lnTo>
                    <a:pt x="4018788" y="13716"/>
                  </a:lnTo>
                  <a:close/>
                </a:path>
                <a:path w="6186170" h="375285">
                  <a:moveTo>
                    <a:pt x="4113276" y="13716"/>
                  </a:moveTo>
                  <a:lnTo>
                    <a:pt x="4058412" y="13716"/>
                  </a:lnTo>
                  <a:lnTo>
                    <a:pt x="4058412" y="0"/>
                  </a:lnTo>
                  <a:lnTo>
                    <a:pt x="4113276" y="0"/>
                  </a:lnTo>
                  <a:lnTo>
                    <a:pt x="4113276" y="13716"/>
                  </a:lnTo>
                  <a:close/>
                </a:path>
                <a:path w="6186170" h="375285">
                  <a:moveTo>
                    <a:pt x="4209288" y="13716"/>
                  </a:moveTo>
                  <a:lnTo>
                    <a:pt x="4154424" y="13716"/>
                  </a:lnTo>
                  <a:lnTo>
                    <a:pt x="4154424" y="0"/>
                  </a:lnTo>
                  <a:lnTo>
                    <a:pt x="4209288" y="0"/>
                  </a:lnTo>
                  <a:lnTo>
                    <a:pt x="4209288" y="13716"/>
                  </a:lnTo>
                  <a:close/>
                </a:path>
                <a:path w="6186170" h="375285">
                  <a:moveTo>
                    <a:pt x="4305300" y="13716"/>
                  </a:moveTo>
                  <a:lnTo>
                    <a:pt x="4250436" y="13716"/>
                  </a:lnTo>
                  <a:lnTo>
                    <a:pt x="4250436" y="0"/>
                  </a:lnTo>
                  <a:lnTo>
                    <a:pt x="4305300" y="0"/>
                  </a:lnTo>
                  <a:lnTo>
                    <a:pt x="4305300" y="13716"/>
                  </a:lnTo>
                  <a:close/>
                </a:path>
                <a:path w="6186170" h="375285">
                  <a:moveTo>
                    <a:pt x="4401312" y="13716"/>
                  </a:moveTo>
                  <a:lnTo>
                    <a:pt x="4346448" y="13716"/>
                  </a:lnTo>
                  <a:lnTo>
                    <a:pt x="4346448" y="0"/>
                  </a:lnTo>
                  <a:lnTo>
                    <a:pt x="4401312" y="0"/>
                  </a:lnTo>
                  <a:lnTo>
                    <a:pt x="4401312" y="13716"/>
                  </a:lnTo>
                  <a:close/>
                </a:path>
                <a:path w="6186170" h="375285">
                  <a:moveTo>
                    <a:pt x="4497324" y="13716"/>
                  </a:moveTo>
                  <a:lnTo>
                    <a:pt x="4442460" y="13716"/>
                  </a:lnTo>
                  <a:lnTo>
                    <a:pt x="4442460" y="0"/>
                  </a:lnTo>
                  <a:lnTo>
                    <a:pt x="4497324" y="0"/>
                  </a:lnTo>
                  <a:lnTo>
                    <a:pt x="4497324" y="13716"/>
                  </a:lnTo>
                  <a:close/>
                </a:path>
                <a:path w="6186170" h="375285">
                  <a:moveTo>
                    <a:pt x="4593336" y="13716"/>
                  </a:moveTo>
                  <a:lnTo>
                    <a:pt x="4538472" y="13716"/>
                  </a:lnTo>
                  <a:lnTo>
                    <a:pt x="4538472" y="0"/>
                  </a:lnTo>
                  <a:lnTo>
                    <a:pt x="4593336" y="0"/>
                  </a:lnTo>
                  <a:lnTo>
                    <a:pt x="4593336" y="13716"/>
                  </a:lnTo>
                  <a:close/>
                </a:path>
                <a:path w="6186170" h="375285">
                  <a:moveTo>
                    <a:pt x="4689348" y="13716"/>
                  </a:moveTo>
                  <a:lnTo>
                    <a:pt x="4634484" y="13716"/>
                  </a:lnTo>
                  <a:lnTo>
                    <a:pt x="4634484" y="0"/>
                  </a:lnTo>
                  <a:lnTo>
                    <a:pt x="4689348" y="0"/>
                  </a:lnTo>
                  <a:lnTo>
                    <a:pt x="4689348" y="13716"/>
                  </a:lnTo>
                  <a:close/>
                </a:path>
                <a:path w="6186170" h="375285">
                  <a:moveTo>
                    <a:pt x="4785360" y="13716"/>
                  </a:moveTo>
                  <a:lnTo>
                    <a:pt x="4730496" y="13716"/>
                  </a:lnTo>
                  <a:lnTo>
                    <a:pt x="4730496" y="0"/>
                  </a:lnTo>
                  <a:lnTo>
                    <a:pt x="4785360" y="0"/>
                  </a:lnTo>
                  <a:lnTo>
                    <a:pt x="4785360" y="13716"/>
                  </a:lnTo>
                  <a:close/>
                </a:path>
                <a:path w="6186170" h="375285">
                  <a:moveTo>
                    <a:pt x="4881372" y="13716"/>
                  </a:moveTo>
                  <a:lnTo>
                    <a:pt x="4826508" y="13716"/>
                  </a:lnTo>
                  <a:lnTo>
                    <a:pt x="4826508" y="0"/>
                  </a:lnTo>
                  <a:lnTo>
                    <a:pt x="4881372" y="0"/>
                  </a:lnTo>
                  <a:lnTo>
                    <a:pt x="4881372" y="13716"/>
                  </a:lnTo>
                  <a:close/>
                </a:path>
                <a:path w="6186170" h="375285">
                  <a:moveTo>
                    <a:pt x="4977384" y="13716"/>
                  </a:moveTo>
                  <a:lnTo>
                    <a:pt x="4922520" y="13716"/>
                  </a:lnTo>
                  <a:lnTo>
                    <a:pt x="4922520" y="0"/>
                  </a:lnTo>
                  <a:lnTo>
                    <a:pt x="4977384" y="0"/>
                  </a:lnTo>
                  <a:lnTo>
                    <a:pt x="4977384" y="13716"/>
                  </a:lnTo>
                  <a:close/>
                </a:path>
                <a:path w="6186170" h="375285">
                  <a:moveTo>
                    <a:pt x="5073396" y="13716"/>
                  </a:moveTo>
                  <a:lnTo>
                    <a:pt x="5018532" y="13716"/>
                  </a:lnTo>
                  <a:lnTo>
                    <a:pt x="5018532" y="0"/>
                  </a:lnTo>
                  <a:lnTo>
                    <a:pt x="5073396" y="0"/>
                  </a:lnTo>
                  <a:lnTo>
                    <a:pt x="5073396" y="13716"/>
                  </a:lnTo>
                  <a:close/>
                </a:path>
                <a:path w="6186170" h="375285">
                  <a:moveTo>
                    <a:pt x="5169408" y="13716"/>
                  </a:moveTo>
                  <a:lnTo>
                    <a:pt x="5114544" y="13716"/>
                  </a:lnTo>
                  <a:lnTo>
                    <a:pt x="5114544" y="0"/>
                  </a:lnTo>
                  <a:lnTo>
                    <a:pt x="5169408" y="0"/>
                  </a:lnTo>
                  <a:lnTo>
                    <a:pt x="5169408" y="13716"/>
                  </a:lnTo>
                  <a:close/>
                </a:path>
                <a:path w="6186170" h="375285">
                  <a:moveTo>
                    <a:pt x="5265420" y="13716"/>
                  </a:moveTo>
                  <a:lnTo>
                    <a:pt x="5210556" y="13716"/>
                  </a:lnTo>
                  <a:lnTo>
                    <a:pt x="5210556" y="0"/>
                  </a:lnTo>
                  <a:lnTo>
                    <a:pt x="5265420" y="0"/>
                  </a:lnTo>
                  <a:lnTo>
                    <a:pt x="5265420" y="13716"/>
                  </a:lnTo>
                  <a:close/>
                </a:path>
                <a:path w="6186170" h="375285">
                  <a:moveTo>
                    <a:pt x="5361432" y="13716"/>
                  </a:moveTo>
                  <a:lnTo>
                    <a:pt x="5306568" y="13716"/>
                  </a:lnTo>
                  <a:lnTo>
                    <a:pt x="5306568" y="0"/>
                  </a:lnTo>
                  <a:lnTo>
                    <a:pt x="5361432" y="0"/>
                  </a:lnTo>
                  <a:lnTo>
                    <a:pt x="5361432" y="13716"/>
                  </a:lnTo>
                  <a:close/>
                </a:path>
                <a:path w="6186170" h="375285">
                  <a:moveTo>
                    <a:pt x="5457444" y="13716"/>
                  </a:moveTo>
                  <a:lnTo>
                    <a:pt x="5402580" y="13716"/>
                  </a:lnTo>
                  <a:lnTo>
                    <a:pt x="5402580" y="0"/>
                  </a:lnTo>
                  <a:lnTo>
                    <a:pt x="5457444" y="0"/>
                  </a:lnTo>
                  <a:lnTo>
                    <a:pt x="5457444" y="13716"/>
                  </a:lnTo>
                  <a:close/>
                </a:path>
                <a:path w="6186170" h="375285">
                  <a:moveTo>
                    <a:pt x="5553456" y="13716"/>
                  </a:moveTo>
                  <a:lnTo>
                    <a:pt x="5498592" y="13716"/>
                  </a:lnTo>
                  <a:lnTo>
                    <a:pt x="5498592" y="0"/>
                  </a:lnTo>
                  <a:lnTo>
                    <a:pt x="5553456" y="0"/>
                  </a:lnTo>
                  <a:lnTo>
                    <a:pt x="5553456" y="13716"/>
                  </a:lnTo>
                  <a:close/>
                </a:path>
                <a:path w="6186170" h="375285">
                  <a:moveTo>
                    <a:pt x="5649468" y="13716"/>
                  </a:moveTo>
                  <a:lnTo>
                    <a:pt x="5594604" y="13716"/>
                  </a:lnTo>
                  <a:lnTo>
                    <a:pt x="5594604" y="0"/>
                  </a:lnTo>
                  <a:lnTo>
                    <a:pt x="5649468" y="0"/>
                  </a:lnTo>
                  <a:lnTo>
                    <a:pt x="5649468" y="13716"/>
                  </a:lnTo>
                  <a:close/>
                </a:path>
                <a:path w="6186170" h="375285">
                  <a:moveTo>
                    <a:pt x="5745480" y="13716"/>
                  </a:moveTo>
                  <a:lnTo>
                    <a:pt x="5690616" y="13716"/>
                  </a:lnTo>
                  <a:lnTo>
                    <a:pt x="5690616" y="0"/>
                  </a:lnTo>
                  <a:lnTo>
                    <a:pt x="5745480" y="0"/>
                  </a:lnTo>
                  <a:lnTo>
                    <a:pt x="5745480" y="13716"/>
                  </a:lnTo>
                  <a:close/>
                </a:path>
                <a:path w="6186170" h="375285">
                  <a:moveTo>
                    <a:pt x="5841492" y="13716"/>
                  </a:moveTo>
                  <a:lnTo>
                    <a:pt x="5786628" y="13716"/>
                  </a:lnTo>
                  <a:lnTo>
                    <a:pt x="5786628" y="0"/>
                  </a:lnTo>
                  <a:lnTo>
                    <a:pt x="5841492" y="0"/>
                  </a:lnTo>
                  <a:lnTo>
                    <a:pt x="5841492" y="13716"/>
                  </a:lnTo>
                  <a:close/>
                </a:path>
                <a:path w="6186170" h="375285">
                  <a:moveTo>
                    <a:pt x="5937504" y="13716"/>
                  </a:moveTo>
                  <a:lnTo>
                    <a:pt x="5882640" y="13716"/>
                  </a:lnTo>
                  <a:lnTo>
                    <a:pt x="5882640" y="0"/>
                  </a:lnTo>
                  <a:lnTo>
                    <a:pt x="5937504" y="0"/>
                  </a:lnTo>
                  <a:lnTo>
                    <a:pt x="5937504" y="13716"/>
                  </a:lnTo>
                  <a:close/>
                </a:path>
                <a:path w="6186170" h="375285">
                  <a:moveTo>
                    <a:pt x="6033516" y="13716"/>
                  </a:moveTo>
                  <a:lnTo>
                    <a:pt x="5978652" y="13716"/>
                  </a:lnTo>
                  <a:lnTo>
                    <a:pt x="5978652" y="0"/>
                  </a:lnTo>
                  <a:lnTo>
                    <a:pt x="6033516" y="0"/>
                  </a:lnTo>
                  <a:lnTo>
                    <a:pt x="6033516" y="13716"/>
                  </a:lnTo>
                  <a:close/>
                </a:path>
                <a:path w="6186170" h="375285">
                  <a:moveTo>
                    <a:pt x="6129528" y="13716"/>
                  </a:moveTo>
                  <a:lnTo>
                    <a:pt x="6074664" y="13716"/>
                  </a:lnTo>
                  <a:lnTo>
                    <a:pt x="6074664" y="0"/>
                  </a:lnTo>
                  <a:lnTo>
                    <a:pt x="6129528" y="0"/>
                  </a:lnTo>
                  <a:lnTo>
                    <a:pt x="6129528" y="13716"/>
                  </a:lnTo>
                  <a:close/>
                </a:path>
                <a:path w="6186170" h="375285">
                  <a:moveTo>
                    <a:pt x="6172200" y="13716"/>
                  </a:moveTo>
                  <a:lnTo>
                    <a:pt x="6170676" y="13716"/>
                  </a:lnTo>
                  <a:lnTo>
                    <a:pt x="6170676" y="0"/>
                  </a:lnTo>
                  <a:lnTo>
                    <a:pt x="6185916" y="0"/>
                  </a:lnTo>
                  <a:lnTo>
                    <a:pt x="6185916" y="6096"/>
                  </a:lnTo>
                  <a:lnTo>
                    <a:pt x="6172200" y="6096"/>
                  </a:lnTo>
                  <a:lnTo>
                    <a:pt x="6172200" y="13716"/>
                  </a:lnTo>
                  <a:close/>
                </a:path>
                <a:path w="6186170" h="375285">
                  <a:moveTo>
                    <a:pt x="6185916" y="51816"/>
                  </a:moveTo>
                  <a:lnTo>
                    <a:pt x="6172200" y="51816"/>
                  </a:lnTo>
                  <a:lnTo>
                    <a:pt x="6172200" y="6096"/>
                  </a:lnTo>
                  <a:lnTo>
                    <a:pt x="6178296" y="13716"/>
                  </a:lnTo>
                  <a:lnTo>
                    <a:pt x="6185916" y="13716"/>
                  </a:lnTo>
                  <a:lnTo>
                    <a:pt x="6185916" y="51816"/>
                  </a:lnTo>
                  <a:close/>
                </a:path>
                <a:path w="6186170" h="375285">
                  <a:moveTo>
                    <a:pt x="6185916" y="13716"/>
                  </a:moveTo>
                  <a:lnTo>
                    <a:pt x="6178296" y="13716"/>
                  </a:lnTo>
                  <a:lnTo>
                    <a:pt x="6172200" y="6096"/>
                  </a:lnTo>
                  <a:lnTo>
                    <a:pt x="6185916" y="6096"/>
                  </a:lnTo>
                  <a:lnTo>
                    <a:pt x="6185916" y="13716"/>
                  </a:lnTo>
                  <a:close/>
                </a:path>
                <a:path w="6186170" h="375285">
                  <a:moveTo>
                    <a:pt x="6185916" y="147828"/>
                  </a:moveTo>
                  <a:lnTo>
                    <a:pt x="6172200" y="147828"/>
                  </a:lnTo>
                  <a:lnTo>
                    <a:pt x="6172200" y="92964"/>
                  </a:lnTo>
                  <a:lnTo>
                    <a:pt x="6185916" y="92964"/>
                  </a:lnTo>
                  <a:lnTo>
                    <a:pt x="6185916" y="147828"/>
                  </a:lnTo>
                  <a:close/>
                </a:path>
                <a:path w="6186170" h="375285">
                  <a:moveTo>
                    <a:pt x="6185916" y="243840"/>
                  </a:moveTo>
                  <a:lnTo>
                    <a:pt x="6172200" y="243840"/>
                  </a:lnTo>
                  <a:lnTo>
                    <a:pt x="6172200" y="188976"/>
                  </a:lnTo>
                  <a:lnTo>
                    <a:pt x="6185916" y="188976"/>
                  </a:lnTo>
                  <a:lnTo>
                    <a:pt x="6185916" y="243840"/>
                  </a:lnTo>
                  <a:close/>
                </a:path>
                <a:path w="6186170" h="375285">
                  <a:moveTo>
                    <a:pt x="6185916" y="339852"/>
                  </a:moveTo>
                  <a:lnTo>
                    <a:pt x="6172200" y="339852"/>
                  </a:lnTo>
                  <a:lnTo>
                    <a:pt x="6172200" y="284988"/>
                  </a:lnTo>
                  <a:lnTo>
                    <a:pt x="6185916" y="284988"/>
                  </a:lnTo>
                  <a:lnTo>
                    <a:pt x="6185916" y="339852"/>
                  </a:lnTo>
                  <a:close/>
                </a:path>
                <a:path w="6186170" h="375285">
                  <a:moveTo>
                    <a:pt x="6166104" y="374904"/>
                  </a:moveTo>
                  <a:lnTo>
                    <a:pt x="6111240" y="374904"/>
                  </a:lnTo>
                  <a:lnTo>
                    <a:pt x="6111240" y="361188"/>
                  </a:lnTo>
                  <a:lnTo>
                    <a:pt x="6166104" y="361188"/>
                  </a:lnTo>
                  <a:lnTo>
                    <a:pt x="6166104" y="374904"/>
                  </a:lnTo>
                  <a:close/>
                </a:path>
                <a:path w="6186170" h="375285">
                  <a:moveTo>
                    <a:pt x="6070092" y="374904"/>
                  </a:moveTo>
                  <a:lnTo>
                    <a:pt x="6015228" y="374904"/>
                  </a:lnTo>
                  <a:lnTo>
                    <a:pt x="6015228" y="361188"/>
                  </a:lnTo>
                  <a:lnTo>
                    <a:pt x="6070092" y="361188"/>
                  </a:lnTo>
                  <a:lnTo>
                    <a:pt x="6070092" y="374904"/>
                  </a:lnTo>
                  <a:close/>
                </a:path>
                <a:path w="6186170" h="375285">
                  <a:moveTo>
                    <a:pt x="5974080" y="374904"/>
                  </a:moveTo>
                  <a:lnTo>
                    <a:pt x="5919216" y="374904"/>
                  </a:lnTo>
                  <a:lnTo>
                    <a:pt x="5919216" y="361188"/>
                  </a:lnTo>
                  <a:lnTo>
                    <a:pt x="5974080" y="361188"/>
                  </a:lnTo>
                  <a:lnTo>
                    <a:pt x="5974080" y="374904"/>
                  </a:lnTo>
                  <a:close/>
                </a:path>
                <a:path w="6186170" h="375285">
                  <a:moveTo>
                    <a:pt x="5878068" y="374904"/>
                  </a:moveTo>
                  <a:lnTo>
                    <a:pt x="5823204" y="374904"/>
                  </a:lnTo>
                  <a:lnTo>
                    <a:pt x="5823204" y="361188"/>
                  </a:lnTo>
                  <a:lnTo>
                    <a:pt x="5878068" y="361188"/>
                  </a:lnTo>
                  <a:lnTo>
                    <a:pt x="5878068" y="374904"/>
                  </a:lnTo>
                  <a:close/>
                </a:path>
                <a:path w="6186170" h="375285">
                  <a:moveTo>
                    <a:pt x="5782056" y="374904"/>
                  </a:moveTo>
                  <a:lnTo>
                    <a:pt x="5727192" y="374904"/>
                  </a:lnTo>
                  <a:lnTo>
                    <a:pt x="5727192" y="361188"/>
                  </a:lnTo>
                  <a:lnTo>
                    <a:pt x="5782056" y="361188"/>
                  </a:lnTo>
                  <a:lnTo>
                    <a:pt x="5782056" y="374904"/>
                  </a:lnTo>
                  <a:close/>
                </a:path>
                <a:path w="6186170" h="375285">
                  <a:moveTo>
                    <a:pt x="5686044" y="374904"/>
                  </a:moveTo>
                  <a:lnTo>
                    <a:pt x="5631180" y="374904"/>
                  </a:lnTo>
                  <a:lnTo>
                    <a:pt x="5631180" y="361188"/>
                  </a:lnTo>
                  <a:lnTo>
                    <a:pt x="5686044" y="361188"/>
                  </a:lnTo>
                  <a:lnTo>
                    <a:pt x="5686044" y="374904"/>
                  </a:lnTo>
                  <a:close/>
                </a:path>
                <a:path w="6186170" h="375285">
                  <a:moveTo>
                    <a:pt x="5590032" y="374904"/>
                  </a:moveTo>
                  <a:lnTo>
                    <a:pt x="5535168" y="374904"/>
                  </a:lnTo>
                  <a:lnTo>
                    <a:pt x="5535168" y="361188"/>
                  </a:lnTo>
                  <a:lnTo>
                    <a:pt x="5590032" y="361188"/>
                  </a:lnTo>
                  <a:lnTo>
                    <a:pt x="5590032" y="374904"/>
                  </a:lnTo>
                  <a:close/>
                </a:path>
                <a:path w="6186170" h="375285">
                  <a:moveTo>
                    <a:pt x="5494020" y="374904"/>
                  </a:moveTo>
                  <a:lnTo>
                    <a:pt x="5439156" y="374904"/>
                  </a:lnTo>
                  <a:lnTo>
                    <a:pt x="5439156" y="361188"/>
                  </a:lnTo>
                  <a:lnTo>
                    <a:pt x="5494020" y="361188"/>
                  </a:lnTo>
                  <a:lnTo>
                    <a:pt x="5494020" y="374904"/>
                  </a:lnTo>
                  <a:close/>
                </a:path>
                <a:path w="6186170" h="375285">
                  <a:moveTo>
                    <a:pt x="5398008" y="374904"/>
                  </a:moveTo>
                  <a:lnTo>
                    <a:pt x="5343144" y="374904"/>
                  </a:lnTo>
                  <a:lnTo>
                    <a:pt x="5343144" y="361188"/>
                  </a:lnTo>
                  <a:lnTo>
                    <a:pt x="5398008" y="361188"/>
                  </a:lnTo>
                  <a:lnTo>
                    <a:pt x="5398008" y="374904"/>
                  </a:lnTo>
                  <a:close/>
                </a:path>
                <a:path w="6186170" h="375285">
                  <a:moveTo>
                    <a:pt x="5301996" y="374904"/>
                  </a:moveTo>
                  <a:lnTo>
                    <a:pt x="5247132" y="374904"/>
                  </a:lnTo>
                  <a:lnTo>
                    <a:pt x="5247132" y="361188"/>
                  </a:lnTo>
                  <a:lnTo>
                    <a:pt x="5301996" y="361188"/>
                  </a:lnTo>
                  <a:lnTo>
                    <a:pt x="5301996" y="374904"/>
                  </a:lnTo>
                  <a:close/>
                </a:path>
                <a:path w="6186170" h="375285">
                  <a:moveTo>
                    <a:pt x="5205984" y="374904"/>
                  </a:moveTo>
                  <a:lnTo>
                    <a:pt x="5151120" y="374904"/>
                  </a:lnTo>
                  <a:lnTo>
                    <a:pt x="5151120" y="361188"/>
                  </a:lnTo>
                  <a:lnTo>
                    <a:pt x="5205984" y="361188"/>
                  </a:lnTo>
                  <a:lnTo>
                    <a:pt x="5205984" y="374904"/>
                  </a:lnTo>
                  <a:close/>
                </a:path>
                <a:path w="6186170" h="375285">
                  <a:moveTo>
                    <a:pt x="5109972" y="374904"/>
                  </a:moveTo>
                  <a:lnTo>
                    <a:pt x="5055108" y="374904"/>
                  </a:lnTo>
                  <a:lnTo>
                    <a:pt x="5055108" y="361188"/>
                  </a:lnTo>
                  <a:lnTo>
                    <a:pt x="5109972" y="361188"/>
                  </a:lnTo>
                  <a:lnTo>
                    <a:pt x="5109972" y="374904"/>
                  </a:lnTo>
                  <a:close/>
                </a:path>
                <a:path w="6186170" h="375285">
                  <a:moveTo>
                    <a:pt x="5013960" y="374904"/>
                  </a:moveTo>
                  <a:lnTo>
                    <a:pt x="4959096" y="374904"/>
                  </a:lnTo>
                  <a:lnTo>
                    <a:pt x="4959096" y="361188"/>
                  </a:lnTo>
                  <a:lnTo>
                    <a:pt x="5013960" y="361188"/>
                  </a:lnTo>
                  <a:lnTo>
                    <a:pt x="5013960" y="374904"/>
                  </a:lnTo>
                  <a:close/>
                </a:path>
                <a:path w="6186170" h="375285">
                  <a:moveTo>
                    <a:pt x="4917948" y="374904"/>
                  </a:moveTo>
                  <a:lnTo>
                    <a:pt x="4863084" y="374904"/>
                  </a:lnTo>
                  <a:lnTo>
                    <a:pt x="4863084" y="361188"/>
                  </a:lnTo>
                  <a:lnTo>
                    <a:pt x="4917948" y="361188"/>
                  </a:lnTo>
                  <a:lnTo>
                    <a:pt x="4917948" y="374904"/>
                  </a:lnTo>
                  <a:close/>
                </a:path>
                <a:path w="6186170" h="375285">
                  <a:moveTo>
                    <a:pt x="4821936" y="374904"/>
                  </a:moveTo>
                  <a:lnTo>
                    <a:pt x="4767072" y="374904"/>
                  </a:lnTo>
                  <a:lnTo>
                    <a:pt x="4767072" y="361188"/>
                  </a:lnTo>
                  <a:lnTo>
                    <a:pt x="4821936" y="361188"/>
                  </a:lnTo>
                  <a:lnTo>
                    <a:pt x="4821936" y="374904"/>
                  </a:lnTo>
                  <a:close/>
                </a:path>
                <a:path w="6186170" h="375285">
                  <a:moveTo>
                    <a:pt x="4725924" y="374904"/>
                  </a:moveTo>
                  <a:lnTo>
                    <a:pt x="4671060" y="374904"/>
                  </a:lnTo>
                  <a:lnTo>
                    <a:pt x="4671060" y="361188"/>
                  </a:lnTo>
                  <a:lnTo>
                    <a:pt x="4725924" y="361188"/>
                  </a:lnTo>
                  <a:lnTo>
                    <a:pt x="4725924" y="374904"/>
                  </a:lnTo>
                  <a:close/>
                </a:path>
                <a:path w="6186170" h="375285">
                  <a:moveTo>
                    <a:pt x="4629912" y="374904"/>
                  </a:moveTo>
                  <a:lnTo>
                    <a:pt x="4575048" y="374904"/>
                  </a:lnTo>
                  <a:lnTo>
                    <a:pt x="4575048" y="361188"/>
                  </a:lnTo>
                  <a:lnTo>
                    <a:pt x="4629912" y="361188"/>
                  </a:lnTo>
                  <a:lnTo>
                    <a:pt x="4629912" y="374904"/>
                  </a:lnTo>
                  <a:close/>
                </a:path>
                <a:path w="6186170" h="375285">
                  <a:moveTo>
                    <a:pt x="4533900" y="374904"/>
                  </a:moveTo>
                  <a:lnTo>
                    <a:pt x="4479036" y="374904"/>
                  </a:lnTo>
                  <a:lnTo>
                    <a:pt x="4479036" y="361188"/>
                  </a:lnTo>
                  <a:lnTo>
                    <a:pt x="4533900" y="361188"/>
                  </a:lnTo>
                  <a:lnTo>
                    <a:pt x="4533900" y="374904"/>
                  </a:lnTo>
                  <a:close/>
                </a:path>
                <a:path w="6186170" h="375285">
                  <a:moveTo>
                    <a:pt x="4437888" y="374904"/>
                  </a:moveTo>
                  <a:lnTo>
                    <a:pt x="4383024" y="374904"/>
                  </a:lnTo>
                  <a:lnTo>
                    <a:pt x="4383024" y="361188"/>
                  </a:lnTo>
                  <a:lnTo>
                    <a:pt x="4437888" y="361188"/>
                  </a:lnTo>
                  <a:lnTo>
                    <a:pt x="4437888" y="374904"/>
                  </a:lnTo>
                  <a:close/>
                </a:path>
                <a:path w="6186170" h="375285">
                  <a:moveTo>
                    <a:pt x="4341876" y="374904"/>
                  </a:moveTo>
                  <a:lnTo>
                    <a:pt x="4287012" y="374904"/>
                  </a:lnTo>
                  <a:lnTo>
                    <a:pt x="4287012" y="361188"/>
                  </a:lnTo>
                  <a:lnTo>
                    <a:pt x="4341876" y="361188"/>
                  </a:lnTo>
                  <a:lnTo>
                    <a:pt x="4341876" y="374904"/>
                  </a:lnTo>
                  <a:close/>
                </a:path>
                <a:path w="6186170" h="375285">
                  <a:moveTo>
                    <a:pt x="4245864" y="374904"/>
                  </a:moveTo>
                  <a:lnTo>
                    <a:pt x="4191000" y="374904"/>
                  </a:lnTo>
                  <a:lnTo>
                    <a:pt x="4191000" y="361188"/>
                  </a:lnTo>
                  <a:lnTo>
                    <a:pt x="4245864" y="361188"/>
                  </a:lnTo>
                  <a:lnTo>
                    <a:pt x="4245864" y="374904"/>
                  </a:lnTo>
                  <a:close/>
                </a:path>
                <a:path w="6186170" h="375285">
                  <a:moveTo>
                    <a:pt x="4149852" y="374904"/>
                  </a:moveTo>
                  <a:lnTo>
                    <a:pt x="4094988" y="374904"/>
                  </a:lnTo>
                  <a:lnTo>
                    <a:pt x="4094988" y="361188"/>
                  </a:lnTo>
                  <a:lnTo>
                    <a:pt x="4149852" y="361188"/>
                  </a:lnTo>
                  <a:lnTo>
                    <a:pt x="4149852" y="374904"/>
                  </a:lnTo>
                  <a:close/>
                </a:path>
                <a:path w="6186170" h="375285">
                  <a:moveTo>
                    <a:pt x="4055364" y="374904"/>
                  </a:moveTo>
                  <a:lnTo>
                    <a:pt x="4000500" y="374904"/>
                  </a:lnTo>
                  <a:lnTo>
                    <a:pt x="4000500" y="361188"/>
                  </a:lnTo>
                  <a:lnTo>
                    <a:pt x="4055364" y="361188"/>
                  </a:lnTo>
                  <a:lnTo>
                    <a:pt x="4055364" y="374904"/>
                  </a:lnTo>
                  <a:close/>
                </a:path>
                <a:path w="6186170" h="375285">
                  <a:moveTo>
                    <a:pt x="3959352" y="374904"/>
                  </a:moveTo>
                  <a:lnTo>
                    <a:pt x="3904488" y="374904"/>
                  </a:lnTo>
                  <a:lnTo>
                    <a:pt x="3904488" y="361188"/>
                  </a:lnTo>
                  <a:lnTo>
                    <a:pt x="3959352" y="361188"/>
                  </a:lnTo>
                  <a:lnTo>
                    <a:pt x="3959352" y="374904"/>
                  </a:lnTo>
                  <a:close/>
                </a:path>
                <a:path w="6186170" h="375285">
                  <a:moveTo>
                    <a:pt x="3863340" y="374904"/>
                  </a:moveTo>
                  <a:lnTo>
                    <a:pt x="3808476" y="374904"/>
                  </a:lnTo>
                  <a:lnTo>
                    <a:pt x="3808476" y="361188"/>
                  </a:lnTo>
                  <a:lnTo>
                    <a:pt x="3863340" y="361188"/>
                  </a:lnTo>
                  <a:lnTo>
                    <a:pt x="3863340" y="374904"/>
                  </a:lnTo>
                  <a:close/>
                </a:path>
                <a:path w="6186170" h="375285">
                  <a:moveTo>
                    <a:pt x="3767328" y="374904"/>
                  </a:moveTo>
                  <a:lnTo>
                    <a:pt x="3712464" y="374904"/>
                  </a:lnTo>
                  <a:lnTo>
                    <a:pt x="3712464" y="361188"/>
                  </a:lnTo>
                  <a:lnTo>
                    <a:pt x="3767328" y="361188"/>
                  </a:lnTo>
                  <a:lnTo>
                    <a:pt x="3767328" y="374904"/>
                  </a:lnTo>
                  <a:close/>
                </a:path>
                <a:path w="6186170" h="375285">
                  <a:moveTo>
                    <a:pt x="3671316" y="374904"/>
                  </a:moveTo>
                  <a:lnTo>
                    <a:pt x="3616452" y="374904"/>
                  </a:lnTo>
                  <a:lnTo>
                    <a:pt x="3616452" y="361188"/>
                  </a:lnTo>
                  <a:lnTo>
                    <a:pt x="3671316" y="361188"/>
                  </a:lnTo>
                  <a:lnTo>
                    <a:pt x="3671316" y="374904"/>
                  </a:lnTo>
                  <a:close/>
                </a:path>
                <a:path w="6186170" h="375285">
                  <a:moveTo>
                    <a:pt x="3575304" y="374904"/>
                  </a:moveTo>
                  <a:lnTo>
                    <a:pt x="3520440" y="374904"/>
                  </a:lnTo>
                  <a:lnTo>
                    <a:pt x="3520440" y="361188"/>
                  </a:lnTo>
                  <a:lnTo>
                    <a:pt x="3575304" y="361188"/>
                  </a:lnTo>
                  <a:lnTo>
                    <a:pt x="3575304" y="374904"/>
                  </a:lnTo>
                  <a:close/>
                </a:path>
                <a:path w="6186170" h="375285">
                  <a:moveTo>
                    <a:pt x="3479292" y="374904"/>
                  </a:moveTo>
                  <a:lnTo>
                    <a:pt x="3424428" y="374904"/>
                  </a:lnTo>
                  <a:lnTo>
                    <a:pt x="3424428" y="361188"/>
                  </a:lnTo>
                  <a:lnTo>
                    <a:pt x="3479292" y="361188"/>
                  </a:lnTo>
                  <a:lnTo>
                    <a:pt x="3479292" y="374904"/>
                  </a:lnTo>
                  <a:close/>
                </a:path>
                <a:path w="6186170" h="375285">
                  <a:moveTo>
                    <a:pt x="3383280" y="374904"/>
                  </a:moveTo>
                  <a:lnTo>
                    <a:pt x="3328416" y="374904"/>
                  </a:lnTo>
                  <a:lnTo>
                    <a:pt x="3328416" y="361188"/>
                  </a:lnTo>
                  <a:lnTo>
                    <a:pt x="3383280" y="361188"/>
                  </a:lnTo>
                  <a:lnTo>
                    <a:pt x="3383280" y="374904"/>
                  </a:lnTo>
                  <a:close/>
                </a:path>
                <a:path w="6186170" h="375285">
                  <a:moveTo>
                    <a:pt x="3287268" y="374904"/>
                  </a:moveTo>
                  <a:lnTo>
                    <a:pt x="3232404" y="374904"/>
                  </a:lnTo>
                  <a:lnTo>
                    <a:pt x="3232404" y="361188"/>
                  </a:lnTo>
                  <a:lnTo>
                    <a:pt x="3287268" y="361188"/>
                  </a:lnTo>
                  <a:lnTo>
                    <a:pt x="3287268" y="374904"/>
                  </a:lnTo>
                  <a:close/>
                </a:path>
                <a:path w="6186170" h="375285">
                  <a:moveTo>
                    <a:pt x="3191256" y="374904"/>
                  </a:moveTo>
                  <a:lnTo>
                    <a:pt x="3136392" y="374904"/>
                  </a:lnTo>
                  <a:lnTo>
                    <a:pt x="3136392" y="361188"/>
                  </a:lnTo>
                  <a:lnTo>
                    <a:pt x="3191256" y="361188"/>
                  </a:lnTo>
                  <a:lnTo>
                    <a:pt x="3191256" y="374904"/>
                  </a:lnTo>
                  <a:close/>
                </a:path>
                <a:path w="6186170" h="375285">
                  <a:moveTo>
                    <a:pt x="3095244" y="374904"/>
                  </a:moveTo>
                  <a:lnTo>
                    <a:pt x="3040380" y="374904"/>
                  </a:lnTo>
                  <a:lnTo>
                    <a:pt x="3040380" y="361188"/>
                  </a:lnTo>
                  <a:lnTo>
                    <a:pt x="3095244" y="361188"/>
                  </a:lnTo>
                  <a:lnTo>
                    <a:pt x="3095244" y="374904"/>
                  </a:lnTo>
                  <a:close/>
                </a:path>
                <a:path w="6186170" h="375285">
                  <a:moveTo>
                    <a:pt x="2999232" y="374904"/>
                  </a:moveTo>
                  <a:lnTo>
                    <a:pt x="2944368" y="374904"/>
                  </a:lnTo>
                  <a:lnTo>
                    <a:pt x="2944368" y="361188"/>
                  </a:lnTo>
                  <a:lnTo>
                    <a:pt x="2999232" y="361188"/>
                  </a:lnTo>
                  <a:lnTo>
                    <a:pt x="2999232" y="374904"/>
                  </a:lnTo>
                  <a:close/>
                </a:path>
                <a:path w="6186170" h="375285">
                  <a:moveTo>
                    <a:pt x="2903220" y="374904"/>
                  </a:moveTo>
                  <a:lnTo>
                    <a:pt x="2848356" y="374904"/>
                  </a:lnTo>
                  <a:lnTo>
                    <a:pt x="2848356" y="361188"/>
                  </a:lnTo>
                  <a:lnTo>
                    <a:pt x="2903220" y="361188"/>
                  </a:lnTo>
                  <a:lnTo>
                    <a:pt x="2903220" y="374904"/>
                  </a:lnTo>
                  <a:close/>
                </a:path>
                <a:path w="6186170" h="375285">
                  <a:moveTo>
                    <a:pt x="2807208" y="374904"/>
                  </a:moveTo>
                  <a:lnTo>
                    <a:pt x="2752344" y="374904"/>
                  </a:lnTo>
                  <a:lnTo>
                    <a:pt x="2752344" y="361188"/>
                  </a:lnTo>
                  <a:lnTo>
                    <a:pt x="2807208" y="361188"/>
                  </a:lnTo>
                  <a:lnTo>
                    <a:pt x="2807208" y="374904"/>
                  </a:lnTo>
                  <a:close/>
                </a:path>
                <a:path w="6186170" h="375285">
                  <a:moveTo>
                    <a:pt x="2711196" y="374904"/>
                  </a:moveTo>
                  <a:lnTo>
                    <a:pt x="2656332" y="374904"/>
                  </a:lnTo>
                  <a:lnTo>
                    <a:pt x="2656332" y="361188"/>
                  </a:lnTo>
                  <a:lnTo>
                    <a:pt x="2711196" y="361188"/>
                  </a:lnTo>
                  <a:lnTo>
                    <a:pt x="2711196" y="374904"/>
                  </a:lnTo>
                  <a:close/>
                </a:path>
                <a:path w="6186170" h="375285">
                  <a:moveTo>
                    <a:pt x="2615184" y="374904"/>
                  </a:moveTo>
                  <a:lnTo>
                    <a:pt x="2560320" y="374904"/>
                  </a:lnTo>
                  <a:lnTo>
                    <a:pt x="2560320" y="361188"/>
                  </a:lnTo>
                  <a:lnTo>
                    <a:pt x="2615184" y="361188"/>
                  </a:lnTo>
                  <a:lnTo>
                    <a:pt x="2615184" y="374904"/>
                  </a:lnTo>
                  <a:close/>
                </a:path>
                <a:path w="6186170" h="375285">
                  <a:moveTo>
                    <a:pt x="2519172" y="374904"/>
                  </a:moveTo>
                  <a:lnTo>
                    <a:pt x="2464308" y="374904"/>
                  </a:lnTo>
                  <a:lnTo>
                    <a:pt x="2464308" y="361188"/>
                  </a:lnTo>
                  <a:lnTo>
                    <a:pt x="2519172" y="361188"/>
                  </a:lnTo>
                  <a:lnTo>
                    <a:pt x="2519172" y="374904"/>
                  </a:lnTo>
                  <a:close/>
                </a:path>
                <a:path w="6186170" h="375285">
                  <a:moveTo>
                    <a:pt x="2423160" y="374904"/>
                  </a:moveTo>
                  <a:lnTo>
                    <a:pt x="2368296" y="374904"/>
                  </a:lnTo>
                  <a:lnTo>
                    <a:pt x="2368296" y="361188"/>
                  </a:lnTo>
                  <a:lnTo>
                    <a:pt x="2423160" y="361188"/>
                  </a:lnTo>
                  <a:lnTo>
                    <a:pt x="2423160" y="374904"/>
                  </a:lnTo>
                  <a:close/>
                </a:path>
                <a:path w="6186170" h="375285">
                  <a:moveTo>
                    <a:pt x="2327148" y="374904"/>
                  </a:moveTo>
                  <a:lnTo>
                    <a:pt x="2272284" y="374904"/>
                  </a:lnTo>
                  <a:lnTo>
                    <a:pt x="2272284" y="361188"/>
                  </a:lnTo>
                  <a:lnTo>
                    <a:pt x="2327148" y="361188"/>
                  </a:lnTo>
                  <a:lnTo>
                    <a:pt x="2327148" y="374904"/>
                  </a:lnTo>
                  <a:close/>
                </a:path>
                <a:path w="6186170" h="375285">
                  <a:moveTo>
                    <a:pt x="2231136" y="374904"/>
                  </a:moveTo>
                  <a:lnTo>
                    <a:pt x="2176272" y="374904"/>
                  </a:lnTo>
                  <a:lnTo>
                    <a:pt x="2176272" y="361188"/>
                  </a:lnTo>
                  <a:lnTo>
                    <a:pt x="2231136" y="361188"/>
                  </a:lnTo>
                  <a:lnTo>
                    <a:pt x="2231136" y="374904"/>
                  </a:lnTo>
                  <a:close/>
                </a:path>
                <a:path w="6186170" h="375285">
                  <a:moveTo>
                    <a:pt x="2135124" y="374904"/>
                  </a:moveTo>
                  <a:lnTo>
                    <a:pt x="2080260" y="374904"/>
                  </a:lnTo>
                  <a:lnTo>
                    <a:pt x="2080260" y="361188"/>
                  </a:lnTo>
                  <a:lnTo>
                    <a:pt x="2135124" y="361188"/>
                  </a:lnTo>
                  <a:lnTo>
                    <a:pt x="2135124" y="374904"/>
                  </a:lnTo>
                  <a:close/>
                </a:path>
                <a:path w="6186170" h="375285">
                  <a:moveTo>
                    <a:pt x="2039112" y="374904"/>
                  </a:moveTo>
                  <a:lnTo>
                    <a:pt x="1984248" y="374904"/>
                  </a:lnTo>
                  <a:lnTo>
                    <a:pt x="1984248" y="361188"/>
                  </a:lnTo>
                  <a:lnTo>
                    <a:pt x="2039112" y="361188"/>
                  </a:lnTo>
                  <a:lnTo>
                    <a:pt x="2039112" y="374904"/>
                  </a:lnTo>
                  <a:close/>
                </a:path>
                <a:path w="6186170" h="375285">
                  <a:moveTo>
                    <a:pt x="1943100" y="374904"/>
                  </a:moveTo>
                  <a:lnTo>
                    <a:pt x="1888236" y="374904"/>
                  </a:lnTo>
                  <a:lnTo>
                    <a:pt x="1888236" y="361188"/>
                  </a:lnTo>
                  <a:lnTo>
                    <a:pt x="1943100" y="361188"/>
                  </a:lnTo>
                  <a:lnTo>
                    <a:pt x="1943100" y="374904"/>
                  </a:lnTo>
                  <a:close/>
                </a:path>
                <a:path w="6186170" h="375285">
                  <a:moveTo>
                    <a:pt x="1847088" y="374904"/>
                  </a:moveTo>
                  <a:lnTo>
                    <a:pt x="1792224" y="374904"/>
                  </a:lnTo>
                  <a:lnTo>
                    <a:pt x="1792224" y="361188"/>
                  </a:lnTo>
                  <a:lnTo>
                    <a:pt x="1847088" y="361188"/>
                  </a:lnTo>
                  <a:lnTo>
                    <a:pt x="1847088" y="374904"/>
                  </a:lnTo>
                  <a:close/>
                </a:path>
                <a:path w="6186170" h="375285">
                  <a:moveTo>
                    <a:pt x="1751076" y="374904"/>
                  </a:moveTo>
                  <a:lnTo>
                    <a:pt x="1696212" y="374904"/>
                  </a:lnTo>
                  <a:lnTo>
                    <a:pt x="1696212" y="361188"/>
                  </a:lnTo>
                  <a:lnTo>
                    <a:pt x="1751076" y="361188"/>
                  </a:lnTo>
                  <a:lnTo>
                    <a:pt x="1751076" y="374904"/>
                  </a:lnTo>
                  <a:close/>
                </a:path>
                <a:path w="6186170" h="375285">
                  <a:moveTo>
                    <a:pt x="1655064" y="374904"/>
                  </a:moveTo>
                  <a:lnTo>
                    <a:pt x="1601724" y="374904"/>
                  </a:lnTo>
                  <a:lnTo>
                    <a:pt x="1601724" y="361188"/>
                  </a:lnTo>
                  <a:lnTo>
                    <a:pt x="1655064" y="361188"/>
                  </a:lnTo>
                  <a:lnTo>
                    <a:pt x="1655064" y="374904"/>
                  </a:lnTo>
                  <a:close/>
                </a:path>
                <a:path w="6186170" h="375285">
                  <a:moveTo>
                    <a:pt x="1560576" y="374904"/>
                  </a:moveTo>
                  <a:lnTo>
                    <a:pt x="1505712" y="374904"/>
                  </a:lnTo>
                  <a:lnTo>
                    <a:pt x="1505712" y="361188"/>
                  </a:lnTo>
                  <a:lnTo>
                    <a:pt x="1560576" y="361188"/>
                  </a:lnTo>
                  <a:lnTo>
                    <a:pt x="1560576" y="374904"/>
                  </a:lnTo>
                  <a:close/>
                </a:path>
                <a:path w="6186170" h="375285">
                  <a:moveTo>
                    <a:pt x="1464564" y="374904"/>
                  </a:moveTo>
                  <a:lnTo>
                    <a:pt x="1409700" y="374904"/>
                  </a:lnTo>
                  <a:lnTo>
                    <a:pt x="1409700" y="361188"/>
                  </a:lnTo>
                  <a:lnTo>
                    <a:pt x="1464564" y="361188"/>
                  </a:lnTo>
                  <a:lnTo>
                    <a:pt x="1464564" y="374904"/>
                  </a:lnTo>
                  <a:close/>
                </a:path>
                <a:path w="6186170" h="375285">
                  <a:moveTo>
                    <a:pt x="1368552" y="374904"/>
                  </a:moveTo>
                  <a:lnTo>
                    <a:pt x="1313688" y="374904"/>
                  </a:lnTo>
                  <a:lnTo>
                    <a:pt x="1313688" y="361188"/>
                  </a:lnTo>
                  <a:lnTo>
                    <a:pt x="1368552" y="361188"/>
                  </a:lnTo>
                  <a:lnTo>
                    <a:pt x="1368552" y="374904"/>
                  </a:lnTo>
                  <a:close/>
                </a:path>
                <a:path w="6186170" h="375285">
                  <a:moveTo>
                    <a:pt x="1272540" y="374904"/>
                  </a:moveTo>
                  <a:lnTo>
                    <a:pt x="1217676" y="374904"/>
                  </a:lnTo>
                  <a:lnTo>
                    <a:pt x="1217676" y="361188"/>
                  </a:lnTo>
                  <a:lnTo>
                    <a:pt x="1272540" y="361188"/>
                  </a:lnTo>
                  <a:lnTo>
                    <a:pt x="1272540" y="374904"/>
                  </a:lnTo>
                  <a:close/>
                </a:path>
                <a:path w="6186170" h="375285">
                  <a:moveTo>
                    <a:pt x="1176528" y="374904"/>
                  </a:moveTo>
                  <a:lnTo>
                    <a:pt x="1121664" y="374904"/>
                  </a:lnTo>
                  <a:lnTo>
                    <a:pt x="1121664" y="361188"/>
                  </a:lnTo>
                  <a:lnTo>
                    <a:pt x="1176528" y="361188"/>
                  </a:lnTo>
                  <a:lnTo>
                    <a:pt x="1176528" y="374904"/>
                  </a:lnTo>
                  <a:close/>
                </a:path>
                <a:path w="6186170" h="375285">
                  <a:moveTo>
                    <a:pt x="1080516" y="374904"/>
                  </a:moveTo>
                  <a:lnTo>
                    <a:pt x="1025652" y="374904"/>
                  </a:lnTo>
                  <a:lnTo>
                    <a:pt x="1025652" y="361188"/>
                  </a:lnTo>
                  <a:lnTo>
                    <a:pt x="1080516" y="361188"/>
                  </a:lnTo>
                  <a:lnTo>
                    <a:pt x="1080516" y="374904"/>
                  </a:lnTo>
                  <a:close/>
                </a:path>
                <a:path w="6186170" h="375285">
                  <a:moveTo>
                    <a:pt x="984504" y="374904"/>
                  </a:moveTo>
                  <a:lnTo>
                    <a:pt x="929640" y="374904"/>
                  </a:lnTo>
                  <a:lnTo>
                    <a:pt x="929640" y="361188"/>
                  </a:lnTo>
                  <a:lnTo>
                    <a:pt x="984504" y="361188"/>
                  </a:lnTo>
                  <a:lnTo>
                    <a:pt x="984504" y="374904"/>
                  </a:lnTo>
                  <a:close/>
                </a:path>
                <a:path w="6186170" h="375285">
                  <a:moveTo>
                    <a:pt x="888492" y="374904"/>
                  </a:moveTo>
                  <a:lnTo>
                    <a:pt x="833628" y="374904"/>
                  </a:lnTo>
                  <a:lnTo>
                    <a:pt x="833628" y="361188"/>
                  </a:lnTo>
                  <a:lnTo>
                    <a:pt x="888492" y="361188"/>
                  </a:lnTo>
                  <a:lnTo>
                    <a:pt x="888492" y="374904"/>
                  </a:lnTo>
                  <a:close/>
                </a:path>
                <a:path w="6186170" h="375285">
                  <a:moveTo>
                    <a:pt x="792480" y="374904"/>
                  </a:moveTo>
                  <a:lnTo>
                    <a:pt x="737616" y="374904"/>
                  </a:lnTo>
                  <a:lnTo>
                    <a:pt x="737616" y="361188"/>
                  </a:lnTo>
                  <a:lnTo>
                    <a:pt x="792480" y="361188"/>
                  </a:lnTo>
                  <a:lnTo>
                    <a:pt x="792480" y="374904"/>
                  </a:lnTo>
                  <a:close/>
                </a:path>
                <a:path w="6186170" h="375285">
                  <a:moveTo>
                    <a:pt x="696468" y="374904"/>
                  </a:moveTo>
                  <a:lnTo>
                    <a:pt x="641604" y="374904"/>
                  </a:lnTo>
                  <a:lnTo>
                    <a:pt x="641604" y="361188"/>
                  </a:lnTo>
                  <a:lnTo>
                    <a:pt x="696468" y="361188"/>
                  </a:lnTo>
                  <a:lnTo>
                    <a:pt x="696468" y="374904"/>
                  </a:lnTo>
                  <a:close/>
                </a:path>
                <a:path w="6186170" h="375285">
                  <a:moveTo>
                    <a:pt x="600456" y="374904"/>
                  </a:moveTo>
                  <a:lnTo>
                    <a:pt x="545592" y="374904"/>
                  </a:lnTo>
                  <a:lnTo>
                    <a:pt x="545592" y="361188"/>
                  </a:lnTo>
                  <a:lnTo>
                    <a:pt x="600456" y="361188"/>
                  </a:lnTo>
                  <a:lnTo>
                    <a:pt x="600456" y="374904"/>
                  </a:lnTo>
                  <a:close/>
                </a:path>
                <a:path w="6186170" h="375285">
                  <a:moveTo>
                    <a:pt x="504444" y="374904"/>
                  </a:moveTo>
                  <a:lnTo>
                    <a:pt x="449580" y="374904"/>
                  </a:lnTo>
                  <a:lnTo>
                    <a:pt x="449580" y="361188"/>
                  </a:lnTo>
                  <a:lnTo>
                    <a:pt x="504444" y="361188"/>
                  </a:lnTo>
                  <a:lnTo>
                    <a:pt x="504444" y="374904"/>
                  </a:lnTo>
                  <a:close/>
                </a:path>
                <a:path w="6186170" h="375285">
                  <a:moveTo>
                    <a:pt x="408432" y="374904"/>
                  </a:moveTo>
                  <a:lnTo>
                    <a:pt x="353568" y="374904"/>
                  </a:lnTo>
                  <a:lnTo>
                    <a:pt x="353568" y="361188"/>
                  </a:lnTo>
                  <a:lnTo>
                    <a:pt x="408432" y="361188"/>
                  </a:lnTo>
                  <a:lnTo>
                    <a:pt x="408432" y="374904"/>
                  </a:lnTo>
                  <a:close/>
                </a:path>
                <a:path w="6186170" h="375285">
                  <a:moveTo>
                    <a:pt x="312420" y="374904"/>
                  </a:moveTo>
                  <a:lnTo>
                    <a:pt x="257556" y="374904"/>
                  </a:lnTo>
                  <a:lnTo>
                    <a:pt x="257556" y="361188"/>
                  </a:lnTo>
                  <a:lnTo>
                    <a:pt x="312420" y="361188"/>
                  </a:lnTo>
                  <a:lnTo>
                    <a:pt x="312420" y="374904"/>
                  </a:lnTo>
                  <a:close/>
                </a:path>
                <a:path w="6186170" h="375285">
                  <a:moveTo>
                    <a:pt x="216408" y="374904"/>
                  </a:moveTo>
                  <a:lnTo>
                    <a:pt x="161544" y="374904"/>
                  </a:lnTo>
                  <a:lnTo>
                    <a:pt x="161544" y="361188"/>
                  </a:lnTo>
                  <a:lnTo>
                    <a:pt x="216408" y="361188"/>
                  </a:lnTo>
                  <a:lnTo>
                    <a:pt x="216408" y="374904"/>
                  </a:lnTo>
                  <a:close/>
                </a:path>
                <a:path w="6186170" h="375285">
                  <a:moveTo>
                    <a:pt x="120396" y="374904"/>
                  </a:moveTo>
                  <a:lnTo>
                    <a:pt x="65532" y="374904"/>
                  </a:lnTo>
                  <a:lnTo>
                    <a:pt x="65532" y="361188"/>
                  </a:lnTo>
                  <a:lnTo>
                    <a:pt x="120396" y="361188"/>
                  </a:lnTo>
                  <a:lnTo>
                    <a:pt x="120396" y="374904"/>
                  </a:lnTo>
                  <a:close/>
                </a:path>
              </a:pathLst>
            </a:custGeom>
            <a:solidFill>
              <a:srgbClr val="A4A4A4"/>
            </a:solidFill>
          </p:spPr>
          <p:txBody>
            <a:bodyPr wrap="square" lIns="0" tIns="0" rIns="0" bIns="0" rtlCol="0"/>
            <a:lstStyle/>
            <a:p>
              <a:endParaRPr sz="1632"/>
            </a:p>
          </p:txBody>
        </p:sp>
      </p:grpSp>
      <p:sp>
        <p:nvSpPr>
          <p:cNvPr id="20" name="object 20"/>
          <p:cNvSpPr txBox="1"/>
          <p:nvPr/>
        </p:nvSpPr>
        <p:spPr>
          <a:xfrm>
            <a:off x="1293212" y="4158332"/>
            <a:ext cx="5595806" cy="262885"/>
          </a:xfrm>
          <a:prstGeom prst="rect">
            <a:avLst/>
          </a:prstGeom>
        </p:spPr>
        <p:txBody>
          <a:bodyPr vert="horz" wrap="square" lIns="0" tIns="66795" rIns="0" bIns="0" rtlCol="0">
            <a:spAutoFit/>
          </a:bodyPr>
          <a:lstStyle/>
          <a:p>
            <a:pPr marL="104799">
              <a:spcBef>
                <a:spcPts val="526"/>
              </a:spcBef>
            </a:pPr>
            <a:r>
              <a:rPr sz="1270" b="1" spc="172" dirty="0">
                <a:solidFill>
                  <a:srgbClr val="3A3838"/>
                </a:solidFill>
                <a:latin typeface="Meiryo UI"/>
                <a:cs typeface="Meiryo UI"/>
              </a:rPr>
              <a:t>(２) 総合評価 : </a:t>
            </a:r>
            <a:r>
              <a:rPr sz="1270" spc="-18" dirty="0">
                <a:solidFill>
                  <a:srgbClr val="3A3838"/>
                </a:solidFill>
                <a:latin typeface="Meiryo UI"/>
                <a:cs typeface="Meiryo UI"/>
              </a:rPr>
              <a:t>(１)の評価結果から、当該提案の内容を総合的に評価する。</a:t>
            </a:r>
            <a:endParaRPr sz="1270">
              <a:latin typeface="Meiryo UI"/>
              <a:cs typeface="Meiryo UI"/>
            </a:endParaRPr>
          </a:p>
        </p:txBody>
      </p:sp>
      <p:grpSp>
        <p:nvGrpSpPr>
          <p:cNvPr id="21" name="object 21"/>
          <p:cNvGrpSpPr/>
          <p:nvPr/>
        </p:nvGrpSpPr>
        <p:grpSpPr>
          <a:xfrm>
            <a:off x="1474883" y="4603900"/>
            <a:ext cx="5439759" cy="735896"/>
            <a:chOff x="250634" y="5077078"/>
            <a:chExt cx="5998845" cy="811530"/>
          </a:xfrm>
        </p:grpSpPr>
        <p:pic>
          <p:nvPicPr>
            <p:cNvPr id="22" name="object 22"/>
            <p:cNvPicPr/>
            <p:nvPr/>
          </p:nvPicPr>
          <p:blipFill>
            <a:blip r:embed="rId4" cstate="print"/>
            <a:stretch>
              <a:fillRect/>
            </a:stretch>
          </p:blipFill>
          <p:spPr>
            <a:xfrm>
              <a:off x="278892" y="5090159"/>
              <a:ext cx="5942076" cy="784860"/>
            </a:xfrm>
            <a:prstGeom prst="rect">
              <a:avLst/>
            </a:prstGeom>
          </p:spPr>
        </p:pic>
        <p:sp>
          <p:nvSpPr>
            <p:cNvPr id="23" name="object 23"/>
            <p:cNvSpPr/>
            <p:nvPr/>
          </p:nvSpPr>
          <p:spPr>
            <a:xfrm>
              <a:off x="3250692" y="5084063"/>
              <a:ext cx="0" cy="797560"/>
            </a:xfrm>
            <a:custGeom>
              <a:avLst/>
              <a:gdLst/>
              <a:ahLst/>
              <a:cxnLst/>
              <a:rect l="l" t="t" r="r" b="b"/>
              <a:pathLst>
                <a:path h="797560">
                  <a:moveTo>
                    <a:pt x="0" y="0"/>
                  </a:moveTo>
                  <a:lnTo>
                    <a:pt x="0" y="797052"/>
                  </a:lnTo>
                </a:path>
              </a:pathLst>
            </a:custGeom>
            <a:ln w="13716">
              <a:solidFill>
                <a:srgbClr val="FFFFFF"/>
              </a:solidFill>
            </a:ln>
          </p:spPr>
          <p:txBody>
            <a:bodyPr wrap="square" lIns="0" tIns="0" rIns="0" bIns="0" rtlCol="0"/>
            <a:lstStyle/>
            <a:p>
              <a:endParaRPr sz="1632"/>
            </a:p>
          </p:txBody>
        </p:sp>
        <p:sp>
          <p:nvSpPr>
            <p:cNvPr id="24" name="object 24"/>
            <p:cNvSpPr/>
            <p:nvPr/>
          </p:nvSpPr>
          <p:spPr>
            <a:xfrm>
              <a:off x="271272" y="5419343"/>
              <a:ext cx="5957570" cy="0"/>
            </a:xfrm>
            <a:custGeom>
              <a:avLst/>
              <a:gdLst/>
              <a:ahLst/>
              <a:cxnLst/>
              <a:rect l="l" t="t" r="r" b="b"/>
              <a:pathLst>
                <a:path w="5957570">
                  <a:moveTo>
                    <a:pt x="0" y="0"/>
                  </a:moveTo>
                  <a:lnTo>
                    <a:pt x="5957316" y="0"/>
                  </a:lnTo>
                </a:path>
              </a:pathLst>
            </a:custGeom>
            <a:ln w="41148">
              <a:solidFill>
                <a:srgbClr val="FFFFFF"/>
              </a:solidFill>
            </a:ln>
          </p:spPr>
          <p:txBody>
            <a:bodyPr wrap="square" lIns="0" tIns="0" rIns="0" bIns="0" rtlCol="0"/>
            <a:lstStyle/>
            <a:p>
              <a:endParaRPr sz="1632"/>
            </a:p>
          </p:txBody>
        </p:sp>
        <p:sp>
          <p:nvSpPr>
            <p:cNvPr id="25" name="object 25"/>
            <p:cNvSpPr/>
            <p:nvPr/>
          </p:nvSpPr>
          <p:spPr>
            <a:xfrm>
              <a:off x="278892" y="5084063"/>
              <a:ext cx="0" cy="797560"/>
            </a:xfrm>
            <a:custGeom>
              <a:avLst/>
              <a:gdLst/>
              <a:ahLst/>
              <a:cxnLst/>
              <a:rect l="l" t="t" r="r" b="b"/>
              <a:pathLst>
                <a:path h="797560">
                  <a:moveTo>
                    <a:pt x="0" y="0"/>
                  </a:moveTo>
                  <a:lnTo>
                    <a:pt x="0" y="797052"/>
                  </a:lnTo>
                </a:path>
              </a:pathLst>
            </a:custGeom>
            <a:ln w="13716">
              <a:solidFill>
                <a:srgbClr val="FFFFFF"/>
              </a:solidFill>
            </a:ln>
          </p:spPr>
          <p:txBody>
            <a:bodyPr wrap="square" lIns="0" tIns="0" rIns="0" bIns="0" rtlCol="0"/>
            <a:lstStyle/>
            <a:p>
              <a:endParaRPr sz="1632"/>
            </a:p>
          </p:txBody>
        </p:sp>
        <p:sp>
          <p:nvSpPr>
            <p:cNvPr id="26" name="object 26"/>
            <p:cNvSpPr/>
            <p:nvPr/>
          </p:nvSpPr>
          <p:spPr>
            <a:xfrm>
              <a:off x="6220968" y="5084063"/>
              <a:ext cx="0" cy="797560"/>
            </a:xfrm>
            <a:custGeom>
              <a:avLst/>
              <a:gdLst/>
              <a:ahLst/>
              <a:cxnLst/>
              <a:rect l="l" t="t" r="r" b="b"/>
              <a:pathLst>
                <a:path h="797560">
                  <a:moveTo>
                    <a:pt x="0" y="0"/>
                  </a:moveTo>
                  <a:lnTo>
                    <a:pt x="0" y="797052"/>
                  </a:lnTo>
                </a:path>
              </a:pathLst>
            </a:custGeom>
            <a:ln w="13716">
              <a:solidFill>
                <a:srgbClr val="FFFFFF"/>
              </a:solidFill>
            </a:ln>
          </p:spPr>
          <p:txBody>
            <a:bodyPr wrap="square" lIns="0" tIns="0" rIns="0" bIns="0" rtlCol="0"/>
            <a:lstStyle/>
            <a:p>
              <a:endParaRPr sz="1632"/>
            </a:p>
          </p:txBody>
        </p:sp>
        <p:sp>
          <p:nvSpPr>
            <p:cNvPr id="27" name="object 27"/>
            <p:cNvSpPr/>
            <p:nvPr/>
          </p:nvSpPr>
          <p:spPr>
            <a:xfrm>
              <a:off x="271272" y="5090159"/>
              <a:ext cx="5957570" cy="0"/>
            </a:xfrm>
            <a:custGeom>
              <a:avLst/>
              <a:gdLst/>
              <a:ahLst/>
              <a:cxnLst/>
              <a:rect l="l" t="t" r="r" b="b"/>
              <a:pathLst>
                <a:path w="5957570">
                  <a:moveTo>
                    <a:pt x="0" y="0"/>
                  </a:moveTo>
                  <a:lnTo>
                    <a:pt x="5957316" y="0"/>
                  </a:lnTo>
                </a:path>
              </a:pathLst>
            </a:custGeom>
            <a:ln w="13716">
              <a:solidFill>
                <a:srgbClr val="FFFFFF"/>
              </a:solidFill>
            </a:ln>
          </p:spPr>
          <p:txBody>
            <a:bodyPr wrap="square" lIns="0" tIns="0" rIns="0" bIns="0" rtlCol="0"/>
            <a:lstStyle/>
            <a:p>
              <a:endParaRPr sz="1632"/>
            </a:p>
          </p:txBody>
        </p:sp>
        <p:sp>
          <p:nvSpPr>
            <p:cNvPr id="28" name="object 28"/>
            <p:cNvSpPr/>
            <p:nvPr/>
          </p:nvSpPr>
          <p:spPr>
            <a:xfrm>
              <a:off x="271272" y="5875019"/>
              <a:ext cx="5957570" cy="0"/>
            </a:xfrm>
            <a:custGeom>
              <a:avLst/>
              <a:gdLst/>
              <a:ahLst/>
              <a:cxnLst/>
              <a:rect l="l" t="t" r="r" b="b"/>
              <a:pathLst>
                <a:path w="5957570">
                  <a:moveTo>
                    <a:pt x="0" y="0"/>
                  </a:moveTo>
                  <a:lnTo>
                    <a:pt x="5957316" y="0"/>
                  </a:lnTo>
                </a:path>
              </a:pathLst>
            </a:custGeom>
            <a:ln w="13716">
              <a:solidFill>
                <a:srgbClr val="FFFFFF"/>
              </a:solidFill>
            </a:ln>
          </p:spPr>
          <p:txBody>
            <a:bodyPr wrap="square" lIns="0" tIns="0" rIns="0" bIns="0" rtlCol="0"/>
            <a:lstStyle/>
            <a:p>
              <a:endParaRPr sz="1632"/>
            </a:p>
          </p:txBody>
        </p:sp>
      </p:grpSp>
      <p:sp>
        <p:nvSpPr>
          <p:cNvPr id="29" name="object 29"/>
          <p:cNvSpPr txBox="1"/>
          <p:nvPr/>
        </p:nvSpPr>
        <p:spPr>
          <a:xfrm>
            <a:off x="2057015" y="4585993"/>
            <a:ext cx="1581198" cy="708068"/>
          </a:xfrm>
          <a:prstGeom prst="rect">
            <a:avLst/>
          </a:prstGeom>
        </p:spPr>
        <p:txBody>
          <a:bodyPr vert="horz" wrap="square" lIns="0" tIns="74856" rIns="0" bIns="0" rtlCol="0">
            <a:spAutoFit/>
          </a:bodyPr>
          <a:lstStyle/>
          <a:p>
            <a:pPr marL="8637" algn="ctr">
              <a:spcBef>
                <a:spcPts val="589"/>
              </a:spcBef>
            </a:pPr>
            <a:r>
              <a:rPr sz="1360" b="1" spc="9" dirty="0">
                <a:solidFill>
                  <a:srgbClr val="FFFFFF"/>
                </a:solidFill>
                <a:latin typeface="Meiryo UI"/>
                <a:cs typeface="Meiryo UI"/>
              </a:rPr>
              <a:t>〇</a:t>
            </a:r>
            <a:endParaRPr sz="1360">
              <a:latin typeface="Meiryo UI"/>
              <a:cs typeface="Meiryo UI"/>
            </a:endParaRPr>
          </a:p>
          <a:p>
            <a:pPr marL="11516" marR="4607" algn="ctr">
              <a:lnSpc>
                <a:spcPts val="1270"/>
              </a:lnSpc>
              <a:spcBef>
                <a:spcPts val="716"/>
              </a:spcBef>
            </a:pPr>
            <a:r>
              <a:rPr sz="1270" spc="-14" dirty="0">
                <a:solidFill>
                  <a:srgbClr val="3A3838"/>
                </a:solidFill>
                <a:latin typeface="Meiryo UI"/>
                <a:cs typeface="Meiryo UI"/>
              </a:rPr>
              <a:t>効果等が認められる等、評価できる提案である</a:t>
            </a:r>
            <a:endParaRPr sz="1270">
              <a:latin typeface="Meiryo UI"/>
              <a:cs typeface="Meiryo UI"/>
            </a:endParaRPr>
          </a:p>
        </p:txBody>
      </p:sp>
      <p:sp>
        <p:nvSpPr>
          <p:cNvPr id="30" name="object 30"/>
          <p:cNvSpPr txBox="1"/>
          <p:nvPr/>
        </p:nvSpPr>
        <p:spPr>
          <a:xfrm>
            <a:off x="4452040" y="4585993"/>
            <a:ext cx="2171988" cy="708068"/>
          </a:xfrm>
          <a:prstGeom prst="rect">
            <a:avLst/>
          </a:prstGeom>
        </p:spPr>
        <p:txBody>
          <a:bodyPr vert="horz" wrap="square" lIns="0" tIns="74856" rIns="0" bIns="0" rtlCol="0">
            <a:spAutoFit/>
          </a:bodyPr>
          <a:lstStyle/>
          <a:p>
            <a:pPr marL="9213" algn="ctr">
              <a:spcBef>
                <a:spcPts val="589"/>
              </a:spcBef>
            </a:pPr>
            <a:r>
              <a:rPr sz="1360" b="1" spc="5" dirty="0">
                <a:solidFill>
                  <a:srgbClr val="FFFFFF"/>
                </a:solidFill>
                <a:latin typeface="Meiryo UI"/>
                <a:cs typeface="Meiryo UI"/>
              </a:rPr>
              <a:t>×</a:t>
            </a:r>
            <a:endParaRPr sz="1360">
              <a:latin typeface="Meiryo UI"/>
              <a:cs typeface="Meiryo UI"/>
            </a:endParaRPr>
          </a:p>
          <a:p>
            <a:pPr algn="ctr">
              <a:lnSpc>
                <a:spcPts val="1396"/>
              </a:lnSpc>
              <a:spcBef>
                <a:spcPts val="462"/>
              </a:spcBef>
            </a:pPr>
            <a:r>
              <a:rPr sz="1270" spc="-9" dirty="0">
                <a:solidFill>
                  <a:srgbClr val="3A3838"/>
                </a:solidFill>
                <a:latin typeface="Meiryo UI"/>
                <a:cs typeface="Meiryo UI"/>
              </a:rPr>
              <a:t>効果等が認められない提案である</a:t>
            </a:r>
            <a:endParaRPr sz="1270">
              <a:latin typeface="Meiryo UI"/>
              <a:cs typeface="Meiryo UI"/>
            </a:endParaRPr>
          </a:p>
          <a:p>
            <a:pPr algn="ctr">
              <a:lnSpc>
                <a:spcPts val="1396"/>
              </a:lnSpc>
            </a:pPr>
            <a:r>
              <a:rPr sz="1270" spc="-14" dirty="0">
                <a:solidFill>
                  <a:srgbClr val="3A3838"/>
                </a:solidFill>
                <a:latin typeface="Meiryo UI"/>
                <a:cs typeface="Meiryo UI"/>
              </a:rPr>
              <a:t>/市として許容できない提案である</a:t>
            </a:r>
            <a:endParaRPr sz="1270">
              <a:latin typeface="Meiryo UI"/>
              <a:cs typeface="Meiryo UI"/>
            </a:endParaRPr>
          </a:p>
        </p:txBody>
      </p:sp>
      <p:grpSp>
        <p:nvGrpSpPr>
          <p:cNvPr id="31" name="object 31"/>
          <p:cNvGrpSpPr/>
          <p:nvPr/>
        </p:nvGrpSpPr>
        <p:grpSpPr>
          <a:xfrm>
            <a:off x="1286301" y="5620451"/>
            <a:ext cx="5609625" cy="282151"/>
            <a:chOff x="42671" y="6198108"/>
            <a:chExt cx="6186170" cy="311150"/>
          </a:xfrm>
        </p:grpSpPr>
        <p:sp>
          <p:nvSpPr>
            <p:cNvPr id="32" name="object 32"/>
            <p:cNvSpPr/>
            <p:nvPr/>
          </p:nvSpPr>
          <p:spPr>
            <a:xfrm>
              <a:off x="50291" y="6204204"/>
              <a:ext cx="6170930" cy="297180"/>
            </a:xfrm>
            <a:custGeom>
              <a:avLst/>
              <a:gdLst/>
              <a:ahLst/>
              <a:cxnLst/>
              <a:rect l="l" t="t" r="r" b="b"/>
              <a:pathLst>
                <a:path w="6170930" h="297179">
                  <a:moveTo>
                    <a:pt x="6170676" y="297180"/>
                  </a:moveTo>
                  <a:lnTo>
                    <a:pt x="0" y="297180"/>
                  </a:lnTo>
                  <a:lnTo>
                    <a:pt x="0" y="0"/>
                  </a:lnTo>
                  <a:lnTo>
                    <a:pt x="6170676" y="0"/>
                  </a:lnTo>
                  <a:lnTo>
                    <a:pt x="6170676" y="297180"/>
                  </a:lnTo>
                  <a:close/>
                </a:path>
              </a:pathLst>
            </a:custGeom>
            <a:solidFill>
              <a:srgbClr val="FFFFCC"/>
            </a:solidFill>
          </p:spPr>
          <p:txBody>
            <a:bodyPr wrap="square" lIns="0" tIns="0" rIns="0" bIns="0" rtlCol="0"/>
            <a:lstStyle/>
            <a:p>
              <a:endParaRPr sz="1632"/>
            </a:p>
          </p:txBody>
        </p:sp>
        <p:sp>
          <p:nvSpPr>
            <p:cNvPr id="33" name="object 33"/>
            <p:cNvSpPr/>
            <p:nvPr/>
          </p:nvSpPr>
          <p:spPr>
            <a:xfrm>
              <a:off x="42671" y="6198108"/>
              <a:ext cx="6186170" cy="311150"/>
            </a:xfrm>
            <a:custGeom>
              <a:avLst/>
              <a:gdLst/>
              <a:ahLst/>
              <a:cxnLst/>
              <a:rect l="l" t="t" r="r" b="b"/>
              <a:pathLst>
                <a:path w="6186170" h="311150">
                  <a:moveTo>
                    <a:pt x="13716" y="303276"/>
                  </a:moveTo>
                  <a:lnTo>
                    <a:pt x="0" y="303276"/>
                  </a:lnTo>
                  <a:lnTo>
                    <a:pt x="0" y="248412"/>
                  </a:lnTo>
                  <a:lnTo>
                    <a:pt x="13716" y="248412"/>
                  </a:lnTo>
                  <a:lnTo>
                    <a:pt x="13716" y="303276"/>
                  </a:lnTo>
                  <a:close/>
                </a:path>
                <a:path w="6186170" h="311150">
                  <a:moveTo>
                    <a:pt x="13716" y="207264"/>
                  </a:moveTo>
                  <a:lnTo>
                    <a:pt x="0" y="207264"/>
                  </a:lnTo>
                  <a:lnTo>
                    <a:pt x="0" y="152400"/>
                  </a:lnTo>
                  <a:lnTo>
                    <a:pt x="13716" y="152400"/>
                  </a:lnTo>
                  <a:lnTo>
                    <a:pt x="13716" y="207264"/>
                  </a:lnTo>
                  <a:close/>
                </a:path>
                <a:path w="6186170" h="311150">
                  <a:moveTo>
                    <a:pt x="13716" y="112776"/>
                  </a:moveTo>
                  <a:lnTo>
                    <a:pt x="0" y="112776"/>
                  </a:lnTo>
                  <a:lnTo>
                    <a:pt x="0" y="57912"/>
                  </a:lnTo>
                  <a:lnTo>
                    <a:pt x="13716" y="57912"/>
                  </a:lnTo>
                  <a:lnTo>
                    <a:pt x="13716" y="112776"/>
                  </a:lnTo>
                  <a:close/>
                </a:path>
                <a:path w="6186170" h="311150">
                  <a:moveTo>
                    <a:pt x="13716" y="16764"/>
                  </a:moveTo>
                  <a:lnTo>
                    <a:pt x="0" y="16764"/>
                  </a:lnTo>
                  <a:lnTo>
                    <a:pt x="0" y="0"/>
                  </a:lnTo>
                  <a:lnTo>
                    <a:pt x="51816" y="0"/>
                  </a:lnTo>
                  <a:lnTo>
                    <a:pt x="51816" y="6096"/>
                  </a:lnTo>
                  <a:lnTo>
                    <a:pt x="13716" y="6096"/>
                  </a:lnTo>
                  <a:lnTo>
                    <a:pt x="7620" y="13716"/>
                  </a:lnTo>
                  <a:lnTo>
                    <a:pt x="13716" y="13716"/>
                  </a:lnTo>
                  <a:lnTo>
                    <a:pt x="13716" y="16764"/>
                  </a:lnTo>
                  <a:close/>
                </a:path>
                <a:path w="6186170" h="311150">
                  <a:moveTo>
                    <a:pt x="13716" y="13716"/>
                  </a:moveTo>
                  <a:lnTo>
                    <a:pt x="7620" y="13716"/>
                  </a:lnTo>
                  <a:lnTo>
                    <a:pt x="13716" y="6096"/>
                  </a:lnTo>
                  <a:lnTo>
                    <a:pt x="13716" y="13716"/>
                  </a:lnTo>
                  <a:close/>
                </a:path>
                <a:path w="6186170" h="311150">
                  <a:moveTo>
                    <a:pt x="51816" y="13716"/>
                  </a:moveTo>
                  <a:lnTo>
                    <a:pt x="13716" y="13716"/>
                  </a:lnTo>
                  <a:lnTo>
                    <a:pt x="13716" y="6096"/>
                  </a:lnTo>
                  <a:lnTo>
                    <a:pt x="51816" y="6096"/>
                  </a:lnTo>
                  <a:lnTo>
                    <a:pt x="51816" y="13716"/>
                  </a:lnTo>
                  <a:close/>
                </a:path>
                <a:path w="6186170" h="311150">
                  <a:moveTo>
                    <a:pt x="147828" y="13716"/>
                  </a:moveTo>
                  <a:lnTo>
                    <a:pt x="92964" y="13716"/>
                  </a:lnTo>
                  <a:lnTo>
                    <a:pt x="92964" y="0"/>
                  </a:lnTo>
                  <a:lnTo>
                    <a:pt x="147828" y="0"/>
                  </a:lnTo>
                  <a:lnTo>
                    <a:pt x="147828" y="13716"/>
                  </a:lnTo>
                  <a:close/>
                </a:path>
                <a:path w="6186170" h="311150">
                  <a:moveTo>
                    <a:pt x="243840" y="13716"/>
                  </a:moveTo>
                  <a:lnTo>
                    <a:pt x="188976" y="13716"/>
                  </a:lnTo>
                  <a:lnTo>
                    <a:pt x="188976" y="0"/>
                  </a:lnTo>
                  <a:lnTo>
                    <a:pt x="243840" y="0"/>
                  </a:lnTo>
                  <a:lnTo>
                    <a:pt x="243840" y="13716"/>
                  </a:lnTo>
                  <a:close/>
                </a:path>
                <a:path w="6186170" h="311150">
                  <a:moveTo>
                    <a:pt x="339852" y="13716"/>
                  </a:moveTo>
                  <a:lnTo>
                    <a:pt x="284988" y="13716"/>
                  </a:lnTo>
                  <a:lnTo>
                    <a:pt x="284988" y="0"/>
                  </a:lnTo>
                  <a:lnTo>
                    <a:pt x="339852" y="0"/>
                  </a:lnTo>
                  <a:lnTo>
                    <a:pt x="339852" y="13716"/>
                  </a:lnTo>
                  <a:close/>
                </a:path>
                <a:path w="6186170" h="311150">
                  <a:moveTo>
                    <a:pt x="435864" y="13716"/>
                  </a:moveTo>
                  <a:lnTo>
                    <a:pt x="381000" y="13716"/>
                  </a:lnTo>
                  <a:lnTo>
                    <a:pt x="381000" y="0"/>
                  </a:lnTo>
                  <a:lnTo>
                    <a:pt x="435864" y="0"/>
                  </a:lnTo>
                  <a:lnTo>
                    <a:pt x="435864" y="13716"/>
                  </a:lnTo>
                  <a:close/>
                </a:path>
                <a:path w="6186170" h="311150">
                  <a:moveTo>
                    <a:pt x="531876" y="13716"/>
                  </a:moveTo>
                  <a:lnTo>
                    <a:pt x="477012" y="13716"/>
                  </a:lnTo>
                  <a:lnTo>
                    <a:pt x="477012" y="0"/>
                  </a:lnTo>
                  <a:lnTo>
                    <a:pt x="531876" y="0"/>
                  </a:lnTo>
                  <a:lnTo>
                    <a:pt x="531876" y="13716"/>
                  </a:lnTo>
                  <a:close/>
                </a:path>
                <a:path w="6186170" h="311150">
                  <a:moveTo>
                    <a:pt x="627888" y="13716"/>
                  </a:moveTo>
                  <a:lnTo>
                    <a:pt x="573024" y="13716"/>
                  </a:lnTo>
                  <a:lnTo>
                    <a:pt x="573024" y="0"/>
                  </a:lnTo>
                  <a:lnTo>
                    <a:pt x="627888" y="0"/>
                  </a:lnTo>
                  <a:lnTo>
                    <a:pt x="627888" y="13716"/>
                  </a:lnTo>
                  <a:close/>
                </a:path>
                <a:path w="6186170" h="311150">
                  <a:moveTo>
                    <a:pt x="723900" y="13716"/>
                  </a:moveTo>
                  <a:lnTo>
                    <a:pt x="669036" y="13716"/>
                  </a:lnTo>
                  <a:lnTo>
                    <a:pt x="669036" y="0"/>
                  </a:lnTo>
                  <a:lnTo>
                    <a:pt x="723900" y="0"/>
                  </a:lnTo>
                  <a:lnTo>
                    <a:pt x="723900" y="13716"/>
                  </a:lnTo>
                  <a:close/>
                </a:path>
                <a:path w="6186170" h="311150">
                  <a:moveTo>
                    <a:pt x="819912" y="13716"/>
                  </a:moveTo>
                  <a:lnTo>
                    <a:pt x="765048" y="13716"/>
                  </a:lnTo>
                  <a:lnTo>
                    <a:pt x="765048" y="0"/>
                  </a:lnTo>
                  <a:lnTo>
                    <a:pt x="819912" y="0"/>
                  </a:lnTo>
                  <a:lnTo>
                    <a:pt x="819912" y="13716"/>
                  </a:lnTo>
                  <a:close/>
                </a:path>
                <a:path w="6186170" h="311150">
                  <a:moveTo>
                    <a:pt x="915924" y="13716"/>
                  </a:moveTo>
                  <a:lnTo>
                    <a:pt x="861060" y="13716"/>
                  </a:lnTo>
                  <a:lnTo>
                    <a:pt x="861060" y="0"/>
                  </a:lnTo>
                  <a:lnTo>
                    <a:pt x="915924" y="0"/>
                  </a:lnTo>
                  <a:lnTo>
                    <a:pt x="915924" y="13716"/>
                  </a:lnTo>
                  <a:close/>
                </a:path>
                <a:path w="6186170" h="311150">
                  <a:moveTo>
                    <a:pt x="1011936" y="13716"/>
                  </a:moveTo>
                  <a:lnTo>
                    <a:pt x="957072" y="13716"/>
                  </a:lnTo>
                  <a:lnTo>
                    <a:pt x="957072" y="0"/>
                  </a:lnTo>
                  <a:lnTo>
                    <a:pt x="1011936" y="0"/>
                  </a:lnTo>
                  <a:lnTo>
                    <a:pt x="1011936" y="13716"/>
                  </a:lnTo>
                  <a:close/>
                </a:path>
                <a:path w="6186170" h="311150">
                  <a:moveTo>
                    <a:pt x="1107948" y="13716"/>
                  </a:moveTo>
                  <a:lnTo>
                    <a:pt x="1053084" y="13716"/>
                  </a:lnTo>
                  <a:lnTo>
                    <a:pt x="1053084" y="0"/>
                  </a:lnTo>
                  <a:lnTo>
                    <a:pt x="1107948" y="0"/>
                  </a:lnTo>
                  <a:lnTo>
                    <a:pt x="1107948" y="13716"/>
                  </a:lnTo>
                  <a:close/>
                </a:path>
                <a:path w="6186170" h="311150">
                  <a:moveTo>
                    <a:pt x="1203960" y="13716"/>
                  </a:moveTo>
                  <a:lnTo>
                    <a:pt x="1149096" y="13716"/>
                  </a:lnTo>
                  <a:lnTo>
                    <a:pt x="1149096" y="0"/>
                  </a:lnTo>
                  <a:lnTo>
                    <a:pt x="1203960" y="0"/>
                  </a:lnTo>
                  <a:lnTo>
                    <a:pt x="1203960" y="13716"/>
                  </a:lnTo>
                  <a:close/>
                </a:path>
                <a:path w="6186170" h="311150">
                  <a:moveTo>
                    <a:pt x="1299972" y="13716"/>
                  </a:moveTo>
                  <a:lnTo>
                    <a:pt x="1245108" y="13716"/>
                  </a:lnTo>
                  <a:lnTo>
                    <a:pt x="1245108" y="0"/>
                  </a:lnTo>
                  <a:lnTo>
                    <a:pt x="1299972" y="0"/>
                  </a:lnTo>
                  <a:lnTo>
                    <a:pt x="1299972" y="13716"/>
                  </a:lnTo>
                  <a:close/>
                </a:path>
                <a:path w="6186170" h="311150">
                  <a:moveTo>
                    <a:pt x="1395984" y="13716"/>
                  </a:moveTo>
                  <a:lnTo>
                    <a:pt x="1341120" y="13716"/>
                  </a:lnTo>
                  <a:lnTo>
                    <a:pt x="1341120" y="0"/>
                  </a:lnTo>
                  <a:lnTo>
                    <a:pt x="1395984" y="0"/>
                  </a:lnTo>
                  <a:lnTo>
                    <a:pt x="1395984" y="13716"/>
                  </a:lnTo>
                  <a:close/>
                </a:path>
                <a:path w="6186170" h="311150">
                  <a:moveTo>
                    <a:pt x="1491996" y="13716"/>
                  </a:moveTo>
                  <a:lnTo>
                    <a:pt x="1437132" y="13716"/>
                  </a:lnTo>
                  <a:lnTo>
                    <a:pt x="1437132" y="0"/>
                  </a:lnTo>
                  <a:lnTo>
                    <a:pt x="1491996" y="0"/>
                  </a:lnTo>
                  <a:lnTo>
                    <a:pt x="1491996" y="13716"/>
                  </a:lnTo>
                  <a:close/>
                </a:path>
                <a:path w="6186170" h="311150">
                  <a:moveTo>
                    <a:pt x="1588008" y="13716"/>
                  </a:moveTo>
                  <a:lnTo>
                    <a:pt x="1533144" y="13716"/>
                  </a:lnTo>
                  <a:lnTo>
                    <a:pt x="1533144" y="0"/>
                  </a:lnTo>
                  <a:lnTo>
                    <a:pt x="1588008" y="0"/>
                  </a:lnTo>
                  <a:lnTo>
                    <a:pt x="1588008" y="13716"/>
                  </a:lnTo>
                  <a:close/>
                </a:path>
                <a:path w="6186170" h="311150">
                  <a:moveTo>
                    <a:pt x="1684020" y="13716"/>
                  </a:moveTo>
                  <a:lnTo>
                    <a:pt x="1629156" y="13716"/>
                  </a:lnTo>
                  <a:lnTo>
                    <a:pt x="1629156" y="0"/>
                  </a:lnTo>
                  <a:lnTo>
                    <a:pt x="1684020" y="0"/>
                  </a:lnTo>
                  <a:lnTo>
                    <a:pt x="1684020" y="13716"/>
                  </a:lnTo>
                  <a:close/>
                </a:path>
                <a:path w="6186170" h="311150">
                  <a:moveTo>
                    <a:pt x="1780032" y="13716"/>
                  </a:moveTo>
                  <a:lnTo>
                    <a:pt x="1725168" y="13716"/>
                  </a:lnTo>
                  <a:lnTo>
                    <a:pt x="1725168" y="0"/>
                  </a:lnTo>
                  <a:lnTo>
                    <a:pt x="1780032" y="0"/>
                  </a:lnTo>
                  <a:lnTo>
                    <a:pt x="1780032" y="13716"/>
                  </a:lnTo>
                  <a:close/>
                </a:path>
                <a:path w="6186170" h="311150">
                  <a:moveTo>
                    <a:pt x="1876044" y="13716"/>
                  </a:moveTo>
                  <a:lnTo>
                    <a:pt x="1821180" y="13716"/>
                  </a:lnTo>
                  <a:lnTo>
                    <a:pt x="1821180" y="0"/>
                  </a:lnTo>
                  <a:lnTo>
                    <a:pt x="1876044" y="0"/>
                  </a:lnTo>
                  <a:lnTo>
                    <a:pt x="1876044" y="13716"/>
                  </a:lnTo>
                  <a:close/>
                </a:path>
                <a:path w="6186170" h="311150">
                  <a:moveTo>
                    <a:pt x="1972056" y="13716"/>
                  </a:moveTo>
                  <a:lnTo>
                    <a:pt x="1917192" y="13716"/>
                  </a:lnTo>
                  <a:lnTo>
                    <a:pt x="1917192" y="0"/>
                  </a:lnTo>
                  <a:lnTo>
                    <a:pt x="1972056" y="0"/>
                  </a:lnTo>
                  <a:lnTo>
                    <a:pt x="1972056" y="13716"/>
                  </a:lnTo>
                  <a:close/>
                </a:path>
                <a:path w="6186170" h="311150">
                  <a:moveTo>
                    <a:pt x="2066544" y="13716"/>
                  </a:moveTo>
                  <a:lnTo>
                    <a:pt x="2013204" y="13716"/>
                  </a:lnTo>
                  <a:lnTo>
                    <a:pt x="2013204" y="0"/>
                  </a:lnTo>
                  <a:lnTo>
                    <a:pt x="2066544" y="0"/>
                  </a:lnTo>
                  <a:lnTo>
                    <a:pt x="2066544" y="13716"/>
                  </a:lnTo>
                  <a:close/>
                </a:path>
                <a:path w="6186170" h="311150">
                  <a:moveTo>
                    <a:pt x="2162556" y="13716"/>
                  </a:moveTo>
                  <a:lnTo>
                    <a:pt x="2107692" y="13716"/>
                  </a:lnTo>
                  <a:lnTo>
                    <a:pt x="2107692" y="0"/>
                  </a:lnTo>
                  <a:lnTo>
                    <a:pt x="2162556" y="0"/>
                  </a:lnTo>
                  <a:lnTo>
                    <a:pt x="2162556" y="13716"/>
                  </a:lnTo>
                  <a:close/>
                </a:path>
                <a:path w="6186170" h="311150">
                  <a:moveTo>
                    <a:pt x="2258568" y="13716"/>
                  </a:moveTo>
                  <a:lnTo>
                    <a:pt x="2203704" y="13716"/>
                  </a:lnTo>
                  <a:lnTo>
                    <a:pt x="2203704" y="0"/>
                  </a:lnTo>
                  <a:lnTo>
                    <a:pt x="2258568" y="0"/>
                  </a:lnTo>
                  <a:lnTo>
                    <a:pt x="2258568" y="13716"/>
                  </a:lnTo>
                  <a:close/>
                </a:path>
                <a:path w="6186170" h="311150">
                  <a:moveTo>
                    <a:pt x="2354580" y="13716"/>
                  </a:moveTo>
                  <a:lnTo>
                    <a:pt x="2299716" y="13716"/>
                  </a:lnTo>
                  <a:lnTo>
                    <a:pt x="2299716" y="0"/>
                  </a:lnTo>
                  <a:lnTo>
                    <a:pt x="2354580" y="0"/>
                  </a:lnTo>
                  <a:lnTo>
                    <a:pt x="2354580" y="13716"/>
                  </a:lnTo>
                  <a:close/>
                </a:path>
                <a:path w="6186170" h="311150">
                  <a:moveTo>
                    <a:pt x="2450592" y="13716"/>
                  </a:moveTo>
                  <a:lnTo>
                    <a:pt x="2395728" y="13716"/>
                  </a:lnTo>
                  <a:lnTo>
                    <a:pt x="2395728" y="0"/>
                  </a:lnTo>
                  <a:lnTo>
                    <a:pt x="2450592" y="0"/>
                  </a:lnTo>
                  <a:lnTo>
                    <a:pt x="2450592" y="13716"/>
                  </a:lnTo>
                  <a:close/>
                </a:path>
                <a:path w="6186170" h="311150">
                  <a:moveTo>
                    <a:pt x="2546604" y="13716"/>
                  </a:moveTo>
                  <a:lnTo>
                    <a:pt x="2491740" y="13716"/>
                  </a:lnTo>
                  <a:lnTo>
                    <a:pt x="2491740" y="0"/>
                  </a:lnTo>
                  <a:lnTo>
                    <a:pt x="2546604" y="0"/>
                  </a:lnTo>
                  <a:lnTo>
                    <a:pt x="2546604" y="13716"/>
                  </a:lnTo>
                  <a:close/>
                </a:path>
                <a:path w="6186170" h="311150">
                  <a:moveTo>
                    <a:pt x="2642616" y="13716"/>
                  </a:moveTo>
                  <a:lnTo>
                    <a:pt x="2587752" y="13716"/>
                  </a:lnTo>
                  <a:lnTo>
                    <a:pt x="2587752" y="0"/>
                  </a:lnTo>
                  <a:lnTo>
                    <a:pt x="2642616" y="0"/>
                  </a:lnTo>
                  <a:lnTo>
                    <a:pt x="2642616" y="13716"/>
                  </a:lnTo>
                  <a:close/>
                </a:path>
                <a:path w="6186170" h="311150">
                  <a:moveTo>
                    <a:pt x="2738628" y="13716"/>
                  </a:moveTo>
                  <a:lnTo>
                    <a:pt x="2683764" y="13716"/>
                  </a:lnTo>
                  <a:lnTo>
                    <a:pt x="2683764" y="0"/>
                  </a:lnTo>
                  <a:lnTo>
                    <a:pt x="2738628" y="0"/>
                  </a:lnTo>
                  <a:lnTo>
                    <a:pt x="2738628" y="13716"/>
                  </a:lnTo>
                  <a:close/>
                </a:path>
                <a:path w="6186170" h="311150">
                  <a:moveTo>
                    <a:pt x="2834640" y="13716"/>
                  </a:moveTo>
                  <a:lnTo>
                    <a:pt x="2779776" y="13716"/>
                  </a:lnTo>
                  <a:lnTo>
                    <a:pt x="2779776" y="0"/>
                  </a:lnTo>
                  <a:lnTo>
                    <a:pt x="2834640" y="0"/>
                  </a:lnTo>
                  <a:lnTo>
                    <a:pt x="2834640" y="13716"/>
                  </a:lnTo>
                  <a:close/>
                </a:path>
                <a:path w="6186170" h="311150">
                  <a:moveTo>
                    <a:pt x="2930652" y="13716"/>
                  </a:moveTo>
                  <a:lnTo>
                    <a:pt x="2875788" y="13716"/>
                  </a:lnTo>
                  <a:lnTo>
                    <a:pt x="2875788" y="0"/>
                  </a:lnTo>
                  <a:lnTo>
                    <a:pt x="2930652" y="0"/>
                  </a:lnTo>
                  <a:lnTo>
                    <a:pt x="2930652" y="13716"/>
                  </a:lnTo>
                  <a:close/>
                </a:path>
                <a:path w="6186170" h="311150">
                  <a:moveTo>
                    <a:pt x="3026664" y="13716"/>
                  </a:moveTo>
                  <a:lnTo>
                    <a:pt x="2971800" y="13716"/>
                  </a:lnTo>
                  <a:lnTo>
                    <a:pt x="2971800" y="0"/>
                  </a:lnTo>
                  <a:lnTo>
                    <a:pt x="3026664" y="0"/>
                  </a:lnTo>
                  <a:lnTo>
                    <a:pt x="3026664" y="13716"/>
                  </a:lnTo>
                  <a:close/>
                </a:path>
                <a:path w="6186170" h="311150">
                  <a:moveTo>
                    <a:pt x="3122676" y="13716"/>
                  </a:moveTo>
                  <a:lnTo>
                    <a:pt x="3067812" y="13716"/>
                  </a:lnTo>
                  <a:lnTo>
                    <a:pt x="3067812" y="0"/>
                  </a:lnTo>
                  <a:lnTo>
                    <a:pt x="3122676" y="0"/>
                  </a:lnTo>
                  <a:lnTo>
                    <a:pt x="3122676" y="13716"/>
                  </a:lnTo>
                  <a:close/>
                </a:path>
                <a:path w="6186170" h="311150">
                  <a:moveTo>
                    <a:pt x="3218688" y="13716"/>
                  </a:moveTo>
                  <a:lnTo>
                    <a:pt x="3163824" y="13716"/>
                  </a:lnTo>
                  <a:lnTo>
                    <a:pt x="3163824" y="0"/>
                  </a:lnTo>
                  <a:lnTo>
                    <a:pt x="3218688" y="0"/>
                  </a:lnTo>
                  <a:lnTo>
                    <a:pt x="3218688" y="13716"/>
                  </a:lnTo>
                  <a:close/>
                </a:path>
                <a:path w="6186170" h="311150">
                  <a:moveTo>
                    <a:pt x="3314700" y="13716"/>
                  </a:moveTo>
                  <a:lnTo>
                    <a:pt x="3259836" y="13716"/>
                  </a:lnTo>
                  <a:lnTo>
                    <a:pt x="3259836" y="0"/>
                  </a:lnTo>
                  <a:lnTo>
                    <a:pt x="3314700" y="0"/>
                  </a:lnTo>
                  <a:lnTo>
                    <a:pt x="3314700" y="13716"/>
                  </a:lnTo>
                  <a:close/>
                </a:path>
                <a:path w="6186170" h="311150">
                  <a:moveTo>
                    <a:pt x="3410712" y="13716"/>
                  </a:moveTo>
                  <a:lnTo>
                    <a:pt x="3355848" y="13716"/>
                  </a:lnTo>
                  <a:lnTo>
                    <a:pt x="3355848" y="0"/>
                  </a:lnTo>
                  <a:lnTo>
                    <a:pt x="3410712" y="0"/>
                  </a:lnTo>
                  <a:lnTo>
                    <a:pt x="3410712" y="13716"/>
                  </a:lnTo>
                  <a:close/>
                </a:path>
                <a:path w="6186170" h="311150">
                  <a:moveTo>
                    <a:pt x="3506724" y="13716"/>
                  </a:moveTo>
                  <a:lnTo>
                    <a:pt x="3451860" y="13716"/>
                  </a:lnTo>
                  <a:lnTo>
                    <a:pt x="3451860" y="0"/>
                  </a:lnTo>
                  <a:lnTo>
                    <a:pt x="3506724" y="0"/>
                  </a:lnTo>
                  <a:lnTo>
                    <a:pt x="3506724" y="13716"/>
                  </a:lnTo>
                  <a:close/>
                </a:path>
                <a:path w="6186170" h="311150">
                  <a:moveTo>
                    <a:pt x="3602736" y="13716"/>
                  </a:moveTo>
                  <a:lnTo>
                    <a:pt x="3547872" y="13716"/>
                  </a:lnTo>
                  <a:lnTo>
                    <a:pt x="3547872" y="0"/>
                  </a:lnTo>
                  <a:lnTo>
                    <a:pt x="3602736" y="0"/>
                  </a:lnTo>
                  <a:lnTo>
                    <a:pt x="3602736" y="13716"/>
                  </a:lnTo>
                  <a:close/>
                </a:path>
                <a:path w="6186170" h="311150">
                  <a:moveTo>
                    <a:pt x="3698748" y="13716"/>
                  </a:moveTo>
                  <a:lnTo>
                    <a:pt x="3643884" y="13716"/>
                  </a:lnTo>
                  <a:lnTo>
                    <a:pt x="3643884" y="0"/>
                  </a:lnTo>
                  <a:lnTo>
                    <a:pt x="3698748" y="0"/>
                  </a:lnTo>
                  <a:lnTo>
                    <a:pt x="3698748" y="13716"/>
                  </a:lnTo>
                  <a:close/>
                </a:path>
                <a:path w="6186170" h="311150">
                  <a:moveTo>
                    <a:pt x="3794760" y="13716"/>
                  </a:moveTo>
                  <a:lnTo>
                    <a:pt x="3739896" y="13716"/>
                  </a:lnTo>
                  <a:lnTo>
                    <a:pt x="3739896" y="0"/>
                  </a:lnTo>
                  <a:lnTo>
                    <a:pt x="3794760" y="0"/>
                  </a:lnTo>
                  <a:lnTo>
                    <a:pt x="3794760" y="13716"/>
                  </a:lnTo>
                  <a:close/>
                </a:path>
                <a:path w="6186170" h="311150">
                  <a:moveTo>
                    <a:pt x="3890772" y="13716"/>
                  </a:moveTo>
                  <a:lnTo>
                    <a:pt x="3835908" y="13716"/>
                  </a:lnTo>
                  <a:lnTo>
                    <a:pt x="3835908" y="0"/>
                  </a:lnTo>
                  <a:lnTo>
                    <a:pt x="3890772" y="0"/>
                  </a:lnTo>
                  <a:lnTo>
                    <a:pt x="3890772" y="13716"/>
                  </a:lnTo>
                  <a:close/>
                </a:path>
                <a:path w="6186170" h="311150">
                  <a:moveTo>
                    <a:pt x="3986784" y="13716"/>
                  </a:moveTo>
                  <a:lnTo>
                    <a:pt x="3931920" y="13716"/>
                  </a:lnTo>
                  <a:lnTo>
                    <a:pt x="3931920" y="0"/>
                  </a:lnTo>
                  <a:lnTo>
                    <a:pt x="3986784" y="0"/>
                  </a:lnTo>
                  <a:lnTo>
                    <a:pt x="3986784" y="13716"/>
                  </a:lnTo>
                  <a:close/>
                </a:path>
                <a:path w="6186170" h="311150">
                  <a:moveTo>
                    <a:pt x="4082796" y="13716"/>
                  </a:moveTo>
                  <a:lnTo>
                    <a:pt x="4027932" y="13716"/>
                  </a:lnTo>
                  <a:lnTo>
                    <a:pt x="4027932" y="0"/>
                  </a:lnTo>
                  <a:lnTo>
                    <a:pt x="4082796" y="0"/>
                  </a:lnTo>
                  <a:lnTo>
                    <a:pt x="4082796" y="13716"/>
                  </a:lnTo>
                  <a:close/>
                </a:path>
                <a:path w="6186170" h="311150">
                  <a:moveTo>
                    <a:pt x="4178808" y="13716"/>
                  </a:moveTo>
                  <a:lnTo>
                    <a:pt x="4123944" y="13716"/>
                  </a:lnTo>
                  <a:lnTo>
                    <a:pt x="4123944" y="0"/>
                  </a:lnTo>
                  <a:lnTo>
                    <a:pt x="4178808" y="0"/>
                  </a:lnTo>
                  <a:lnTo>
                    <a:pt x="4178808" y="13716"/>
                  </a:lnTo>
                  <a:close/>
                </a:path>
                <a:path w="6186170" h="311150">
                  <a:moveTo>
                    <a:pt x="4274820" y="13716"/>
                  </a:moveTo>
                  <a:lnTo>
                    <a:pt x="4219956" y="13716"/>
                  </a:lnTo>
                  <a:lnTo>
                    <a:pt x="4219956" y="0"/>
                  </a:lnTo>
                  <a:lnTo>
                    <a:pt x="4274820" y="0"/>
                  </a:lnTo>
                  <a:lnTo>
                    <a:pt x="4274820" y="13716"/>
                  </a:lnTo>
                  <a:close/>
                </a:path>
                <a:path w="6186170" h="311150">
                  <a:moveTo>
                    <a:pt x="4370832" y="13716"/>
                  </a:moveTo>
                  <a:lnTo>
                    <a:pt x="4315968" y="13716"/>
                  </a:lnTo>
                  <a:lnTo>
                    <a:pt x="4315968" y="0"/>
                  </a:lnTo>
                  <a:lnTo>
                    <a:pt x="4370832" y="0"/>
                  </a:lnTo>
                  <a:lnTo>
                    <a:pt x="4370832" y="13716"/>
                  </a:lnTo>
                  <a:close/>
                </a:path>
                <a:path w="6186170" h="311150">
                  <a:moveTo>
                    <a:pt x="4466844" y="13716"/>
                  </a:moveTo>
                  <a:lnTo>
                    <a:pt x="4411980" y="13716"/>
                  </a:lnTo>
                  <a:lnTo>
                    <a:pt x="4411980" y="0"/>
                  </a:lnTo>
                  <a:lnTo>
                    <a:pt x="4466844" y="0"/>
                  </a:lnTo>
                  <a:lnTo>
                    <a:pt x="4466844" y="13716"/>
                  </a:lnTo>
                  <a:close/>
                </a:path>
                <a:path w="6186170" h="311150">
                  <a:moveTo>
                    <a:pt x="4561332" y="13716"/>
                  </a:moveTo>
                  <a:lnTo>
                    <a:pt x="4506468" y="13716"/>
                  </a:lnTo>
                  <a:lnTo>
                    <a:pt x="4506468" y="0"/>
                  </a:lnTo>
                  <a:lnTo>
                    <a:pt x="4561332" y="0"/>
                  </a:lnTo>
                  <a:lnTo>
                    <a:pt x="4561332" y="13716"/>
                  </a:lnTo>
                  <a:close/>
                </a:path>
                <a:path w="6186170" h="311150">
                  <a:moveTo>
                    <a:pt x="4657344" y="13716"/>
                  </a:moveTo>
                  <a:lnTo>
                    <a:pt x="4602480" y="13716"/>
                  </a:lnTo>
                  <a:lnTo>
                    <a:pt x="4602480" y="0"/>
                  </a:lnTo>
                  <a:lnTo>
                    <a:pt x="4657344" y="0"/>
                  </a:lnTo>
                  <a:lnTo>
                    <a:pt x="4657344" y="13716"/>
                  </a:lnTo>
                  <a:close/>
                </a:path>
                <a:path w="6186170" h="311150">
                  <a:moveTo>
                    <a:pt x="4753356" y="13716"/>
                  </a:moveTo>
                  <a:lnTo>
                    <a:pt x="4698492" y="13716"/>
                  </a:lnTo>
                  <a:lnTo>
                    <a:pt x="4698492" y="0"/>
                  </a:lnTo>
                  <a:lnTo>
                    <a:pt x="4753356" y="0"/>
                  </a:lnTo>
                  <a:lnTo>
                    <a:pt x="4753356" y="13716"/>
                  </a:lnTo>
                  <a:close/>
                </a:path>
                <a:path w="6186170" h="311150">
                  <a:moveTo>
                    <a:pt x="4849368" y="13716"/>
                  </a:moveTo>
                  <a:lnTo>
                    <a:pt x="4794504" y="13716"/>
                  </a:lnTo>
                  <a:lnTo>
                    <a:pt x="4794504" y="0"/>
                  </a:lnTo>
                  <a:lnTo>
                    <a:pt x="4849368" y="0"/>
                  </a:lnTo>
                  <a:lnTo>
                    <a:pt x="4849368" y="13716"/>
                  </a:lnTo>
                  <a:close/>
                </a:path>
                <a:path w="6186170" h="311150">
                  <a:moveTo>
                    <a:pt x="4945380" y="13716"/>
                  </a:moveTo>
                  <a:lnTo>
                    <a:pt x="4890516" y="13716"/>
                  </a:lnTo>
                  <a:lnTo>
                    <a:pt x="4890516" y="0"/>
                  </a:lnTo>
                  <a:lnTo>
                    <a:pt x="4945380" y="0"/>
                  </a:lnTo>
                  <a:lnTo>
                    <a:pt x="4945380" y="13716"/>
                  </a:lnTo>
                  <a:close/>
                </a:path>
                <a:path w="6186170" h="311150">
                  <a:moveTo>
                    <a:pt x="5041392" y="13716"/>
                  </a:moveTo>
                  <a:lnTo>
                    <a:pt x="4986528" y="13716"/>
                  </a:lnTo>
                  <a:lnTo>
                    <a:pt x="4986528" y="0"/>
                  </a:lnTo>
                  <a:lnTo>
                    <a:pt x="5041392" y="0"/>
                  </a:lnTo>
                  <a:lnTo>
                    <a:pt x="5041392" y="13716"/>
                  </a:lnTo>
                  <a:close/>
                </a:path>
                <a:path w="6186170" h="311150">
                  <a:moveTo>
                    <a:pt x="5137404" y="13716"/>
                  </a:moveTo>
                  <a:lnTo>
                    <a:pt x="5082540" y="13716"/>
                  </a:lnTo>
                  <a:lnTo>
                    <a:pt x="5082540" y="0"/>
                  </a:lnTo>
                  <a:lnTo>
                    <a:pt x="5137404" y="0"/>
                  </a:lnTo>
                  <a:lnTo>
                    <a:pt x="5137404" y="13716"/>
                  </a:lnTo>
                  <a:close/>
                </a:path>
                <a:path w="6186170" h="311150">
                  <a:moveTo>
                    <a:pt x="5233416" y="13716"/>
                  </a:moveTo>
                  <a:lnTo>
                    <a:pt x="5178552" y="13716"/>
                  </a:lnTo>
                  <a:lnTo>
                    <a:pt x="5178552" y="0"/>
                  </a:lnTo>
                  <a:lnTo>
                    <a:pt x="5233416" y="0"/>
                  </a:lnTo>
                  <a:lnTo>
                    <a:pt x="5233416" y="13716"/>
                  </a:lnTo>
                  <a:close/>
                </a:path>
                <a:path w="6186170" h="311150">
                  <a:moveTo>
                    <a:pt x="5329428" y="13716"/>
                  </a:moveTo>
                  <a:lnTo>
                    <a:pt x="5274564" y="13716"/>
                  </a:lnTo>
                  <a:lnTo>
                    <a:pt x="5274564" y="0"/>
                  </a:lnTo>
                  <a:lnTo>
                    <a:pt x="5329428" y="0"/>
                  </a:lnTo>
                  <a:lnTo>
                    <a:pt x="5329428" y="13716"/>
                  </a:lnTo>
                  <a:close/>
                </a:path>
                <a:path w="6186170" h="311150">
                  <a:moveTo>
                    <a:pt x="5425440" y="13716"/>
                  </a:moveTo>
                  <a:lnTo>
                    <a:pt x="5370576" y="13716"/>
                  </a:lnTo>
                  <a:lnTo>
                    <a:pt x="5370576" y="0"/>
                  </a:lnTo>
                  <a:lnTo>
                    <a:pt x="5425440" y="0"/>
                  </a:lnTo>
                  <a:lnTo>
                    <a:pt x="5425440" y="13716"/>
                  </a:lnTo>
                  <a:close/>
                </a:path>
                <a:path w="6186170" h="311150">
                  <a:moveTo>
                    <a:pt x="5521452" y="13716"/>
                  </a:moveTo>
                  <a:lnTo>
                    <a:pt x="5466588" y="13716"/>
                  </a:lnTo>
                  <a:lnTo>
                    <a:pt x="5466588" y="0"/>
                  </a:lnTo>
                  <a:lnTo>
                    <a:pt x="5521452" y="0"/>
                  </a:lnTo>
                  <a:lnTo>
                    <a:pt x="5521452" y="13716"/>
                  </a:lnTo>
                  <a:close/>
                </a:path>
                <a:path w="6186170" h="311150">
                  <a:moveTo>
                    <a:pt x="5617464" y="13716"/>
                  </a:moveTo>
                  <a:lnTo>
                    <a:pt x="5562600" y="13716"/>
                  </a:lnTo>
                  <a:lnTo>
                    <a:pt x="5562600" y="0"/>
                  </a:lnTo>
                  <a:lnTo>
                    <a:pt x="5617464" y="0"/>
                  </a:lnTo>
                  <a:lnTo>
                    <a:pt x="5617464" y="13716"/>
                  </a:lnTo>
                  <a:close/>
                </a:path>
                <a:path w="6186170" h="311150">
                  <a:moveTo>
                    <a:pt x="5713476" y="13716"/>
                  </a:moveTo>
                  <a:lnTo>
                    <a:pt x="5658612" y="13716"/>
                  </a:lnTo>
                  <a:lnTo>
                    <a:pt x="5658612" y="0"/>
                  </a:lnTo>
                  <a:lnTo>
                    <a:pt x="5713476" y="0"/>
                  </a:lnTo>
                  <a:lnTo>
                    <a:pt x="5713476" y="13716"/>
                  </a:lnTo>
                  <a:close/>
                </a:path>
                <a:path w="6186170" h="311150">
                  <a:moveTo>
                    <a:pt x="5809488" y="13716"/>
                  </a:moveTo>
                  <a:lnTo>
                    <a:pt x="5754624" y="13716"/>
                  </a:lnTo>
                  <a:lnTo>
                    <a:pt x="5754624" y="0"/>
                  </a:lnTo>
                  <a:lnTo>
                    <a:pt x="5809488" y="0"/>
                  </a:lnTo>
                  <a:lnTo>
                    <a:pt x="5809488" y="13716"/>
                  </a:lnTo>
                  <a:close/>
                </a:path>
                <a:path w="6186170" h="311150">
                  <a:moveTo>
                    <a:pt x="5905500" y="13716"/>
                  </a:moveTo>
                  <a:lnTo>
                    <a:pt x="5850636" y="13716"/>
                  </a:lnTo>
                  <a:lnTo>
                    <a:pt x="5850636" y="0"/>
                  </a:lnTo>
                  <a:lnTo>
                    <a:pt x="5905500" y="0"/>
                  </a:lnTo>
                  <a:lnTo>
                    <a:pt x="5905500" y="13716"/>
                  </a:lnTo>
                  <a:close/>
                </a:path>
                <a:path w="6186170" h="311150">
                  <a:moveTo>
                    <a:pt x="6001512" y="13716"/>
                  </a:moveTo>
                  <a:lnTo>
                    <a:pt x="5946648" y="13716"/>
                  </a:lnTo>
                  <a:lnTo>
                    <a:pt x="5946648" y="0"/>
                  </a:lnTo>
                  <a:lnTo>
                    <a:pt x="6001512" y="0"/>
                  </a:lnTo>
                  <a:lnTo>
                    <a:pt x="6001512" y="13716"/>
                  </a:lnTo>
                  <a:close/>
                </a:path>
                <a:path w="6186170" h="311150">
                  <a:moveTo>
                    <a:pt x="6097524" y="13716"/>
                  </a:moveTo>
                  <a:lnTo>
                    <a:pt x="6042660" y="13716"/>
                  </a:lnTo>
                  <a:lnTo>
                    <a:pt x="6042660" y="0"/>
                  </a:lnTo>
                  <a:lnTo>
                    <a:pt x="6097524" y="0"/>
                  </a:lnTo>
                  <a:lnTo>
                    <a:pt x="6097524" y="13716"/>
                  </a:lnTo>
                  <a:close/>
                </a:path>
                <a:path w="6186170" h="311150">
                  <a:moveTo>
                    <a:pt x="6172200" y="13716"/>
                  </a:moveTo>
                  <a:lnTo>
                    <a:pt x="6138672" y="13716"/>
                  </a:lnTo>
                  <a:lnTo>
                    <a:pt x="6138672" y="0"/>
                  </a:lnTo>
                  <a:lnTo>
                    <a:pt x="6185916" y="0"/>
                  </a:lnTo>
                  <a:lnTo>
                    <a:pt x="6185916" y="6096"/>
                  </a:lnTo>
                  <a:lnTo>
                    <a:pt x="6172200" y="6096"/>
                  </a:lnTo>
                  <a:lnTo>
                    <a:pt x="6172200" y="13716"/>
                  </a:lnTo>
                  <a:close/>
                </a:path>
                <a:path w="6186170" h="311150">
                  <a:moveTo>
                    <a:pt x="6185916" y="21336"/>
                  </a:moveTo>
                  <a:lnTo>
                    <a:pt x="6172200" y="21336"/>
                  </a:lnTo>
                  <a:lnTo>
                    <a:pt x="6172200" y="6096"/>
                  </a:lnTo>
                  <a:lnTo>
                    <a:pt x="6178296" y="13716"/>
                  </a:lnTo>
                  <a:lnTo>
                    <a:pt x="6185916" y="13716"/>
                  </a:lnTo>
                  <a:lnTo>
                    <a:pt x="6185916" y="21336"/>
                  </a:lnTo>
                  <a:close/>
                </a:path>
                <a:path w="6186170" h="311150">
                  <a:moveTo>
                    <a:pt x="6185916" y="13716"/>
                  </a:moveTo>
                  <a:lnTo>
                    <a:pt x="6178296" y="13716"/>
                  </a:lnTo>
                  <a:lnTo>
                    <a:pt x="6172200" y="6096"/>
                  </a:lnTo>
                  <a:lnTo>
                    <a:pt x="6185916" y="6096"/>
                  </a:lnTo>
                  <a:lnTo>
                    <a:pt x="6185916" y="13716"/>
                  </a:lnTo>
                  <a:close/>
                </a:path>
                <a:path w="6186170" h="311150">
                  <a:moveTo>
                    <a:pt x="6185916" y="117348"/>
                  </a:moveTo>
                  <a:lnTo>
                    <a:pt x="6172200" y="117348"/>
                  </a:lnTo>
                  <a:lnTo>
                    <a:pt x="6172200" y="62484"/>
                  </a:lnTo>
                  <a:lnTo>
                    <a:pt x="6185916" y="62484"/>
                  </a:lnTo>
                  <a:lnTo>
                    <a:pt x="6185916" y="117348"/>
                  </a:lnTo>
                  <a:close/>
                </a:path>
                <a:path w="6186170" h="311150">
                  <a:moveTo>
                    <a:pt x="6185916" y="211836"/>
                  </a:moveTo>
                  <a:lnTo>
                    <a:pt x="6172200" y="211836"/>
                  </a:lnTo>
                  <a:lnTo>
                    <a:pt x="6172200" y="156972"/>
                  </a:lnTo>
                  <a:lnTo>
                    <a:pt x="6185916" y="156972"/>
                  </a:lnTo>
                  <a:lnTo>
                    <a:pt x="6185916" y="211836"/>
                  </a:lnTo>
                  <a:close/>
                </a:path>
                <a:path w="6186170" h="311150">
                  <a:moveTo>
                    <a:pt x="6172200" y="303276"/>
                  </a:moveTo>
                  <a:lnTo>
                    <a:pt x="6172200" y="252984"/>
                  </a:lnTo>
                  <a:lnTo>
                    <a:pt x="6185916" y="252984"/>
                  </a:lnTo>
                  <a:lnTo>
                    <a:pt x="6185916" y="297180"/>
                  </a:lnTo>
                  <a:lnTo>
                    <a:pt x="6173724" y="297180"/>
                  </a:lnTo>
                  <a:lnTo>
                    <a:pt x="6173724" y="301752"/>
                  </a:lnTo>
                  <a:lnTo>
                    <a:pt x="6172200" y="303276"/>
                  </a:lnTo>
                  <a:close/>
                </a:path>
                <a:path w="6186170" h="311150">
                  <a:moveTo>
                    <a:pt x="6173724" y="301752"/>
                  </a:moveTo>
                  <a:lnTo>
                    <a:pt x="6173724" y="297180"/>
                  </a:lnTo>
                  <a:lnTo>
                    <a:pt x="6178296" y="297180"/>
                  </a:lnTo>
                  <a:lnTo>
                    <a:pt x="6173724" y="301752"/>
                  </a:lnTo>
                  <a:close/>
                </a:path>
                <a:path w="6186170" h="311150">
                  <a:moveTo>
                    <a:pt x="6185916" y="310896"/>
                  </a:moveTo>
                  <a:lnTo>
                    <a:pt x="6173724" y="310896"/>
                  </a:lnTo>
                  <a:lnTo>
                    <a:pt x="6173724" y="301752"/>
                  </a:lnTo>
                  <a:lnTo>
                    <a:pt x="6178296" y="297180"/>
                  </a:lnTo>
                  <a:lnTo>
                    <a:pt x="6185916" y="297180"/>
                  </a:lnTo>
                  <a:lnTo>
                    <a:pt x="6185916" y="310896"/>
                  </a:lnTo>
                  <a:close/>
                </a:path>
                <a:path w="6186170" h="311150">
                  <a:moveTo>
                    <a:pt x="6132576" y="310896"/>
                  </a:moveTo>
                  <a:lnTo>
                    <a:pt x="6077712" y="310896"/>
                  </a:lnTo>
                  <a:lnTo>
                    <a:pt x="6077712" y="297180"/>
                  </a:lnTo>
                  <a:lnTo>
                    <a:pt x="6132576" y="297180"/>
                  </a:lnTo>
                  <a:lnTo>
                    <a:pt x="6132576" y="310896"/>
                  </a:lnTo>
                  <a:close/>
                </a:path>
                <a:path w="6186170" h="311150">
                  <a:moveTo>
                    <a:pt x="6036564" y="310896"/>
                  </a:moveTo>
                  <a:lnTo>
                    <a:pt x="5981700" y="310896"/>
                  </a:lnTo>
                  <a:lnTo>
                    <a:pt x="5981700" y="297180"/>
                  </a:lnTo>
                  <a:lnTo>
                    <a:pt x="6036564" y="297180"/>
                  </a:lnTo>
                  <a:lnTo>
                    <a:pt x="6036564" y="310896"/>
                  </a:lnTo>
                  <a:close/>
                </a:path>
                <a:path w="6186170" h="311150">
                  <a:moveTo>
                    <a:pt x="5940552" y="310896"/>
                  </a:moveTo>
                  <a:lnTo>
                    <a:pt x="5885688" y="310896"/>
                  </a:lnTo>
                  <a:lnTo>
                    <a:pt x="5885688" y="297180"/>
                  </a:lnTo>
                  <a:lnTo>
                    <a:pt x="5940552" y="297180"/>
                  </a:lnTo>
                  <a:lnTo>
                    <a:pt x="5940552" y="310896"/>
                  </a:lnTo>
                  <a:close/>
                </a:path>
                <a:path w="6186170" h="311150">
                  <a:moveTo>
                    <a:pt x="5844540" y="310896"/>
                  </a:moveTo>
                  <a:lnTo>
                    <a:pt x="5789676" y="310896"/>
                  </a:lnTo>
                  <a:lnTo>
                    <a:pt x="5789676" y="297180"/>
                  </a:lnTo>
                  <a:lnTo>
                    <a:pt x="5844540" y="297180"/>
                  </a:lnTo>
                  <a:lnTo>
                    <a:pt x="5844540" y="310896"/>
                  </a:lnTo>
                  <a:close/>
                </a:path>
                <a:path w="6186170" h="311150">
                  <a:moveTo>
                    <a:pt x="5748528" y="310896"/>
                  </a:moveTo>
                  <a:lnTo>
                    <a:pt x="5693664" y="310896"/>
                  </a:lnTo>
                  <a:lnTo>
                    <a:pt x="5693664" y="297180"/>
                  </a:lnTo>
                  <a:lnTo>
                    <a:pt x="5748528" y="297180"/>
                  </a:lnTo>
                  <a:lnTo>
                    <a:pt x="5748528" y="310896"/>
                  </a:lnTo>
                  <a:close/>
                </a:path>
                <a:path w="6186170" h="311150">
                  <a:moveTo>
                    <a:pt x="5654040" y="310896"/>
                  </a:moveTo>
                  <a:lnTo>
                    <a:pt x="5599176" y="310896"/>
                  </a:lnTo>
                  <a:lnTo>
                    <a:pt x="5599176" y="297180"/>
                  </a:lnTo>
                  <a:lnTo>
                    <a:pt x="5654040" y="297180"/>
                  </a:lnTo>
                  <a:lnTo>
                    <a:pt x="5654040" y="310896"/>
                  </a:lnTo>
                  <a:close/>
                </a:path>
                <a:path w="6186170" h="311150">
                  <a:moveTo>
                    <a:pt x="5558028" y="310896"/>
                  </a:moveTo>
                  <a:lnTo>
                    <a:pt x="5503164" y="310896"/>
                  </a:lnTo>
                  <a:lnTo>
                    <a:pt x="5503164" y="297180"/>
                  </a:lnTo>
                  <a:lnTo>
                    <a:pt x="5558028" y="297180"/>
                  </a:lnTo>
                  <a:lnTo>
                    <a:pt x="5558028" y="310896"/>
                  </a:lnTo>
                  <a:close/>
                </a:path>
                <a:path w="6186170" h="311150">
                  <a:moveTo>
                    <a:pt x="5462016" y="310896"/>
                  </a:moveTo>
                  <a:lnTo>
                    <a:pt x="5407152" y="310896"/>
                  </a:lnTo>
                  <a:lnTo>
                    <a:pt x="5407152" y="297180"/>
                  </a:lnTo>
                  <a:lnTo>
                    <a:pt x="5462016" y="297180"/>
                  </a:lnTo>
                  <a:lnTo>
                    <a:pt x="5462016" y="310896"/>
                  </a:lnTo>
                  <a:close/>
                </a:path>
                <a:path w="6186170" h="311150">
                  <a:moveTo>
                    <a:pt x="5366004" y="310896"/>
                  </a:moveTo>
                  <a:lnTo>
                    <a:pt x="5311140" y="310896"/>
                  </a:lnTo>
                  <a:lnTo>
                    <a:pt x="5311140" y="297180"/>
                  </a:lnTo>
                  <a:lnTo>
                    <a:pt x="5366004" y="297180"/>
                  </a:lnTo>
                  <a:lnTo>
                    <a:pt x="5366004" y="310896"/>
                  </a:lnTo>
                  <a:close/>
                </a:path>
                <a:path w="6186170" h="311150">
                  <a:moveTo>
                    <a:pt x="5269992" y="310896"/>
                  </a:moveTo>
                  <a:lnTo>
                    <a:pt x="5215128" y="310896"/>
                  </a:lnTo>
                  <a:lnTo>
                    <a:pt x="5215128" y="297180"/>
                  </a:lnTo>
                  <a:lnTo>
                    <a:pt x="5269992" y="297180"/>
                  </a:lnTo>
                  <a:lnTo>
                    <a:pt x="5269992" y="310896"/>
                  </a:lnTo>
                  <a:close/>
                </a:path>
                <a:path w="6186170" h="311150">
                  <a:moveTo>
                    <a:pt x="5173980" y="310896"/>
                  </a:moveTo>
                  <a:lnTo>
                    <a:pt x="5119116" y="310896"/>
                  </a:lnTo>
                  <a:lnTo>
                    <a:pt x="5119116" y="297180"/>
                  </a:lnTo>
                  <a:lnTo>
                    <a:pt x="5173980" y="297180"/>
                  </a:lnTo>
                  <a:lnTo>
                    <a:pt x="5173980" y="310896"/>
                  </a:lnTo>
                  <a:close/>
                </a:path>
                <a:path w="6186170" h="311150">
                  <a:moveTo>
                    <a:pt x="5077968" y="310896"/>
                  </a:moveTo>
                  <a:lnTo>
                    <a:pt x="5023104" y="310896"/>
                  </a:lnTo>
                  <a:lnTo>
                    <a:pt x="5023104" y="297180"/>
                  </a:lnTo>
                  <a:lnTo>
                    <a:pt x="5077968" y="297180"/>
                  </a:lnTo>
                  <a:lnTo>
                    <a:pt x="5077968" y="310896"/>
                  </a:lnTo>
                  <a:close/>
                </a:path>
                <a:path w="6186170" h="311150">
                  <a:moveTo>
                    <a:pt x="4981956" y="310896"/>
                  </a:moveTo>
                  <a:lnTo>
                    <a:pt x="4927092" y="310896"/>
                  </a:lnTo>
                  <a:lnTo>
                    <a:pt x="4927092" y="297180"/>
                  </a:lnTo>
                  <a:lnTo>
                    <a:pt x="4981956" y="297180"/>
                  </a:lnTo>
                  <a:lnTo>
                    <a:pt x="4981956" y="310896"/>
                  </a:lnTo>
                  <a:close/>
                </a:path>
                <a:path w="6186170" h="311150">
                  <a:moveTo>
                    <a:pt x="4885944" y="310896"/>
                  </a:moveTo>
                  <a:lnTo>
                    <a:pt x="4831080" y="310896"/>
                  </a:lnTo>
                  <a:lnTo>
                    <a:pt x="4831080" y="297180"/>
                  </a:lnTo>
                  <a:lnTo>
                    <a:pt x="4885944" y="297180"/>
                  </a:lnTo>
                  <a:lnTo>
                    <a:pt x="4885944" y="310896"/>
                  </a:lnTo>
                  <a:close/>
                </a:path>
                <a:path w="6186170" h="311150">
                  <a:moveTo>
                    <a:pt x="4789932" y="310896"/>
                  </a:moveTo>
                  <a:lnTo>
                    <a:pt x="4735068" y="310896"/>
                  </a:lnTo>
                  <a:lnTo>
                    <a:pt x="4735068" y="297180"/>
                  </a:lnTo>
                  <a:lnTo>
                    <a:pt x="4789932" y="297180"/>
                  </a:lnTo>
                  <a:lnTo>
                    <a:pt x="4789932" y="310896"/>
                  </a:lnTo>
                  <a:close/>
                </a:path>
                <a:path w="6186170" h="311150">
                  <a:moveTo>
                    <a:pt x="4693920" y="310896"/>
                  </a:moveTo>
                  <a:lnTo>
                    <a:pt x="4639056" y="310896"/>
                  </a:lnTo>
                  <a:lnTo>
                    <a:pt x="4639056" y="297180"/>
                  </a:lnTo>
                  <a:lnTo>
                    <a:pt x="4693920" y="297180"/>
                  </a:lnTo>
                  <a:lnTo>
                    <a:pt x="4693920" y="310896"/>
                  </a:lnTo>
                  <a:close/>
                </a:path>
                <a:path w="6186170" h="311150">
                  <a:moveTo>
                    <a:pt x="4597908" y="310896"/>
                  </a:moveTo>
                  <a:lnTo>
                    <a:pt x="4543044" y="310896"/>
                  </a:lnTo>
                  <a:lnTo>
                    <a:pt x="4543044" y="297180"/>
                  </a:lnTo>
                  <a:lnTo>
                    <a:pt x="4597908" y="297180"/>
                  </a:lnTo>
                  <a:lnTo>
                    <a:pt x="4597908" y="310896"/>
                  </a:lnTo>
                  <a:close/>
                </a:path>
                <a:path w="6186170" h="311150">
                  <a:moveTo>
                    <a:pt x="4501896" y="310896"/>
                  </a:moveTo>
                  <a:lnTo>
                    <a:pt x="4447032" y="310896"/>
                  </a:lnTo>
                  <a:lnTo>
                    <a:pt x="4447032" y="297180"/>
                  </a:lnTo>
                  <a:lnTo>
                    <a:pt x="4501896" y="297180"/>
                  </a:lnTo>
                  <a:lnTo>
                    <a:pt x="4501896" y="310896"/>
                  </a:lnTo>
                  <a:close/>
                </a:path>
                <a:path w="6186170" h="311150">
                  <a:moveTo>
                    <a:pt x="4405884" y="310896"/>
                  </a:moveTo>
                  <a:lnTo>
                    <a:pt x="4351020" y="310896"/>
                  </a:lnTo>
                  <a:lnTo>
                    <a:pt x="4351020" y="297180"/>
                  </a:lnTo>
                  <a:lnTo>
                    <a:pt x="4405884" y="297180"/>
                  </a:lnTo>
                  <a:lnTo>
                    <a:pt x="4405884" y="310896"/>
                  </a:lnTo>
                  <a:close/>
                </a:path>
                <a:path w="6186170" h="311150">
                  <a:moveTo>
                    <a:pt x="4309872" y="310896"/>
                  </a:moveTo>
                  <a:lnTo>
                    <a:pt x="4255008" y="310896"/>
                  </a:lnTo>
                  <a:lnTo>
                    <a:pt x="4255008" y="297180"/>
                  </a:lnTo>
                  <a:lnTo>
                    <a:pt x="4309872" y="297180"/>
                  </a:lnTo>
                  <a:lnTo>
                    <a:pt x="4309872" y="310896"/>
                  </a:lnTo>
                  <a:close/>
                </a:path>
                <a:path w="6186170" h="311150">
                  <a:moveTo>
                    <a:pt x="4213860" y="310896"/>
                  </a:moveTo>
                  <a:lnTo>
                    <a:pt x="4158996" y="310896"/>
                  </a:lnTo>
                  <a:lnTo>
                    <a:pt x="4158996" y="297180"/>
                  </a:lnTo>
                  <a:lnTo>
                    <a:pt x="4213860" y="297180"/>
                  </a:lnTo>
                  <a:lnTo>
                    <a:pt x="4213860" y="310896"/>
                  </a:lnTo>
                  <a:close/>
                </a:path>
                <a:path w="6186170" h="311150">
                  <a:moveTo>
                    <a:pt x="4117848" y="310896"/>
                  </a:moveTo>
                  <a:lnTo>
                    <a:pt x="4062984" y="310896"/>
                  </a:lnTo>
                  <a:lnTo>
                    <a:pt x="4062984" y="297180"/>
                  </a:lnTo>
                  <a:lnTo>
                    <a:pt x="4117848" y="297180"/>
                  </a:lnTo>
                  <a:lnTo>
                    <a:pt x="4117848" y="310896"/>
                  </a:lnTo>
                  <a:close/>
                </a:path>
                <a:path w="6186170" h="311150">
                  <a:moveTo>
                    <a:pt x="4021836" y="310896"/>
                  </a:moveTo>
                  <a:lnTo>
                    <a:pt x="3966972" y="310896"/>
                  </a:lnTo>
                  <a:lnTo>
                    <a:pt x="3966972" y="297180"/>
                  </a:lnTo>
                  <a:lnTo>
                    <a:pt x="4021836" y="297180"/>
                  </a:lnTo>
                  <a:lnTo>
                    <a:pt x="4021836" y="310896"/>
                  </a:lnTo>
                  <a:close/>
                </a:path>
                <a:path w="6186170" h="311150">
                  <a:moveTo>
                    <a:pt x="3925824" y="310896"/>
                  </a:moveTo>
                  <a:lnTo>
                    <a:pt x="3870960" y="310896"/>
                  </a:lnTo>
                  <a:lnTo>
                    <a:pt x="3870960" y="297180"/>
                  </a:lnTo>
                  <a:lnTo>
                    <a:pt x="3925824" y="297180"/>
                  </a:lnTo>
                  <a:lnTo>
                    <a:pt x="3925824" y="310896"/>
                  </a:lnTo>
                  <a:close/>
                </a:path>
                <a:path w="6186170" h="311150">
                  <a:moveTo>
                    <a:pt x="3829812" y="310896"/>
                  </a:moveTo>
                  <a:lnTo>
                    <a:pt x="3774948" y="310896"/>
                  </a:lnTo>
                  <a:lnTo>
                    <a:pt x="3774948" y="297180"/>
                  </a:lnTo>
                  <a:lnTo>
                    <a:pt x="3829812" y="297180"/>
                  </a:lnTo>
                  <a:lnTo>
                    <a:pt x="3829812" y="310896"/>
                  </a:lnTo>
                  <a:close/>
                </a:path>
                <a:path w="6186170" h="311150">
                  <a:moveTo>
                    <a:pt x="3733800" y="310896"/>
                  </a:moveTo>
                  <a:lnTo>
                    <a:pt x="3678936" y="310896"/>
                  </a:lnTo>
                  <a:lnTo>
                    <a:pt x="3678936" y="297180"/>
                  </a:lnTo>
                  <a:lnTo>
                    <a:pt x="3733800" y="297180"/>
                  </a:lnTo>
                  <a:lnTo>
                    <a:pt x="3733800" y="310896"/>
                  </a:lnTo>
                  <a:close/>
                </a:path>
                <a:path w="6186170" h="311150">
                  <a:moveTo>
                    <a:pt x="3637788" y="310896"/>
                  </a:moveTo>
                  <a:lnTo>
                    <a:pt x="3582924" y="310896"/>
                  </a:lnTo>
                  <a:lnTo>
                    <a:pt x="3582924" y="297180"/>
                  </a:lnTo>
                  <a:lnTo>
                    <a:pt x="3637788" y="297180"/>
                  </a:lnTo>
                  <a:lnTo>
                    <a:pt x="3637788" y="310896"/>
                  </a:lnTo>
                  <a:close/>
                </a:path>
                <a:path w="6186170" h="311150">
                  <a:moveTo>
                    <a:pt x="3541776" y="310896"/>
                  </a:moveTo>
                  <a:lnTo>
                    <a:pt x="3486912" y="310896"/>
                  </a:lnTo>
                  <a:lnTo>
                    <a:pt x="3486912" y="297180"/>
                  </a:lnTo>
                  <a:lnTo>
                    <a:pt x="3541776" y="297180"/>
                  </a:lnTo>
                  <a:lnTo>
                    <a:pt x="3541776" y="310896"/>
                  </a:lnTo>
                  <a:close/>
                </a:path>
                <a:path w="6186170" h="311150">
                  <a:moveTo>
                    <a:pt x="3445764" y="310896"/>
                  </a:moveTo>
                  <a:lnTo>
                    <a:pt x="3390900" y="310896"/>
                  </a:lnTo>
                  <a:lnTo>
                    <a:pt x="3390900" y="297180"/>
                  </a:lnTo>
                  <a:lnTo>
                    <a:pt x="3445764" y="297180"/>
                  </a:lnTo>
                  <a:lnTo>
                    <a:pt x="3445764" y="310896"/>
                  </a:lnTo>
                  <a:close/>
                </a:path>
                <a:path w="6186170" h="311150">
                  <a:moveTo>
                    <a:pt x="3349752" y="310896"/>
                  </a:moveTo>
                  <a:lnTo>
                    <a:pt x="3294888" y="310896"/>
                  </a:lnTo>
                  <a:lnTo>
                    <a:pt x="3294888" y="297180"/>
                  </a:lnTo>
                  <a:lnTo>
                    <a:pt x="3349752" y="297180"/>
                  </a:lnTo>
                  <a:lnTo>
                    <a:pt x="3349752" y="310896"/>
                  </a:lnTo>
                  <a:close/>
                </a:path>
                <a:path w="6186170" h="311150">
                  <a:moveTo>
                    <a:pt x="3253740" y="310896"/>
                  </a:moveTo>
                  <a:lnTo>
                    <a:pt x="3200400" y="310896"/>
                  </a:lnTo>
                  <a:lnTo>
                    <a:pt x="3200400" y="297180"/>
                  </a:lnTo>
                  <a:lnTo>
                    <a:pt x="3253740" y="297180"/>
                  </a:lnTo>
                  <a:lnTo>
                    <a:pt x="3253740" y="310896"/>
                  </a:lnTo>
                  <a:close/>
                </a:path>
                <a:path w="6186170" h="311150">
                  <a:moveTo>
                    <a:pt x="3159252" y="310896"/>
                  </a:moveTo>
                  <a:lnTo>
                    <a:pt x="3104388" y="310896"/>
                  </a:lnTo>
                  <a:lnTo>
                    <a:pt x="3104388" y="297180"/>
                  </a:lnTo>
                  <a:lnTo>
                    <a:pt x="3159252" y="297180"/>
                  </a:lnTo>
                  <a:lnTo>
                    <a:pt x="3159252" y="310896"/>
                  </a:lnTo>
                  <a:close/>
                </a:path>
                <a:path w="6186170" h="311150">
                  <a:moveTo>
                    <a:pt x="3063240" y="310896"/>
                  </a:moveTo>
                  <a:lnTo>
                    <a:pt x="3008376" y="310896"/>
                  </a:lnTo>
                  <a:lnTo>
                    <a:pt x="3008376" y="297180"/>
                  </a:lnTo>
                  <a:lnTo>
                    <a:pt x="3063240" y="297180"/>
                  </a:lnTo>
                  <a:lnTo>
                    <a:pt x="3063240" y="310896"/>
                  </a:lnTo>
                  <a:close/>
                </a:path>
                <a:path w="6186170" h="311150">
                  <a:moveTo>
                    <a:pt x="2967228" y="310896"/>
                  </a:moveTo>
                  <a:lnTo>
                    <a:pt x="2912364" y="310896"/>
                  </a:lnTo>
                  <a:lnTo>
                    <a:pt x="2912364" y="297180"/>
                  </a:lnTo>
                  <a:lnTo>
                    <a:pt x="2967228" y="297180"/>
                  </a:lnTo>
                  <a:lnTo>
                    <a:pt x="2967228" y="310896"/>
                  </a:lnTo>
                  <a:close/>
                </a:path>
                <a:path w="6186170" h="311150">
                  <a:moveTo>
                    <a:pt x="2871216" y="310896"/>
                  </a:moveTo>
                  <a:lnTo>
                    <a:pt x="2816352" y="310896"/>
                  </a:lnTo>
                  <a:lnTo>
                    <a:pt x="2816352" y="297180"/>
                  </a:lnTo>
                  <a:lnTo>
                    <a:pt x="2871216" y="297180"/>
                  </a:lnTo>
                  <a:lnTo>
                    <a:pt x="2871216" y="310896"/>
                  </a:lnTo>
                  <a:close/>
                </a:path>
                <a:path w="6186170" h="311150">
                  <a:moveTo>
                    <a:pt x="2775204" y="310896"/>
                  </a:moveTo>
                  <a:lnTo>
                    <a:pt x="2720340" y="310896"/>
                  </a:lnTo>
                  <a:lnTo>
                    <a:pt x="2720340" y="297180"/>
                  </a:lnTo>
                  <a:lnTo>
                    <a:pt x="2775204" y="297180"/>
                  </a:lnTo>
                  <a:lnTo>
                    <a:pt x="2775204" y="310896"/>
                  </a:lnTo>
                  <a:close/>
                </a:path>
                <a:path w="6186170" h="311150">
                  <a:moveTo>
                    <a:pt x="2679192" y="310896"/>
                  </a:moveTo>
                  <a:lnTo>
                    <a:pt x="2624328" y="310896"/>
                  </a:lnTo>
                  <a:lnTo>
                    <a:pt x="2624328" y="297180"/>
                  </a:lnTo>
                  <a:lnTo>
                    <a:pt x="2679192" y="297180"/>
                  </a:lnTo>
                  <a:lnTo>
                    <a:pt x="2679192" y="310896"/>
                  </a:lnTo>
                  <a:close/>
                </a:path>
                <a:path w="6186170" h="311150">
                  <a:moveTo>
                    <a:pt x="2583180" y="310896"/>
                  </a:moveTo>
                  <a:lnTo>
                    <a:pt x="2528316" y="310896"/>
                  </a:lnTo>
                  <a:lnTo>
                    <a:pt x="2528316" y="297180"/>
                  </a:lnTo>
                  <a:lnTo>
                    <a:pt x="2583180" y="297180"/>
                  </a:lnTo>
                  <a:lnTo>
                    <a:pt x="2583180" y="310896"/>
                  </a:lnTo>
                  <a:close/>
                </a:path>
                <a:path w="6186170" h="311150">
                  <a:moveTo>
                    <a:pt x="2487168" y="310896"/>
                  </a:moveTo>
                  <a:lnTo>
                    <a:pt x="2432304" y="310896"/>
                  </a:lnTo>
                  <a:lnTo>
                    <a:pt x="2432304" y="297180"/>
                  </a:lnTo>
                  <a:lnTo>
                    <a:pt x="2487168" y="297180"/>
                  </a:lnTo>
                  <a:lnTo>
                    <a:pt x="2487168" y="310896"/>
                  </a:lnTo>
                  <a:close/>
                </a:path>
                <a:path w="6186170" h="311150">
                  <a:moveTo>
                    <a:pt x="2391156" y="310896"/>
                  </a:moveTo>
                  <a:lnTo>
                    <a:pt x="2336292" y="310896"/>
                  </a:lnTo>
                  <a:lnTo>
                    <a:pt x="2336292" y="297180"/>
                  </a:lnTo>
                  <a:lnTo>
                    <a:pt x="2391156" y="297180"/>
                  </a:lnTo>
                  <a:lnTo>
                    <a:pt x="2391156" y="310896"/>
                  </a:lnTo>
                  <a:close/>
                </a:path>
                <a:path w="6186170" h="311150">
                  <a:moveTo>
                    <a:pt x="2295144" y="310896"/>
                  </a:moveTo>
                  <a:lnTo>
                    <a:pt x="2240280" y="310896"/>
                  </a:lnTo>
                  <a:lnTo>
                    <a:pt x="2240280" y="297180"/>
                  </a:lnTo>
                  <a:lnTo>
                    <a:pt x="2295144" y="297180"/>
                  </a:lnTo>
                  <a:lnTo>
                    <a:pt x="2295144" y="310896"/>
                  </a:lnTo>
                  <a:close/>
                </a:path>
                <a:path w="6186170" h="311150">
                  <a:moveTo>
                    <a:pt x="2199132" y="310896"/>
                  </a:moveTo>
                  <a:lnTo>
                    <a:pt x="2144268" y="310896"/>
                  </a:lnTo>
                  <a:lnTo>
                    <a:pt x="2144268" y="297180"/>
                  </a:lnTo>
                  <a:lnTo>
                    <a:pt x="2199132" y="297180"/>
                  </a:lnTo>
                  <a:lnTo>
                    <a:pt x="2199132" y="310896"/>
                  </a:lnTo>
                  <a:close/>
                </a:path>
                <a:path w="6186170" h="311150">
                  <a:moveTo>
                    <a:pt x="2103120" y="310896"/>
                  </a:moveTo>
                  <a:lnTo>
                    <a:pt x="2048256" y="310896"/>
                  </a:lnTo>
                  <a:lnTo>
                    <a:pt x="2048256" y="297180"/>
                  </a:lnTo>
                  <a:lnTo>
                    <a:pt x="2103120" y="297180"/>
                  </a:lnTo>
                  <a:lnTo>
                    <a:pt x="2103120" y="310896"/>
                  </a:lnTo>
                  <a:close/>
                </a:path>
                <a:path w="6186170" h="311150">
                  <a:moveTo>
                    <a:pt x="2007108" y="310896"/>
                  </a:moveTo>
                  <a:lnTo>
                    <a:pt x="1952244" y="310896"/>
                  </a:lnTo>
                  <a:lnTo>
                    <a:pt x="1952244" y="297180"/>
                  </a:lnTo>
                  <a:lnTo>
                    <a:pt x="2007108" y="297180"/>
                  </a:lnTo>
                  <a:lnTo>
                    <a:pt x="2007108" y="310896"/>
                  </a:lnTo>
                  <a:close/>
                </a:path>
                <a:path w="6186170" h="311150">
                  <a:moveTo>
                    <a:pt x="1911096" y="310896"/>
                  </a:moveTo>
                  <a:lnTo>
                    <a:pt x="1856232" y="310896"/>
                  </a:lnTo>
                  <a:lnTo>
                    <a:pt x="1856232" y="297180"/>
                  </a:lnTo>
                  <a:lnTo>
                    <a:pt x="1911096" y="297180"/>
                  </a:lnTo>
                  <a:lnTo>
                    <a:pt x="1911096" y="310896"/>
                  </a:lnTo>
                  <a:close/>
                </a:path>
                <a:path w="6186170" h="311150">
                  <a:moveTo>
                    <a:pt x="1815084" y="310896"/>
                  </a:moveTo>
                  <a:lnTo>
                    <a:pt x="1760220" y="310896"/>
                  </a:lnTo>
                  <a:lnTo>
                    <a:pt x="1760220" y="297180"/>
                  </a:lnTo>
                  <a:lnTo>
                    <a:pt x="1815084" y="297180"/>
                  </a:lnTo>
                  <a:lnTo>
                    <a:pt x="1815084" y="310896"/>
                  </a:lnTo>
                  <a:close/>
                </a:path>
                <a:path w="6186170" h="311150">
                  <a:moveTo>
                    <a:pt x="1719072" y="310896"/>
                  </a:moveTo>
                  <a:lnTo>
                    <a:pt x="1664208" y="310896"/>
                  </a:lnTo>
                  <a:lnTo>
                    <a:pt x="1664208" y="297180"/>
                  </a:lnTo>
                  <a:lnTo>
                    <a:pt x="1719072" y="297180"/>
                  </a:lnTo>
                  <a:lnTo>
                    <a:pt x="1719072" y="310896"/>
                  </a:lnTo>
                  <a:close/>
                </a:path>
                <a:path w="6186170" h="311150">
                  <a:moveTo>
                    <a:pt x="1623060" y="310896"/>
                  </a:moveTo>
                  <a:lnTo>
                    <a:pt x="1568196" y="310896"/>
                  </a:lnTo>
                  <a:lnTo>
                    <a:pt x="1568196" y="297180"/>
                  </a:lnTo>
                  <a:lnTo>
                    <a:pt x="1623060" y="297180"/>
                  </a:lnTo>
                  <a:lnTo>
                    <a:pt x="1623060" y="310896"/>
                  </a:lnTo>
                  <a:close/>
                </a:path>
                <a:path w="6186170" h="311150">
                  <a:moveTo>
                    <a:pt x="1527048" y="310896"/>
                  </a:moveTo>
                  <a:lnTo>
                    <a:pt x="1472184" y="310896"/>
                  </a:lnTo>
                  <a:lnTo>
                    <a:pt x="1472184" y="297180"/>
                  </a:lnTo>
                  <a:lnTo>
                    <a:pt x="1527048" y="297180"/>
                  </a:lnTo>
                  <a:lnTo>
                    <a:pt x="1527048" y="310896"/>
                  </a:lnTo>
                  <a:close/>
                </a:path>
                <a:path w="6186170" h="311150">
                  <a:moveTo>
                    <a:pt x="1431036" y="310896"/>
                  </a:moveTo>
                  <a:lnTo>
                    <a:pt x="1376172" y="310896"/>
                  </a:lnTo>
                  <a:lnTo>
                    <a:pt x="1376172" y="297180"/>
                  </a:lnTo>
                  <a:lnTo>
                    <a:pt x="1431036" y="297180"/>
                  </a:lnTo>
                  <a:lnTo>
                    <a:pt x="1431036" y="310896"/>
                  </a:lnTo>
                  <a:close/>
                </a:path>
                <a:path w="6186170" h="311150">
                  <a:moveTo>
                    <a:pt x="1335024" y="310896"/>
                  </a:moveTo>
                  <a:lnTo>
                    <a:pt x="1280160" y="310896"/>
                  </a:lnTo>
                  <a:lnTo>
                    <a:pt x="1280160" y="297180"/>
                  </a:lnTo>
                  <a:lnTo>
                    <a:pt x="1335024" y="297180"/>
                  </a:lnTo>
                  <a:lnTo>
                    <a:pt x="1335024" y="310896"/>
                  </a:lnTo>
                  <a:close/>
                </a:path>
                <a:path w="6186170" h="311150">
                  <a:moveTo>
                    <a:pt x="1239012" y="310896"/>
                  </a:moveTo>
                  <a:lnTo>
                    <a:pt x="1184148" y="310896"/>
                  </a:lnTo>
                  <a:lnTo>
                    <a:pt x="1184148" y="297180"/>
                  </a:lnTo>
                  <a:lnTo>
                    <a:pt x="1239012" y="297180"/>
                  </a:lnTo>
                  <a:lnTo>
                    <a:pt x="1239012" y="310896"/>
                  </a:lnTo>
                  <a:close/>
                </a:path>
                <a:path w="6186170" h="311150">
                  <a:moveTo>
                    <a:pt x="1143000" y="310896"/>
                  </a:moveTo>
                  <a:lnTo>
                    <a:pt x="1088136" y="310896"/>
                  </a:lnTo>
                  <a:lnTo>
                    <a:pt x="1088136" y="297180"/>
                  </a:lnTo>
                  <a:lnTo>
                    <a:pt x="1143000" y="297180"/>
                  </a:lnTo>
                  <a:lnTo>
                    <a:pt x="1143000" y="310896"/>
                  </a:lnTo>
                  <a:close/>
                </a:path>
                <a:path w="6186170" h="311150">
                  <a:moveTo>
                    <a:pt x="1046988" y="310896"/>
                  </a:moveTo>
                  <a:lnTo>
                    <a:pt x="992124" y="310896"/>
                  </a:lnTo>
                  <a:lnTo>
                    <a:pt x="992124" y="297180"/>
                  </a:lnTo>
                  <a:lnTo>
                    <a:pt x="1046988" y="297180"/>
                  </a:lnTo>
                  <a:lnTo>
                    <a:pt x="1046988" y="310896"/>
                  </a:lnTo>
                  <a:close/>
                </a:path>
                <a:path w="6186170" h="311150">
                  <a:moveTo>
                    <a:pt x="950976" y="310896"/>
                  </a:moveTo>
                  <a:lnTo>
                    <a:pt x="896112" y="310896"/>
                  </a:lnTo>
                  <a:lnTo>
                    <a:pt x="896112" y="297180"/>
                  </a:lnTo>
                  <a:lnTo>
                    <a:pt x="950976" y="297180"/>
                  </a:lnTo>
                  <a:lnTo>
                    <a:pt x="950976" y="310896"/>
                  </a:lnTo>
                  <a:close/>
                </a:path>
                <a:path w="6186170" h="311150">
                  <a:moveTo>
                    <a:pt x="854964" y="310896"/>
                  </a:moveTo>
                  <a:lnTo>
                    <a:pt x="800100" y="310896"/>
                  </a:lnTo>
                  <a:lnTo>
                    <a:pt x="800100" y="297180"/>
                  </a:lnTo>
                  <a:lnTo>
                    <a:pt x="854964" y="297180"/>
                  </a:lnTo>
                  <a:lnTo>
                    <a:pt x="854964" y="310896"/>
                  </a:lnTo>
                  <a:close/>
                </a:path>
                <a:path w="6186170" h="311150">
                  <a:moveTo>
                    <a:pt x="760476" y="310896"/>
                  </a:moveTo>
                  <a:lnTo>
                    <a:pt x="705612" y="310896"/>
                  </a:lnTo>
                  <a:lnTo>
                    <a:pt x="705612" y="297180"/>
                  </a:lnTo>
                  <a:lnTo>
                    <a:pt x="760476" y="297180"/>
                  </a:lnTo>
                  <a:lnTo>
                    <a:pt x="760476" y="310896"/>
                  </a:lnTo>
                  <a:close/>
                </a:path>
                <a:path w="6186170" h="311150">
                  <a:moveTo>
                    <a:pt x="664464" y="310896"/>
                  </a:moveTo>
                  <a:lnTo>
                    <a:pt x="609600" y="310896"/>
                  </a:lnTo>
                  <a:lnTo>
                    <a:pt x="609600" y="297180"/>
                  </a:lnTo>
                  <a:lnTo>
                    <a:pt x="664464" y="297180"/>
                  </a:lnTo>
                  <a:lnTo>
                    <a:pt x="664464" y="310896"/>
                  </a:lnTo>
                  <a:close/>
                </a:path>
                <a:path w="6186170" h="311150">
                  <a:moveTo>
                    <a:pt x="568452" y="310896"/>
                  </a:moveTo>
                  <a:lnTo>
                    <a:pt x="513588" y="310896"/>
                  </a:lnTo>
                  <a:lnTo>
                    <a:pt x="513588" y="297180"/>
                  </a:lnTo>
                  <a:lnTo>
                    <a:pt x="568452" y="297180"/>
                  </a:lnTo>
                  <a:lnTo>
                    <a:pt x="568452" y="310896"/>
                  </a:lnTo>
                  <a:close/>
                </a:path>
                <a:path w="6186170" h="311150">
                  <a:moveTo>
                    <a:pt x="472440" y="310896"/>
                  </a:moveTo>
                  <a:lnTo>
                    <a:pt x="417576" y="310896"/>
                  </a:lnTo>
                  <a:lnTo>
                    <a:pt x="417576" y="297180"/>
                  </a:lnTo>
                  <a:lnTo>
                    <a:pt x="472440" y="297180"/>
                  </a:lnTo>
                  <a:lnTo>
                    <a:pt x="472440" y="310896"/>
                  </a:lnTo>
                  <a:close/>
                </a:path>
                <a:path w="6186170" h="311150">
                  <a:moveTo>
                    <a:pt x="376428" y="310896"/>
                  </a:moveTo>
                  <a:lnTo>
                    <a:pt x="321564" y="310896"/>
                  </a:lnTo>
                  <a:lnTo>
                    <a:pt x="321564" y="297180"/>
                  </a:lnTo>
                  <a:lnTo>
                    <a:pt x="376428" y="297180"/>
                  </a:lnTo>
                  <a:lnTo>
                    <a:pt x="376428" y="310896"/>
                  </a:lnTo>
                  <a:close/>
                </a:path>
                <a:path w="6186170" h="311150">
                  <a:moveTo>
                    <a:pt x="280416" y="310896"/>
                  </a:moveTo>
                  <a:lnTo>
                    <a:pt x="225552" y="310896"/>
                  </a:lnTo>
                  <a:lnTo>
                    <a:pt x="225552" y="297180"/>
                  </a:lnTo>
                  <a:lnTo>
                    <a:pt x="280416" y="297180"/>
                  </a:lnTo>
                  <a:lnTo>
                    <a:pt x="280416" y="310896"/>
                  </a:lnTo>
                  <a:close/>
                </a:path>
                <a:path w="6186170" h="311150">
                  <a:moveTo>
                    <a:pt x="184404" y="310896"/>
                  </a:moveTo>
                  <a:lnTo>
                    <a:pt x="129540" y="310896"/>
                  </a:lnTo>
                  <a:lnTo>
                    <a:pt x="129540" y="297180"/>
                  </a:lnTo>
                  <a:lnTo>
                    <a:pt x="184404" y="297180"/>
                  </a:lnTo>
                  <a:lnTo>
                    <a:pt x="184404" y="310896"/>
                  </a:lnTo>
                  <a:close/>
                </a:path>
                <a:path w="6186170" h="311150">
                  <a:moveTo>
                    <a:pt x="88392" y="310896"/>
                  </a:moveTo>
                  <a:lnTo>
                    <a:pt x="33528" y="310896"/>
                  </a:lnTo>
                  <a:lnTo>
                    <a:pt x="33528" y="297180"/>
                  </a:lnTo>
                  <a:lnTo>
                    <a:pt x="88392" y="297180"/>
                  </a:lnTo>
                  <a:lnTo>
                    <a:pt x="88392" y="310896"/>
                  </a:lnTo>
                  <a:close/>
                </a:path>
              </a:pathLst>
            </a:custGeom>
            <a:solidFill>
              <a:srgbClr val="A4A4A4"/>
            </a:solidFill>
          </p:spPr>
          <p:txBody>
            <a:bodyPr wrap="square" lIns="0" tIns="0" rIns="0" bIns="0" rtlCol="0"/>
            <a:lstStyle/>
            <a:p>
              <a:endParaRPr sz="1632"/>
            </a:p>
          </p:txBody>
        </p:sp>
      </p:grpSp>
      <p:sp>
        <p:nvSpPr>
          <p:cNvPr id="34" name="object 34"/>
          <p:cNvSpPr txBox="1"/>
          <p:nvPr/>
        </p:nvSpPr>
        <p:spPr>
          <a:xfrm>
            <a:off x="1293212" y="5625978"/>
            <a:ext cx="5595806" cy="233232"/>
          </a:xfrm>
          <a:prstGeom prst="rect">
            <a:avLst/>
          </a:prstGeom>
        </p:spPr>
        <p:txBody>
          <a:bodyPr vert="horz" wrap="square" lIns="0" tIns="37428" rIns="0" bIns="0" rtlCol="0">
            <a:spAutoFit/>
          </a:bodyPr>
          <a:lstStyle/>
          <a:p>
            <a:pPr marL="104799">
              <a:spcBef>
                <a:spcPts val="295"/>
              </a:spcBef>
            </a:pPr>
            <a:r>
              <a:rPr sz="1270" b="1" spc="32" dirty="0">
                <a:solidFill>
                  <a:srgbClr val="3A3838"/>
                </a:solidFill>
                <a:latin typeface="Meiryo UI"/>
                <a:cs typeface="Meiryo UI"/>
              </a:rPr>
              <a:t>(３) 事業化の時期による評価 </a:t>
            </a:r>
            <a:r>
              <a:rPr sz="1270" b="1" spc="598" dirty="0">
                <a:solidFill>
                  <a:srgbClr val="3A3838"/>
                </a:solidFill>
                <a:latin typeface="Meiryo UI"/>
                <a:cs typeface="Meiryo UI"/>
              </a:rPr>
              <a:t>: </a:t>
            </a:r>
            <a:r>
              <a:rPr sz="1270" spc="-14" dirty="0">
                <a:solidFill>
                  <a:srgbClr val="3A3838"/>
                </a:solidFill>
                <a:latin typeface="Meiryo UI"/>
                <a:cs typeface="Meiryo UI"/>
              </a:rPr>
              <a:t>市として速やかに事業化をするか否か</a:t>
            </a:r>
            <a:endParaRPr sz="1270">
              <a:latin typeface="Meiryo UI"/>
              <a:cs typeface="Meiryo UI"/>
            </a:endParaRPr>
          </a:p>
        </p:txBody>
      </p:sp>
      <p:grpSp>
        <p:nvGrpSpPr>
          <p:cNvPr id="35" name="object 35"/>
          <p:cNvGrpSpPr/>
          <p:nvPr/>
        </p:nvGrpSpPr>
        <p:grpSpPr>
          <a:xfrm>
            <a:off x="1493597" y="6009474"/>
            <a:ext cx="5402330" cy="724380"/>
            <a:chOff x="271272" y="6627114"/>
            <a:chExt cx="5957570" cy="798830"/>
          </a:xfrm>
        </p:grpSpPr>
        <p:pic>
          <p:nvPicPr>
            <p:cNvPr id="36" name="object 36"/>
            <p:cNvPicPr/>
            <p:nvPr/>
          </p:nvPicPr>
          <p:blipFill>
            <a:blip r:embed="rId5" cstate="print"/>
            <a:stretch>
              <a:fillRect/>
            </a:stretch>
          </p:blipFill>
          <p:spPr>
            <a:xfrm>
              <a:off x="278892" y="6633972"/>
              <a:ext cx="5942076" cy="784860"/>
            </a:xfrm>
            <a:prstGeom prst="rect">
              <a:avLst/>
            </a:prstGeom>
          </p:spPr>
        </p:pic>
        <p:sp>
          <p:nvSpPr>
            <p:cNvPr id="37" name="object 37"/>
            <p:cNvSpPr/>
            <p:nvPr/>
          </p:nvSpPr>
          <p:spPr>
            <a:xfrm>
              <a:off x="3250692" y="6627876"/>
              <a:ext cx="0" cy="797560"/>
            </a:xfrm>
            <a:custGeom>
              <a:avLst/>
              <a:gdLst/>
              <a:ahLst/>
              <a:cxnLst/>
              <a:rect l="l" t="t" r="r" b="b"/>
              <a:pathLst>
                <a:path h="797559">
                  <a:moveTo>
                    <a:pt x="0" y="0"/>
                  </a:moveTo>
                  <a:lnTo>
                    <a:pt x="0" y="797052"/>
                  </a:lnTo>
                </a:path>
              </a:pathLst>
            </a:custGeom>
            <a:ln w="13716">
              <a:solidFill>
                <a:srgbClr val="FFFFFF"/>
              </a:solidFill>
            </a:ln>
          </p:spPr>
          <p:txBody>
            <a:bodyPr wrap="square" lIns="0" tIns="0" rIns="0" bIns="0" rtlCol="0"/>
            <a:lstStyle/>
            <a:p>
              <a:endParaRPr sz="1632"/>
            </a:p>
          </p:txBody>
        </p:sp>
        <p:sp>
          <p:nvSpPr>
            <p:cNvPr id="38" name="object 38"/>
            <p:cNvSpPr/>
            <p:nvPr/>
          </p:nvSpPr>
          <p:spPr>
            <a:xfrm>
              <a:off x="271272" y="6963156"/>
              <a:ext cx="5957570" cy="0"/>
            </a:xfrm>
            <a:custGeom>
              <a:avLst/>
              <a:gdLst/>
              <a:ahLst/>
              <a:cxnLst/>
              <a:rect l="l" t="t" r="r" b="b"/>
              <a:pathLst>
                <a:path w="5957570">
                  <a:moveTo>
                    <a:pt x="0" y="0"/>
                  </a:moveTo>
                  <a:lnTo>
                    <a:pt x="5957316" y="0"/>
                  </a:lnTo>
                </a:path>
              </a:pathLst>
            </a:custGeom>
            <a:ln w="41148">
              <a:solidFill>
                <a:srgbClr val="FFFFFF"/>
              </a:solidFill>
            </a:ln>
          </p:spPr>
          <p:txBody>
            <a:bodyPr wrap="square" lIns="0" tIns="0" rIns="0" bIns="0" rtlCol="0"/>
            <a:lstStyle/>
            <a:p>
              <a:endParaRPr sz="1632"/>
            </a:p>
          </p:txBody>
        </p:sp>
        <p:sp>
          <p:nvSpPr>
            <p:cNvPr id="39" name="object 39"/>
            <p:cNvSpPr/>
            <p:nvPr/>
          </p:nvSpPr>
          <p:spPr>
            <a:xfrm>
              <a:off x="278892" y="6627876"/>
              <a:ext cx="0" cy="797560"/>
            </a:xfrm>
            <a:custGeom>
              <a:avLst/>
              <a:gdLst/>
              <a:ahLst/>
              <a:cxnLst/>
              <a:rect l="l" t="t" r="r" b="b"/>
              <a:pathLst>
                <a:path h="797559">
                  <a:moveTo>
                    <a:pt x="0" y="0"/>
                  </a:moveTo>
                  <a:lnTo>
                    <a:pt x="0" y="797052"/>
                  </a:lnTo>
                </a:path>
              </a:pathLst>
            </a:custGeom>
            <a:ln w="13716">
              <a:solidFill>
                <a:srgbClr val="FFFFFF"/>
              </a:solidFill>
            </a:ln>
          </p:spPr>
          <p:txBody>
            <a:bodyPr wrap="square" lIns="0" tIns="0" rIns="0" bIns="0" rtlCol="0"/>
            <a:lstStyle/>
            <a:p>
              <a:endParaRPr sz="1632"/>
            </a:p>
          </p:txBody>
        </p:sp>
        <p:sp>
          <p:nvSpPr>
            <p:cNvPr id="40" name="object 40"/>
            <p:cNvSpPr/>
            <p:nvPr/>
          </p:nvSpPr>
          <p:spPr>
            <a:xfrm>
              <a:off x="6220968" y="6627876"/>
              <a:ext cx="0" cy="797560"/>
            </a:xfrm>
            <a:custGeom>
              <a:avLst/>
              <a:gdLst/>
              <a:ahLst/>
              <a:cxnLst/>
              <a:rect l="l" t="t" r="r" b="b"/>
              <a:pathLst>
                <a:path h="797559">
                  <a:moveTo>
                    <a:pt x="0" y="0"/>
                  </a:moveTo>
                  <a:lnTo>
                    <a:pt x="0" y="797052"/>
                  </a:lnTo>
                </a:path>
              </a:pathLst>
            </a:custGeom>
            <a:ln w="13716">
              <a:solidFill>
                <a:srgbClr val="FFFFFF"/>
              </a:solidFill>
            </a:ln>
          </p:spPr>
          <p:txBody>
            <a:bodyPr wrap="square" lIns="0" tIns="0" rIns="0" bIns="0" rtlCol="0"/>
            <a:lstStyle/>
            <a:p>
              <a:endParaRPr sz="1632"/>
            </a:p>
          </p:txBody>
        </p:sp>
        <p:sp>
          <p:nvSpPr>
            <p:cNvPr id="41" name="object 41"/>
            <p:cNvSpPr/>
            <p:nvPr/>
          </p:nvSpPr>
          <p:spPr>
            <a:xfrm>
              <a:off x="271272" y="6633972"/>
              <a:ext cx="5957570" cy="0"/>
            </a:xfrm>
            <a:custGeom>
              <a:avLst/>
              <a:gdLst/>
              <a:ahLst/>
              <a:cxnLst/>
              <a:rect l="l" t="t" r="r" b="b"/>
              <a:pathLst>
                <a:path w="5957570">
                  <a:moveTo>
                    <a:pt x="0" y="0"/>
                  </a:moveTo>
                  <a:lnTo>
                    <a:pt x="5957316" y="0"/>
                  </a:lnTo>
                </a:path>
              </a:pathLst>
            </a:custGeom>
            <a:ln w="13716">
              <a:solidFill>
                <a:srgbClr val="FFFFFF"/>
              </a:solidFill>
            </a:ln>
          </p:spPr>
          <p:txBody>
            <a:bodyPr wrap="square" lIns="0" tIns="0" rIns="0" bIns="0" rtlCol="0"/>
            <a:lstStyle/>
            <a:p>
              <a:endParaRPr sz="1632"/>
            </a:p>
          </p:txBody>
        </p:sp>
        <p:sp>
          <p:nvSpPr>
            <p:cNvPr id="42" name="object 42"/>
            <p:cNvSpPr/>
            <p:nvPr/>
          </p:nvSpPr>
          <p:spPr>
            <a:xfrm>
              <a:off x="271272" y="7418832"/>
              <a:ext cx="5957570" cy="0"/>
            </a:xfrm>
            <a:custGeom>
              <a:avLst/>
              <a:gdLst/>
              <a:ahLst/>
              <a:cxnLst/>
              <a:rect l="l" t="t" r="r" b="b"/>
              <a:pathLst>
                <a:path w="5957570">
                  <a:moveTo>
                    <a:pt x="0" y="0"/>
                  </a:moveTo>
                  <a:lnTo>
                    <a:pt x="5957316" y="0"/>
                  </a:lnTo>
                </a:path>
              </a:pathLst>
            </a:custGeom>
            <a:ln w="13716">
              <a:solidFill>
                <a:srgbClr val="FFFFFF"/>
              </a:solidFill>
            </a:ln>
          </p:spPr>
          <p:txBody>
            <a:bodyPr wrap="square" lIns="0" tIns="0" rIns="0" bIns="0" rtlCol="0"/>
            <a:lstStyle/>
            <a:p>
              <a:endParaRPr sz="1632"/>
            </a:p>
          </p:txBody>
        </p:sp>
      </p:grpSp>
      <p:sp>
        <p:nvSpPr>
          <p:cNvPr id="43" name="object 43"/>
          <p:cNvSpPr txBox="1"/>
          <p:nvPr/>
        </p:nvSpPr>
        <p:spPr>
          <a:xfrm>
            <a:off x="1931247" y="6048534"/>
            <a:ext cx="1832831" cy="558582"/>
          </a:xfrm>
          <a:prstGeom prst="rect">
            <a:avLst/>
          </a:prstGeom>
        </p:spPr>
        <p:txBody>
          <a:bodyPr vert="horz" wrap="square" lIns="0" tIns="12668" rIns="0" bIns="0" rtlCol="0">
            <a:spAutoFit/>
          </a:bodyPr>
          <a:lstStyle/>
          <a:p>
            <a:pPr marL="8637" algn="ctr">
              <a:spcBef>
                <a:spcPts val="100"/>
              </a:spcBef>
            </a:pPr>
            <a:r>
              <a:rPr sz="1360" b="1" spc="-59" dirty="0">
                <a:solidFill>
                  <a:srgbClr val="FFFFFF"/>
                </a:solidFill>
                <a:latin typeface="Meiryo UI"/>
                <a:cs typeface="Meiryo UI"/>
              </a:rPr>
              <a:t>する</a:t>
            </a:r>
            <a:endParaRPr sz="1360">
              <a:latin typeface="Meiryo UI"/>
              <a:cs typeface="Meiryo UI"/>
            </a:endParaRPr>
          </a:p>
          <a:p>
            <a:pPr algn="ctr">
              <a:spcBef>
                <a:spcPts val="1093"/>
              </a:spcBef>
            </a:pPr>
            <a:r>
              <a:rPr sz="1270" spc="-14" dirty="0">
                <a:solidFill>
                  <a:srgbClr val="3A3838"/>
                </a:solidFill>
                <a:latin typeface="Meiryo UI"/>
                <a:cs typeface="Meiryo UI"/>
              </a:rPr>
              <a:t>市として速やかに事業化する</a:t>
            </a:r>
            <a:endParaRPr sz="1270">
              <a:latin typeface="Meiryo UI"/>
              <a:cs typeface="Meiryo UI"/>
            </a:endParaRPr>
          </a:p>
        </p:txBody>
      </p:sp>
      <p:sp>
        <p:nvSpPr>
          <p:cNvPr id="44" name="object 44"/>
          <p:cNvSpPr txBox="1"/>
          <p:nvPr/>
        </p:nvSpPr>
        <p:spPr>
          <a:xfrm>
            <a:off x="4659000" y="5985909"/>
            <a:ext cx="1757398" cy="708649"/>
          </a:xfrm>
          <a:prstGeom prst="rect">
            <a:avLst/>
          </a:prstGeom>
        </p:spPr>
        <p:txBody>
          <a:bodyPr vert="horz" wrap="square" lIns="0" tIns="75432" rIns="0" bIns="0" rtlCol="0">
            <a:spAutoFit/>
          </a:bodyPr>
          <a:lstStyle/>
          <a:p>
            <a:pPr marL="8637" algn="ctr">
              <a:spcBef>
                <a:spcPts val="594"/>
              </a:spcBef>
            </a:pPr>
            <a:r>
              <a:rPr sz="1360" b="1" spc="-68" dirty="0">
                <a:solidFill>
                  <a:srgbClr val="FFFFFF"/>
                </a:solidFill>
                <a:latin typeface="Meiryo UI"/>
                <a:cs typeface="Meiryo UI"/>
              </a:rPr>
              <a:t>しない</a:t>
            </a:r>
            <a:endParaRPr sz="1360">
              <a:latin typeface="Meiryo UI"/>
              <a:cs typeface="Meiryo UI"/>
            </a:endParaRPr>
          </a:p>
          <a:p>
            <a:pPr marL="11516" marR="4607" algn="ctr">
              <a:lnSpc>
                <a:spcPts val="1270"/>
              </a:lnSpc>
              <a:spcBef>
                <a:spcPts val="712"/>
              </a:spcBef>
            </a:pPr>
            <a:r>
              <a:rPr sz="1270" spc="-14" dirty="0">
                <a:solidFill>
                  <a:srgbClr val="3A3838"/>
                </a:solidFill>
                <a:latin typeface="Meiryo UI"/>
                <a:cs typeface="Meiryo UI"/>
              </a:rPr>
              <a:t>当分の間、事業化はしない</a:t>
            </a:r>
            <a:r>
              <a:rPr sz="1270" spc="-45" dirty="0">
                <a:solidFill>
                  <a:srgbClr val="3A3838"/>
                </a:solidFill>
                <a:latin typeface="Meiryo UI"/>
                <a:cs typeface="Meiryo UI"/>
              </a:rPr>
              <a:t> </a:t>
            </a:r>
            <a:r>
              <a:rPr sz="1270" spc="-9" dirty="0">
                <a:solidFill>
                  <a:srgbClr val="3A3838"/>
                </a:solidFill>
                <a:latin typeface="Meiryo UI"/>
                <a:cs typeface="Meiryo UI"/>
              </a:rPr>
              <a:t>(実施時期未定も含む)</a:t>
            </a:r>
            <a:endParaRPr sz="1270">
              <a:latin typeface="Meiryo UI"/>
              <a:cs typeface="Meiryo UI"/>
            </a:endParaRPr>
          </a:p>
        </p:txBody>
      </p:sp>
      <p:grpSp>
        <p:nvGrpSpPr>
          <p:cNvPr id="45" name="object 45"/>
          <p:cNvGrpSpPr/>
          <p:nvPr/>
        </p:nvGrpSpPr>
        <p:grpSpPr>
          <a:xfrm>
            <a:off x="6903989" y="4152804"/>
            <a:ext cx="3822860" cy="2496174"/>
            <a:chOff x="6237732" y="4579620"/>
            <a:chExt cx="4215765" cy="2752725"/>
          </a:xfrm>
        </p:grpSpPr>
        <p:pic>
          <p:nvPicPr>
            <p:cNvPr id="46" name="object 46"/>
            <p:cNvPicPr/>
            <p:nvPr/>
          </p:nvPicPr>
          <p:blipFill>
            <a:blip r:embed="rId6" cstate="print"/>
            <a:stretch>
              <a:fillRect/>
            </a:stretch>
          </p:blipFill>
          <p:spPr>
            <a:xfrm>
              <a:off x="6240779" y="5687568"/>
              <a:ext cx="278891" cy="665987"/>
            </a:xfrm>
            <a:prstGeom prst="rect">
              <a:avLst/>
            </a:prstGeom>
          </p:spPr>
        </p:pic>
        <p:sp>
          <p:nvSpPr>
            <p:cNvPr id="47" name="object 47"/>
            <p:cNvSpPr/>
            <p:nvPr/>
          </p:nvSpPr>
          <p:spPr>
            <a:xfrm>
              <a:off x="6237732" y="5670804"/>
              <a:ext cx="287020" cy="699770"/>
            </a:xfrm>
            <a:custGeom>
              <a:avLst/>
              <a:gdLst/>
              <a:ahLst/>
              <a:cxnLst/>
              <a:rect l="l" t="t" r="r" b="b"/>
              <a:pathLst>
                <a:path w="287020" h="699770">
                  <a:moveTo>
                    <a:pt x="140208" y="18288"/>
                  </a:moveTo>
                  <a:lnTo>
                    <a:pt x="140208" y="0"/>
                  </a:lnTo>
                  <a:lnTo>
                    <a:pt x="147235" y="16764"/>
                  </a:lnTo>
                  <a:lnTo>
                    <a:pt x="146304" y="16764"/>
                  </a:lnTo>
                  <a:lnTo>
                    <a:pt x="140208" y="18288"/>
                  </a:lnTo>
                  <a:close/>
                </a:path>
                <a:path w="287020" h="699770">
                  <a:moveTo>
                    <a:pt x="146304" y="32891"/>
                  </a:moveTo>
                  <a:lnTo>
                    <a:pt x="140208" y="18288"/>
                  </a:lnTo>
                  <a:lnTo>
                    <a:pt x="146304" y="16764"/>
                  </a:lnTo>
                  <a:lnTo>
                    <a:pt x="146304" y="32891"/>
                  </a:lnTo>
                  <a:close/>
                </a:path>
                <a:path w="287020" h="699770">
                  <a:moveTo>
                    <a:pt x="278257" y="348999"/>
                  </a:moveTo>
                  <a:lnTo>
                    <a:pt x="146304" y="32891"/>
                  </a:lnTo>
                  <a:lnTo>
                    <a:pt x="146304" y="16764"/>
                  </a:lnTo>
                  <a:lnTo>
                    <a:pt x="147235" y="16764"/>
                  </a:lnTo>
                  <a:lnTo>
                    <a:pt x="285873" y="347472"/>
                  </a:lnTo>
                  <a:lnTo>
                    <a:pt x="278892" y="347472"/>
                  </a:lnTo>
                  <a:lnTo>
                    <a:pt x="278257" y="348999"/>
                  </a:lnTo>
                  <a:close/>
                </a:path>
                <a:path w="287020" h="699770">
                  <a:moveTo>
                    <a:pt x="140208" y="182880"/>
                  </a:moveTo>
                  <a:lnTo>
                    <a:pt x="140208" y="18288"/>
                  </a:lnTo>
                  <a:lnTo>
                    <a:pt x="146304" y="32891"/>
                  </a:lnTo>
                  <a:lnTo>
                    <a:pt x="146304" y="179832"/>
                  </a:lnTo>
                  <a:lnTo>
                    <a:pt x="143256" y="179832"/>
                  </a:lnTo>
                  <a:lnTo>
                    <a:pt x="140208" y="182880"/>
                  </a:lnTo>
                  <a:close/>
                </a:path>
                <a:path w="287020" h="699770">
                  <a:moveTo>
                    <a:pt x="140208" y="519684"/>
                  </a:moveTo>
                  <a:lnTo>
                    <a:pt x="0" y="519684"/>
                  </a:lnTo>
                  <a:lnTo>
                    <a:pt x="0" y="179832"/>
                  </a:lnTo>
                  <a:lnTo>
                    <a:pt x="140208" y="179832"/>
                  </a:lnTo>
                  <a:lnTo>
                    <a:pt x="140208" y="182880"/>
                  </a:lnTo>
                  <a:lnTo>
                    <a:pt x="7620" y="182880"/>
                  </a:lnTo>
                  <a:lnTo>
                    <a:pt x="3048" y="185928"/>
                  </a:lnTo>
                  <a:lnTo>
                    <a:pt x="7620" y="185928"/>
                  </a:lnTo>
                  <a:lnTo>
                    <a:pt x="7620" y="512064"/>
                  </a:lnTo>
                  <a:lnTo>
                    <a:pt x="3048" y="512064"/>
                  </a:lnTo>
                  <a:lnTo>
                    <a:pt x="7620" y="515112"/>
                  </a:lnTo>
                  <a:lnTo>
                    <a:pt x="140208" y="515112"/>
                  </a:lnTo>
                  <a:lnTo>
                    <a:pt x="140208" y="519684"/>
                  </a:lnTo>
                  <a:close/>
                </a:path>
                <a:path w="287020" h="699770">
                  <a:moveTo>
                    <a:pt x="146304" y="185928"/>
                  </a:moveTo>
                  <a:lnTo>
                    <a:pt x="7620" y="185928"/>
                  </a:lnTo>
                  <a:lnTo>
                    <a:pt x="7620" y="182880"/>
                  </a:lnTo>
                  <a:lnTo>
                    <a:pt x="140208" y="182880"/>
                  </a:lnTo>
                  <a:lnTo>
                    <a:pt x="143256" y="179832"/>
                  </a:lnTo>
                  <a:lnTo>
                    <a:pt x="146304" y="179832"/>
                  </a:lnTo>
                  <a:lnTo>
                    <a:pt x="146304" y="185928"/>
                  </a:lnTo>
                  <a:close/>
                </a:path>
                <a:path w="287020" h="699770">
                  <a:moveTo>
                    <a:pt x="7620" y="185928"/>
                  </a:moveTo>
                  <a:lnTo>
                    <a:pt x="3048" y="185928"/>
                  </a:lnTo>
                  <a:lnTo>
                    <a:pt x="7620" y="182880"/>
                  </a:lnTo>
                  <a:lnTo>
                    <a:pt x="7620" y="185928"/>
                  </a:lnTo>
                  <a:close/>
                </a:path>
                <a:path w="287020" h="699770">
                  <a:moveTo>
                    <a:pt x="278892" y="350520"/>
                  </a:moveTo>
                  <a:lnTo>
                    <a:pt x="278258" y="348996"/>
                  </a:lnTo>
                  <a:lnTo>
                    <a:pt x="278892" y="347472"/>
                  </a:lnTo>
                  <a:lnTo>
                    <a:pt x="278892" y="350520"/>
                  </a:lnTo>
                  <a:close/>
                </a:path>
                <a:path w="287020" h="699770">
                  <a:moveTo>
                    <a:pt x="285875" y="350520"/>
                  </a:moveTo>
                  <a:lnTo>
                    <a:pt x="278892" y="350520"/>
                  </a:lnTo>
                  <a:lnTo>
                    <a:pt x="278892" y="347472"/>
                  </a:lnTo>
                  <a:lnTo>
                    <a:pt x="285873" y="347472"/>
                  </a:lnTo>
                  <a:lnTo>
                    <a:pt x="286510" y="348999"/>
                  </a:lnTo>
                  <a:lnTo>
                    <a:pt x="285875" y="350520"/>
                  </a:lnTo>
                  <a:close/>
                </a:path>
                <a:path w="287020" h="699770">
                  <a:moveTo>
                    <a:pt x="147205" y="682752"/>
                  </a:moveTo>
                  <a:lnTo>
                    <a:pt x="146304" y="682752"/>
                  </a:lnTo>
                  <a:lnTo>
                    <a:pt x="146304" y="666557"/>
                  </a:lnTo>
                  <a:lnTo>
                    <a:pt x="278257" y="348999"/>
                  </a:lnTo>
                  <a:lnTo>
                    <a:pt x="278892" y="350520"/>
                  </a:lnTo>
                  <a:lnTo>
                    <a:pt x="285875" y="350520"/>
                  </a:lnTo>
                  <a:lnTo>
                    <a:pt x="147205" y="682752"/>
                  </a:lnTo>
                  <a:close/>
                </a:path>
                <a:path w="287020" h="699770">
                  <a:moveTo>
                    <a:pt x="7620" y="515112"/>
                  </a:moveTo>
                  <a:lnTo>
                    <a:pt x="3048" y="512064"/>
                  </a:lnTo>
                  <a:lnTo>
                    <a:pt x="7620" y="512064"/>
                  </a:lnTo>
                  <a:lnTo>
                    <a:pt x="7620" y="515112"/>
                  </a:lnTo>
                  <a:close/>
                </a:path>
                <a:path w="287020" h="699770">
                  <a:moveTo>
                    <a:pt x="146304" y="519684"/>
                  </a:moveTo>
                  <a:lnTo>
                    <a:pt x="143256" y="519684"/>
                  </a:lnTo>
                  <a:lnTo>
                    <a:pt x="140208" y="515112"/>
                  </a:lnTo>
                  <a:lnTo>
                    <a:pt x="7620" y="515112"/>
                  </a:lnTo>
                  <a:lnTo>
                    <a:pt x="7620" y="512064"/>
                  </a:lnTo>
                  <a:lnTo>
                    <a:pt x="146304" y="512064"/>
                  </a:lnTo>
                  <a:lnTo>
                    <a:pt x="146304" y="519684"/>
                  </a:lnTo>
                  <a:close/>
                </a:path>
                <a:path w="287020" h="699770">
                  <a:moveTo>
                    <a:pt x="140208" y="681228"/>
                  </a:moveTo>
                  <a:lnTo>
                    <a:pt x="140208" y="515112"/>
                  </a:lnTo>
                  <a:lnTo>
                    <a:pt x="143256" y="519684"/>
                  </a:lnTo>
                  <a:lnTo>
                    <a:pt x="146304" y="519684"/>
                  </a:lnTo>
                  <a:lnTo>
                    <a:pt x="146304" y="666557"/>
                  </a:lnTo>
                  <a:lnTo>
                    <a:pt x="140208" y="681228"/>
                  </a:lnTo>
                  <a:close/>
                </a:path>
                <a:path w="287020" h="699770">
                  <a:moveTo>
                    <a:pt x="146304" y="682752"/>
                  </a:moveTo>
                  <a:lnTo>
                    <a:pt x="140208" y="681228"/>
                  </a:lnTo>
                  <a:lnTo>
                    <a:pt x="146304" y="666557"/>
                  </a:lnTo>
                  <a:lnTo>
                    <a:pt x="146304" y="682752"/>
                  </a:lnTo>
                  <a:close/>
                </a:path>
                <a:path w="287020" h="699770">
                  <a:moveTo>
                    <a:pt x="140208" y="699516"/>
                  </a:moveTo>
                  <a:lnTo>
                    <a:pt x="140208" y="681228"/>
                  </a:lnTo>
                  <a:lnTo>
                    <a:pt x="146304" y="682752"/>
                  </a:lnTo>
                  <a:lnTo>
                    <a:pt x="147205" y="682752"/>
                  </a:lnTo>
                  <a:lnTo>
                    <a:pt x="140208" y="699516"/>
                  </a:lnTo>
                  <a:close/>
                </a:path>
              </a:pathLst>
            </a:custGeom>
            <a:solidFill>
              <a:srgbClr val="FFC000"/>
            </a:solidFill>
          </p:spPr>
          <p:txBody>
            <a:bodyPr wrap="square" lIns="0" tIns="0" rIns="0" bIns="0" rtlCol="0"/>
            <a:lstStyle/>
            <a:p>
              <a:endParaRPr sz="1632"/>
            </a:p>
          </p:txBody>
        </p:sp>
        <p:sp>
          <p:nvSpPr>
            <p:cNvPr id="48" name="object 48"/>
            <p:cNvSpPr/>
            <p:nvPr/>
          </p:nvSpPr>
          <p:spPr>
            <a:xfrm>
              <a:off x="6541008" y="4585716"/>
              <a:ext cx="3904615" cy="2738755"/>
            </a:xfrm>
            <a:custGeom>
              <a:avLst/>
              <a:gdLst/>
              <a:ahLst/>
              <a:cxnLst/>
              <a:rect l="l" t="t" r="r" b="b"/>
              <a:pathLst>
                <a:path w="3904615" h="2738754">
                  <a:moveTo>
                    <a:pt x="3904488" y="2738628"/>
                  </a:moveTo>
                  <a:lnTo>
                    <a:pt x="0" y="2738628"/>
                  </a:lnTo>
                  <a:lnTo>
                    <a:pt x="0" y="0"/>
                  </a:lnTo>
                  <a:lnTo>
                    <a:pt x="3904488" y="0"/>
                  </a:lnTo>
                  <a:lnTo>
                    <a:pt x="3904488" y="2738628"/>
                  </a:lnTo>
                  <a:close/>
                </a:path>
              </a:pathLst>
            </a:custGeom>
            <a:solidFill>
              <a:srgbClr val="FFFFCC"/>
            </a:solidFill>
          </p:spPr>
          <p:txBody>
            <a:bodyPr wrap="square" lIns="0" tIns="0" rIns="0" bIns="0" rtlCol="0"/>
            <a:lstStyle/>
            <a:p>
              <a:endParaRPr sz="1632"/>
            </a:p>
          </p:txBody>
        </p:sp>
        <p:sp>
          <p:nvSpPr>
            <p:cNvPr id="49" name="object 49"/>
            <p:cNvSpPr/>
            <p:nvPr/>
          </p:nvSpPr>
          <p:spPr>
            <a:xfrm>
              <a:off x="6533387" y="4579620"/>
              <a:ext cx="3919854" cy="2752725"/>
            </a:xfrm>
            <a:custGeom>
              <a:avLst/>
              <a:gdLst/>
              <a:ahLst/>
              <a:cxnLst/>
              <a:rect l="l" t="t" r="r" b="b"/>
              <a:pathLst>
                <a:path w="3919854" h="2752725">
                  <a:moveTo>
                    <a:pt x="3919728" y="2752344"/>
                  </a:moveTo>
                  <a:lnTo>
                    <a:pt x="0" y="2752344"/>
                  </a:lnTo>
                  <a:lnTo>
                    <a:pt x="0" y="0"/>
                  </a:lnTo>
                  <a:lnTo>
                    <a:pt x="3919728" y="0"/>
                  </a:lnTo>
                  <a:lnTo>
                    <a:pt x="3919728" y="6096"/>
                  </a:lnTo>
                  <a:lnTo>
                    <a:pt x="13716" y="6096"/>
                  </a:lnTo>
                  <a:lnTo>
                    <a:pt x="7620" y="13716"/>
                  </a:lnTo>
                  <a:lnTo>
                    <a:pt x="13716" y="13716"/>
                  </a:lnTo>
                  <a:lnTo>
                    <a:pt x="13716" y="2738628"/>
                  </a:lnTo>
                  <a:lnTo>
                    <a:pt x="7620" y="2738628"/>
                  </a:lnTo>
                  <a:lnTo>
                    <a:pt x="13716" y="2744724"/>
                  </a:lnTo>
                  <a:lnTo>
                    <a:pt x="3919728" y="2744724"/>
                  </a:lnTo>
                  <a:lnTo>
                    <a:pt x="3919728" y="2752344"/>
                  </a:lnTo>
                  <a:close/>
                </a:path>
                <a:path w="3919854" h="2752725">
                  <a:moveTo>
                    <a:pt x="13716" y="13716"/>
                  </a:moveTo>
                  <a:lnTo>
                    <a:pt x="7620" y="13716"/>
                  </a:lnTo>
                  <a:lnTo>
                    <a:pt x="13716" y="6096"/>
                  </a:lnTo>
                  <a:lnTo>
                    <a:pt x="13716" y="13716"/>
                  </a:lnTo>
                  <a:close/>
                </a:path>
                <a:path w="3919854" h="2752725">
                  <a:moveTo>
                    <a:pt x="3906012" y="13716"/>
                  </a:moveTo>
                  <a:lnTo>
                    <a:pt x="13716" y="13716"/>
                  </a:lnTo>
                  <a:lnTo>
                    <a:pt x="13716" y="6096"/>
                  </a:lnTo>
                  <a:lnTo>
                    <a:pt x="3906012" y="6096"/>
                  </a:lnTo>
                  <a:lnTo>
                    <a:pt x="3906012" y="13716"/>
                  </a:lnTo>
                  <a:close/>
                </a:path>
                <a:path w="3919854" h="2752725">
                  <a:moveTo>
                    <a:pt x="3906012" y="2744724"/>
                  </a:moveTo>
                  <a:lnTo>
                    <a:pt x="3906012" y="6096"/>
                  </a:lnTo>
                  <a:lnTo>
                    <a:pt x="3912108" y="13716"/>
                  </a:lnTo>
                  <a:lnTo>
                    <a:pt x="3919728" y="13716"/>
                  </a:lnTo>
                  <a:lnTo>
                    <a:pt x="3919728" y="2738628"/>
                  </a:lnTo>
                  <a:lnTo>
                    <a:pt x="3912108" y="2738628"/>
                  </a:lnTo>
                  <a:lnTo>
                    <a:pt x="3906012" y="2744724"/>
                  </a:lnTo>
                  <a:close/>
                </a:path>
                <a:path w="3919854" h="2752725">
                  <a:moveTo>
                    <a:pt x="3919728" y="13716"/>
                  </a:moveTo>
                  <a:lnTo>
                    <a:pt x="3912108" y="13716"/>
                  </a:lnTo>
                  <a:lnTo>
                    <a:pt x="3906012" y="6096"/>
                  </a:lnTo>
                  <a:lnTo>
                    <a:pt x="3919728" y="6096"/>
                  </a:lnTo>
                  <a:lnTo>
                    <a:pt x="3919728" y="13716"/>
                  </a:lnTo>
                  <a:close/>
                </a:path>
                <a:path w="3919854" h="2752725">
                  <a:moveTo>
                    <a:pt x="13716" y="2744724"/>
                  </a:moveTo>
                  <a:lnTo>
                    <a:pt x="7620" y="2738628"/>
                  </a:lnTo>
                  <a:lnTo>
                    <a:pt x="13716" y="2738628"/>
                  </a:lnTo>
                  <a:lnTo>
                    <a:pt x="13716" y="2744724"/>
                  </a:lnTo>
                  <a:close/>
                </a:path>
                <a:path w="3919854" h="2752725">
                  <a:moveTo>
                    <a:pt x="3906012" y="2744724"/>
                  </a:moveTo>
                  <a:lnTo>
                    <a:pt x="13716" y="2744724"/>
                  </a:lnTo>
                  <a:lnTo>
                    <a:pt x="13716" y="2738628"/>
                  </a:lnTo>
                  <a:lnTo>
                    <a:pt x="3906012" y="2738628"/>
                  </a:lnTo>
                  <a:lnTo>
                    <a:pt x="3906012" y="2744724"/>
                  </a:lnTo>
                  <a:close/>
                </a:path>
                <a:path w="3919854" h="2752725">
                  <a:moveTo>
                    <a:pt x="3919728" y="2744724"/>
                  </a:moveTo>
                  <a:lnTo>
                    <a:pt x="3906012" y="2744724"/>
                  </a:lnTo>
                  <a:lnTo>
                    <a:pt x="3912108" y="2738628"/>
                  </a:lnTo>
                  <a:lnTo>
                    <a:pt x="3919728" y="2738628"/>
                  </a:lnTo>
                  <a:lnTo>
                    <a:pt x="3919728" y="2744724"/>
                  </a:lnTo>
                  <a:close/>
                </a:path>
              </a:pathLst>
            </a:custGeom>
            <a:solidFill>
              <a:srgbClr val="A4A4A4"/>
            </a:solidFill>
          </p:spPr>
          <p:txBody>
            <a:bodyPr wrap="square" lIns="0" tIns="0" rIns="0" bIns="0" rtlCol="0"/>
            <a:lstStyle/>
            <a:p>
              <a:endParaRPr sz="1632"/>
            </a:p>
          </p:txBody>
        </p:sp>
      </p:grpSp>
      <p:graphicFrame>
        <p:nvGraphicFramePr>
          <p:cNvPr id="50" name="object 50"/>
          <p:cNvGraphicFramePr>
            <a:graphicFrameLocks noGrp="1"/>
          </p:cNvGraphicFramePr>
          <p:nvPr/>
        </p:nvGraphicFramePr>
        <p:xfrm>
          <a:off x="7268137" y="4351116"/>
          <a:ext cx="3347807" cy="2463886"/>
        </p:xfrm>
        <a:graphic>
          <a:graphicData uri="http://schemas.openxmlformats.org/drawingml/2006/table">
            <a:tbl>
              <a:tblPr firstRow="1" bandRow="1">
                <a:tableStyleId>{2D5ABB26-0587-4C30-8999-92F81FD0307C}</a:tableStyleId>
              </a:tblPr>
              <a:tblGrid>
                <a:gridCol w="464109">
                  <a:extLst>
                    <a:ext uri="{9D8B030D-6E8A-4147-A177-3AD203B41FA5}">
                      <a16:colId xmlns:a16="http://schemas.microsoft.com/office/drawing/2014/main" val="20000"/>
                    </a:ext>
                  </a:extLst>
                </a:gridCol>
                <a:gridCol w="1113633">
                  <a:extLst>
                    <a:ext uri="{9D8B030D-6E8A-4147-A177-3AD203B41FA5}">
                      <a16:colId xmlns:a16="http://schemas.microsoft.com/office/drawing/2014/main" val="20001"/>
                    </a:ext>
                  </a:extLst>
                </a:gridCol>
                <a:gridCol w="627066">
                  <a:extLst>
                    <a:ext uri="{9D8B030D-6E8A-4147-A177-3AD203B41FA5}">
                      <a16:colId xmlns:a16="http://schemas.microsoft.com/office/drawing/2014/main" val="20002"/>
                    </a:ext>
                  </a:extLst>
                </a:gridCol>
                <a:gridCol w="628218">
                  <a:extLst>
                    <a:ext uri="{9D8B030D-6E8A-4147-A177-3AD203B41FA5}">
                      <a16:colId xmlns:a16="http://schemas.microsoft.com/office/drawing/2014/main" val="20003"/>
                    </a:ext>
                  </a:extLst>
                </a:gridCol>
                <a:gridCol w="514781">
                  <a:extLst>
                    <a:ext uri="{9D8B030D-6E8A-4147-A177-3AD203B41FA5}">
                      <a16:colId xmlns:a16="http://schemas.microsoft.com/office/drawing/2014/main" val="20004"/>
                    </a:ext>
                  </a:extLst>
                </a:gridCol>
              </a:tblGrid>
              <a:tr h="386373">
                <a:tc>
                  <a:txBody>
                    <a:bodyPr/>
                    <a:lstStyle/>
                    <a:p>
                      <a:pPr algn="ctr">
                        <a:lnSpc>
                          <a:spcPct val="100000"/>
                        </a:lnSpc>
                        <a:spcBef>
                          <a:spcPts val="840"/>
                        </a:spcBef>
                      </a:pPr>
                      <a:r>
                        <a:rPr sz="1300" b="1" spc="-25" dirty="0">
                          <a:solidFill>
                            <a:srgbClr val="FFFFFF"/>
                          </a:solidFill>
                          <a:latin typeface="Meiryo UI"/>
                          <a:cs typeface="Meiryo UI"/>
                        </a:rPr>
                        <a:t>(1)</a:t>
                      </a:r>
                      <a:endParaRPr sz="1300">
                        <a:latin typeface="Meiryo UI"/>
                        <a:cs typeface="Meiryo UI"/>
                      </a:endParaRPr>
                    </a:p>
                  </a:txBody>
                  <a:tcPr marL="0" marR="0" marT="9673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2D508E"/>
                    </a:solidFill>
                  </a:tcPr>
                </a:tc>
                <a:tc gridSpan="3">
                  <a:txBody>
                    <a:bodyPr/>
                    <a:lstStyle/>
                    <a:p>
                      <a:pPr algn="ctr">
                        <a:lnSpc>
                          <a:spcPct val="100000"/>
                        </a:lnSpc>
                        <a:spcBef>
                          <a:spcPts val="780"/>
                        </a:spcBef>
                      </a:pPr>
                      <a:r>
                        <a:rPr sz="1400" dirty="0">
                          <a:solidFill>
                            <a:srgbClr val="3A3838"/>
                          </a:solidFill>
                          <a:latin typeface="Meiryo UI"/>
                          <a:cs typeface="Meiryo UI"/>
                        </a:rPr>
                        <a:t>―</a:t>
                      </a:r>
                      <a:endParaRPr sz="1400">
                        <a:latin typeface="Meiryo UI"/>
                        <a:cs typeface="Meiryo UI"/>
                      </a:endParaRPr>
                    </a:p>
                  </a:txBody>
                  <a:tcPr marL="0" marR="0" marT="8982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780"/>
                        </a:spcBef>
                      </a:pPr>
                      <a:r>
                        <a:rPr sz="1400" spc="-10" dirty="0">
                          <a:solidFill>
                            <a:srgbClr val="3A3838"/>
                          </a:solidFill>
                          <a:latin typeface="Meiryo UI"/>
                          <a:cs typeface="Meiryo UI"/>
                        </a:rPr>
                        <a:t>1</a:t>
                      </a:r>
                      <a:r>
                        <a:rPr sz="1400" spc="-30" dirty="0">
                          <a:solidFill>
                            <a:srgbClr val="3A3838"/>
                          </a:solidFill>
                          <a:latin typeface="Meiryo UI"/>
                          <a:cs typeface="Meiryo UI"/>
                        </a:rPr>
                        <a:t>が×</a:t>
                      </a:r>
                      <a:endParaRPr sz="1400">
                        <a:latin typeface="Meiryo UI"/>
                        <a:cs typeface="Meiryo UI"/>
                      </a:endParaRPr>
                    </a:p>
                  </a:txBody>
                  <a:tcPr marL="0" marR="0" marT="8982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extLst>
                  <a:ext uri="{0D108BD9-81ED-4DB2-BD59-A6C34878D82A}">
                    <a16:rowId xmlns:a16="http://schemas.microsoft.com/office/drawing/2014/main" val="10000"/>
                  </a:ext>
                </a:extLst>
              </a:tr>
              <a:tr h="388102">
                <a:tc>
                  <a:txBody>
                    <a:bodyPr/>
                    <a:lstStyle/>
                    <a:p>
                      <a:pPr algn="ctr">
                        <a:lnSpc>
                          <a:spcPct val="100000"/>
                        </a:lnSpc>
                        <a:spcBef>
                          <a:spcPts val="840"/>
                        </a:spcBef>
                      </a:pPr>
                      <a:r>
                        <a:rPr sz="1300" b="1" spc="-25" dirty="0">
                          <a:solidFill>
                            <a:srgbClr val="FFFFFF"/>
                          </a:solidFill>
                          <a:latin typeface="Meiryo UI"/>
                          <a:cs typeface="Meiryo UI"/>
                        </a:rPr>
                        <a:t>(2)</a:t>
                      </a:r>
                      <a:endParaRPr sz="1300">
                        <a:latin typeface="Meiryo UI"/>
                        <a:cs typeface="Meiryo UI"/>
                      </a:endParaRPr>
                    </a:p>
                  </a:txBody>
                  <a:tcPr marL="0" marR="0" marT="9673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2D508E"/>
                    </a:solidFill>
                  </a:tcPr>
                </a:tc>
                <a:tc gridSpan="2">
                  <a:txBody>
                    <a:bodyPr/>
                    <a:lstStyle/>
                    <a:p>
                      <a:pPr algn="ctr">
                        <a:lnSpc>
                          <a:spcPct val="100000"/>
                        </a:lnSpc>
                        <a:spcBef>
                          <a:spcPts val="790"/>
                        </a:spcBef>
                      </a:pPr>
                      <a:r>
                        <a:rPr sz="1400" dirty="0">
                          <a:solidFill>
                            <a:srgbClr val="3A3838"/>
                          </a:solidFill>
                          <a:latin typeface="Meiryo UI"/>
                          <a:cs typeface="Meiryo UI"/>
                        </a:rPr>
                        <a:t>〇</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tc hMerge="1">
                  <a:txBody>
                    <a:bodyPr/>
                    <a:lstStyle/>
                    <a:p>
                      <a:endParaRPr/>
                    </a:p>
                  </a:txBody>
                  <a:tcPr marL="0" marR="0" marT="0" marB="0"/>
                </a:tc>
                <a:tc>
                  <a:txBody>
                    <a:bodyPr/>
                    <a:lstStyle/>
                    <a:p>
                      <a:pPr algn="ctr">
                        <a:lnSpc>
                          <a:spcPct val="100000"/>
                        </a:lnSpc>
                        <a:spcBef>
                          <a:spcPts val="790"/>
                        </a:spcBef>
                      </a:pPr>
                      <a:r>
                        <a:rPr sz="1400" dirty="0">
                          <a:solidFill>
                            <a:srgbClr val="3A3838"/>
                          </a:solidFill>
                          <a:latin typeface="Meiryo UI"/>
                          <a:cs typeface="Meiryo UI"/>
                        </a:rPr>
                        <a:t>×</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tc>
                  <a:txBody>
                    <a:bodyPr/>
                    <a:lstStyle/>
                    <a:p>
                      <a:pPr algn="ctr">
                        <a:lnSpc>
                          <a:spcPct val="100000"/>
                        </a:lnSpc>
                        <a:spcBef>
                          <a:spcPts val="790"/>
                        </a:spcBef>
                      </a:pPr>
                      <a:r>
                        <a:rPr sz="1400" dirty="0">
                          <a:solidFill>
                            <a:srgbClr val="3A3838"/>
                          </a:solidFill>
                          <a:latin typeface="Meiryo UI"/>
                          <a:cs typeface="Meiryo UI"/>
                        </a:rPr>
                        <a:t>―</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extLst>
                  <a:ext uri="{0D108BD9-81ED-4DB2-BD59-A6C34878D82A}">
                    <a16:rowId xmlns:a16="http://schemas.microsoft.com/office/drawing/2014/main" val="10001"/>
                  </a:ext>
                </a:extLst>
              </a:tr>
              <a:tr h="386373">
                <a:tc>
                  <a:txBody>
                    <a:bodyPr/>
                    <a:lstStyle/>
                    <a:p>
                      <a:pPr algn="ctr">
                        <a:lnSpc>
                          <a:spcPct val="100000"/>
                        </a:lnSpc>
                        <a:spcBef>
                          <a:spcPts val="830"/>
                        </a:spcBef>
                      </a:pPr>
                      <a:r>
                        <a:rPr sz="1300" b="1" spc="-25" dirty="0">
                          <a:solidFill>
                            <a:srgbClr val="FFFFFF"/>
                          </a:solidFill>
                          <a:latin typeface="Meiryo UI"/>
                          <a:cs typeface="Meiryo UI"/>
                        </a:rPr>
                        <a:t>(3)</a:t>
                      </a:r>
                      <a:endParaRPr sz="1300">
                        <a:latin typeface="Meiryo UI"/>
                        <a:cs typeface="Meiryo UI"/>
                      </a:endParaRPr>
                    </a:p>
                  </a:txBody>
                  <a:tcPr marL="0" marR="0" marT="95586"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2D508E"/>
                    </a:solidFill>
                  </a:tcPr>
                </a:tc>
                <a:tc>
                  <a:txBody>
                    <a:bodyPr/>
                    <a:lstStyle/>
                    <a:p>
                      <a:pPr algn="ctr">
                        <a:lnSpc>
                          <a:spcPct val="100000"/>
                        </a:lnSpc>
                        <a:spcBef>
                          <a:spcPts val="780"/>
                        </a:spcBef>
                      </a:pPr>
                      <a:r>
                        <a:rPr sz="1400" spc="-25" dirty="0">
                          <a:solidFill>
                            <a:srgbClr val="3A3838"/>
                          </a:solidFill>
                          <a:latin typeface="Meiryo UI"/>
                          <a:cs typeface="Meiryo UI"/>
                        </a:rPr>
                        <a:t>する</a:t>
                      </a:r>
                      <a:endParaRPr sz="1400">
                        <a:latin typeface="Meiryo UI"/>
                        <a:cs typeface="Meiryo UI"/>
                      </a:endParaRPr>
                    </a:p>
                  </a:txBody>
                  <a:tcPr marL="0" marR="0" marT="8982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gridSpan="2">
                  <a:txBody>
                    <a:bodyPr/>
                    <a:lstStyle/>
                    <a:p>
                      <a:pPr marL="459740">
                        <a:lnSpc>
                          <a:spcPct val="100000"/>
                        </a:lnSpc>
                        <a:spcBef>
                          <a:spcPts val="780"/>
                        </a:spcBef>
                      </a:pPr>
                      <a:r>
                        <a:rPr sz="1400" spc="-20" dirty="0">
                          <a:solidFill>
                            <a:srgbClr val="3A3838"/>
                          </a:solidFill>
                          <a:latin typeface="Meiryo UI"/>
                          <a:cs typeface="Meiryo UI"/>
                        </a:rPr>
                        <a:t>しない</a:t>
                      </a:r>
                      <a:endParaRPr sz="1400">
                        <a:latin typeface="Meiryo UI"/>
                        <a:cs typeface="Meiryo UI"/>
                      </a:endParaRPr>
                    </a:p>
                  </a:txBody>
                  <a:tcPr marL="0" marR="0" marT="8982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hMerge="1">
                  <a:txBody>
                    <a:bodyPr/>
                    <a:lstStyle/>
                    <a:p>
                      <a:endParaRPr/>
                    </a:p>
                  </a:txBody>
                  <a:tcPr marL="0" marR="0" marT="0" marB="0"/>
                </a:tc>
                <a:tc>
                  <a:txBody>
                    <a:bodyPr/>
                    <a:lstStyle/>
                    <a:p>
                      <a:pPr algn="ctr">
                        <a:lnSpc>
                          <a:spcPct val="100000"/>
                        </a:lnSpc>
                        <a:spcBef>
                          <a:spcPts val="780"/>
                        </a:spcBef>
                      </a:pPr>
                      <a:r>
                        <a:rPr sz="1400" dirty="0">
                          <a:solidFill>
                            <a:srgbClr val="3A3838"/>
                          </a:solidFill>
                          <a:latin typeface="Meiryo UI"/>
                          <a:cs typeface="Meiryo UI"/>
                        </a:rPr>
                        <a:t>―</a:t>
                      </a:r>
                      <a:endParaRPr sz="1400">
                        <a:latin typeface="Meiryo UI"/>
                        <a:cs typeface="Meiryo UI"/>
                      </a:endParaRPr>
                    </a:p>
                  </a:txBody>
                  <a:tcPr marL="0" marR="0" marT="89828"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extLst>
                  <a:ext uri="{0D108BD9-81ED-4DB2-BD59-A6C34878D82A}">
                    <a16:rowId xmlns:a16="http://schemas.microsoft.com/office/drawing/2014/main" val="10002"/>
                  </a:ext>
                </a:extLst>
              </a:tr>
              <a:tr h="388102">
                <a:tc rowSpan="2">
                  <a:txBody>
                    <a:bodyPr/>
                    <a:lstStyle/>
                    <a:p>
                      <a:pPr>
                        <a:lnSpc>
                          <a:spcPct val="100000"/>
                        </a:lnSpc>
                      </a:pPr>
                      <a:endParaRPr sz="1600">
                        <a:latin typeface="Times New Roman"/>
                        <a:cs typeface="Times New Roman"/>
                      </a:endParaRPr>
                    </a:p>
                    <a:p>
                      <a:pPr marL="76200">
                        <a:lnSpc>
                          <a:spcPct val="100000"/>
                        </a:lnSpc>
                        <a:spcBef>
                          <a:spcPts val="1220"/>
                        </a:spcBef>
                      </a:pPr>
                      <a:r>
                        <a:rPr sz="1300" b="1" spc="-25" dirty="0">
                          <a:solidFill>
                            <a:srgbClr val="FFFFFF"/>
                          </a:solidFill>
                          <a:latin typeface="Meiryo UI"/>
                          <a:cs typeface="Meiryo UI"/>
                        </a:rPr>
                        <a:t>結果</a:t>
                      </a:r>
                      <a:endParaRPr sz="1300">
                        <a:latin typeface="Meiryo UI"/>
                        <a:cs typeface="Meiryo UI"/>
                      </a:endParaRPr>
                    </a:p>
                  </a:txBody>
                  <a:tcPr marL="0" marR="0" marT="0"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2D508E"/>
                    </a:solidFill>
                  </a:tcPr>
                </a:tc>
                <a:tc>
                  <a:txBody>
                    <a:bodyPr/>
                    <a:lstStyle/>
                    <a:p>
                      <a:pPr algn="ctr">
                        <a:lnSpc>
                          <a:spcPct val="100000"/>
                        </a:lnSpc>
                        <a:spcBef>
                          <a:spcPts val="790"/>
                        </a:spcBef>
                      </a:pPr>
                      <a:r>
                        <a:rPr sz="1400" dirty="0">
                          <a:solidFill>
                            <a:srgbClr val="3A3838"/>
                          </a:solidFill>
                          <a:latin typeface="Meiryo UI"/>
                          <a:cs typeface="Meiryo UI"/>
                        </a:rPr>
                        <a:t>Ａ</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tc>
                  <a:txBody>
                    <a:bodyPr/>
                    <a:lstStyle/>
                    <a:p>
                      <a:pPr algn="ctr">
                        <a:lnSpc>
                          <a:spcPct val="100000"/>
                        </a:lnSpc>
                        <a:spcBef>
                          <a:spcPts val="790"/>
                        </a:spcBef>
                      </a:pPr>
                      <a:r>
                        <a:rPr sz="1400" dirty="0">
                          <a:solidFill>
                            <a:srgbClr val="3A3838"/>
                          </a:solidFill>
                          <a:latin typeface="Meiryo UI"/>
                          <a:cs typeface="Meiryo UI"/>
                        </a:rPr>
                        <a:t>Ｂ</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tc gridSpan="2">
                  <a:txBody>
                    <a:bodyPr/>
                    <a:lstStyle/>
                    <a:p>
                      <a:pPr algn="ctr">
                        <a:lnSpc>
                          <a:spcPct val="100000"/>
                        </a:lnSpc>
                        <a:spcBef>
                          <a:spcPts val="790"/>
                        </a:spcBef>
                      </a:pPr>
                      <a:r>
                        <a:rPr sz="1400" dirty="0">
                          <a:solidFill>
                            <a:srgbClr val="3A3838"/>
                          </a:solidFill>
                          <a:latin typeface="Meiryo UI"/>
                          <a:cs typeface="Meiryo UI"/>
                        </a:rPr>
                        <a:t>Ｃ</a:t>
                      </a:r>
                      <a:endParaRPr sz="1400">
                        <a:latin typeface="Meiryo UI"/>
                        <a:cs typeface="Meiryo UI"/>
                      </a:endParaRPr>
                    </a:p>
                  </a:txBody>
                  <a:tcPr marL="0" marR="0" marT="90979"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E9EBF5"/>
                    </a:solidFill>
                  </a:tcPr>
                </a:tc>
                <a:tc hMerge="1">
                  <a:txBody>
                    <a:bodyPr/>
                    <a:lstStyle/>
                    <a:p>
                      <a:endParaRPr/>
                    </a:p>
                  </a:txBody>
                  <a:tcPr marL="0" marR="0" marT="0" marB="0"/>
                </a:tc>
                <a:extLst>
                  <a:ext uri="{0D108BD9-81ED-4DB2-BD59-A6C34878D82A}">
                    <a16:rowId xmlns:a16="http://schemas.microsoft.com/office/drawing/2014/main" val="10003"/>
                  </a:ext>
                </a:extLst>
              </a:tr>
              <a:tr h="563726">
                <a:tc vMerge="1">
                  <a:txBody>
                    <a:bodyPr/>
                    <a:lstStyle/>
                    <a:p>
                      <a:endParaRPr/>
                    </a:p>
                  </a:txBody>
                  <a:tcPr marL="0" marR="0" marT="0"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2D508E"/>
                    </a:solidFill>
                  </a:tcPr>
                </a:tc>
                <a:tc>
                  <a:txBody>
                    <a:bodyPr/>
                    <a:lstStyle/>
                    <a:p>
                      <a:pPr marL="65405" marR="55880" indent="-5080">
                        <a:lnSpc>
                          <a:spcPct val="100600"/>
                        </a:lnSpc>
                        <a:spcBef>
                          <a:spcPts val="620"/>
                        </a:spcBef>
                      </a:pPr>
                      <a:r>
                        <a:rPr sz="1400" spc="-15" dirty="0">
                          <a:solidFill>
                            <a:srgbClr val="3A3838"/>
                          </a:solidFill>
                          <a:latin typeface="Meiryo UI"/>
                          <a:cs typeface="Meiryo UI"/>
                        </a:rPr>
                        <a:t>実施方針を定</a:t>
                      </a:r>
                      <a:r>
                        <a:rPr sz="1400" spc="-20" dirty="0">
                          <a:solidFill>
                            <a:srgbClr val="3A3838"/>
                          </a:solidFill>
                          <a:latin typeface="Meiryo UI"/>
                          <a:cs typeface="Meiryo UI"/>
                        </a:rPr>
                        <a:t>めることが適当</a:t>
                      </a:r>
                      <a:endParaRPr sz="1400">
                        <a:latin typeface="Meiryo UI"/>
                        <a:cs typeface="Meiryo UI"/>
                      </a:endParaRPr>
                    </a:p>
                  </a:txBody>
                  <a:tcPr marL="0" marR="0" marT="71402"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a:txBody>
                    <a:bodyPr/>
                    <a:lstStyle/>
                    <a:p>
                      <a:pPr marL="153035" marR="147320">
                        <a:lnSpc>
                          <a:spcPct val="100600"/>
                        </a:lnSpc>
                        <a:spcBef>
                          <a:spcPts val="620"/>
                        </a:spcBef>
                      </a:pPr>
                      <a:r>
                        <a:rPr sz="1400" spc="-25" dirty="0">
                          <a:solidFill>
                            <a:srgbClr val="3A3838"/>
                          </a:solidFill>
                          <a:latin typeface="Meiryo UI"/>
                          <a:cs typeface="Meiryo UI"/>
                        </a:rPr>
                        <a:t>継続検討</a:t>
                      </a:r>
                      <a:endParaRPr sz="1400">
                        <a:latin typeface="Meiryo UI"/>
                        <a:cs typeface="Meiryo UI"/>
                      </a:endParaRPr>
                    </a:p>
                  </a:txBody>
                  <a:tcPr marL="0" marR="0" marT="71402"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gridSpan="2">
                  <a:txBody>
                    <a:bodyPr/>
                    <a:lstStyle/>
                    <a:p>
                      <a:pPr marL="243204">
                        <a:lnSpc>
                          <a:spcPct val="100000"/>
                        </a:lnSpc>
                        <a:spcBef>
                          <a:spcPts val="1540"/>
                        </a:spcBef>
                      </a:pPr>
                      <a:r>
                        <a:rPr sz="1400" spc="-15" dirty="0">
                          <a:solidFill>
                            <a:srgbClr val="3A3838"/>
                          </a:solidFill>
                          <a:latin typeface="Meiryo UI"/>
                          <a:cs typeface="Meiryo UI"/>
                        </a:rPr>
                        <a:t>検討終了</a:t>
                      </a:r>
                      <a:endParaRPr sz="1400">
                        <a:latin typeface="Meiryo UI"/>
                        <a:cs typeface="Meiryo UI"/>
                      </a:endParaRPr>
                    </a:p>
                  </a:txBody>
                  <a:tcPr marL="0" marR="0" marT="177352" marB="0">
                    <a:lnL w="19050">
                      <a:solidFill>
                        <a:srgbClr val="A6A6A6"/>
                      </a:solidFill>
                      <a:prstDash val="solid"/>
                    </a:lnL>
                    <a:lnR w="19050">
                      <a:solidFill>
                        <a:srgbClr val="A6A6A6"/>
                      </a:solidFill>
                      <a:prstDash val="solid"/>
                    </a:lnR>
                    <a:lnT w="19050">
                      <a:solidFill>
                        <a:srgbClr val="A6A6A6"/>
                      </a:solidFill>
                      <a:prstDash val="solid"/>
                    </a:lnT>
                    <a:lnB w="19050">
                      <a:solidFill>
                        <a:srgbClr val="A6A6A6"/>
                      </a:solidFill>
                      <a:prstDash val="solid"/>
                    </a:lnB>
                    <a:solidFill>
                      <a:srgbClr val="CFD4EA"/>
                    </a:solidFill>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51" name="object 51"/>
          <p:cNvSpPr txBox="1"/>
          <p:nvPr/>
        </p:nvSpPr>
        <p:spPr>
          <a:xfrm>
            <a:off x="8915682" y="1038936"/>
            <a:ext cx="1771794" cy="207067"/>
          </a:xfrm>
          <a:prstGeom prst="rect">
            <a:avLst/>
          </a:prstGeom>
        </p:spPr>
        <p:txBody>
          <a:bodyPr vert="horz" wrap="square" lIns="0" tIns="11516" rIns="0" bIns="0" rtlCol="0">
            <a:spAutoFit/>
          </a:bodyPr>
          <a:lstStyle/>
          <a:p>
            <a:pPr marL="11516">
              <a:spcBef>
                <a:spcPts val="91"/>
              </a:spcBef>
            </a:pPr>
            <a:r>
              <a:rPr sz="1270" spc="-5" dirty="0">
                <a:solidFill>
                  <a:srgbClr val="3A3838"/>
                </a:solidFill>
                <a:latin typeface="Meiryo UI"/>
                <a:cs typeface="Meiryo UI"/>
              </a:rPr>
              <a:t>※「―」現時点で評価不可</a:t>
            </a:r>
            <a:endParaRPr sz="1270">
              <a:latin typeface="Meiryo UI"/>
              <a:cs typeface="Meiryo U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2767" y="0"/>
            <a:ext cx="9535557" cy="689900"/>
          </a:xfrm>
          <a:prstGeom prst="rect">
            <a:avLst/>
          </a:prstGeom>
        </p:spPr>
        <p:txBody>
          <a:bodyPr vert="horz" wrap="square" lIns="0" tIns="12668" rIns="0" bIns="0" rtlCol="0" anchor="ctr">
            <a:spAutoFit/>
          </a:bodyPr>
          <a:lstStyle/>
          <a:p>
            <a:pPr marL="11516">
              <a:lnSpc>
                <a:spcPct val="100000"/>
              </a:lnSpc>
              <a:spcBef>
                <a:spcPts val="100"/>
              </a:spcBef>
            </a:pPr>
            <a:r>
              <a:rPr spc="-14" dirty="0"/>
              <a:t>審査項目(基準)</a:t>
            </a:r>
          </a:p>
        </p:txBody>
      </p:sp>
      <p:graphicFrame>
        <p:nvGraphicFramePr>
          <p:cNvPr id="3" name="object 3"/>
          <p:cNvGraphicFramePr>
            <a:graphicFrameLocks noGrp="1"/>
          </p:cNvGraphicFramePr>
          <p:nvPr/>
        </p:nvGraphicFramePr>
        <p:xfrm>
          <a:off x="822231" y="689900"/>
          <a:ext cx="9456093" cy="5946823"/>
        </p:xfrm>
        <a:graphic>
          <a:graphicData uri="http://schemas.openxmlformats.org/drawingml/2006/table">
            <a:tbl>
              <a:tblPr firstRow="1" bandRow="1">
                <a:tableStyleId>{2D5ABB26-0587-4C30-8999-92F81FD0307C}</a:tableStyleId>
              </a:tblPr>
              <a:tblGrid>
                <a:gridCol w="1954328">
                  <a:extLst>
                    <a:ext uri="{9D8B030D-6E8A-4147-A177-3AD203B41FA5}">
                      <a16:colId xmlns:a16="http://schemas.microsoft.com/office/drawing/2014/main" val="20000"/>
                    </a:ext>
                  </a:extLst>
                </a:gridCol>
                <a:gridCol w="2642432">
                  <a:extLst>
                    <a:ext uri="{9D8B030D-6E8A-4147-A177-3AD203B41FA5}">
                      <a16:colId xmlns:a16="http://schemas.microsoft.com/office/drawing/2014/main" val="20001"/>
                    </a:ext>
                  </a:extLst>
                </a:gridCol>
                <a:gridCol w="4859333">
                  <a:extLst>
                    <a:ext uri="{9D8B030D-6E8A-4147-A177-3AD203B41FA5}">
                      <a16:colId xmlns:a16="http://schemas.microsoft.com/office/drawing/2014/main" val="20002"/>
                    </a:ext>
                  </a:extLst>
                </a:gridCol>
              </a:tblGrid>
              <a:tr h="351825">
                <a:tc>
                  <a:txBody>
                    <a:bodyPr/>
                    <a:lstStyle/>
                    <a:p>
                      <a:pPr marL="77470">
                        <a:lnSpc>
                          <a:spcPct val="100000"/>
                        </a:lnSpc>
                        <a:spcBef>
                          <a:spcPts val="740"/>
                        </a:spcBef>
                      </a:pPr>
                      <a:r>
                        <a:rPr sz="1200" b="1" spc="-80" dirty="0">
                          <a:solidFill>
                            <a:srgbClr val="FFFFFF"/>
                          </a:solidFill>
                          <a:latin typeface="Meiryo UI"/>
                          <a:cs typeface="Meiryo UI"/>
                        </a:rPr>
                        <a:t>大項目</a:t>
                      </a:r>
                      <a:endParaRPr sz="1200">
                        <a:latin typeface="Meiryo UI"/>
                        <a:cs typeface="Meiryo UI"/>
                      </a:endParaRPr>
                    </a:p>
                  </a:txBody>
                  <a:tcPr marL="0" marR="0" marT="85221"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tc>
                  <a:txBody>
                    <a:bodyPr/>
                    <a:lstStyle/>
                    <a:p>
                      <a:pPr marL="96520">
                        <a:lnSpc>
                          <a:spcPct val="100000"/>
                        </a:lnSpc>
                        <a:spcBef>
                          <a:spcPts val="740"/>
                        </a:spcBef>
                      </a:pPr>
                      <a:r>
                        <a:rPr sz="1200" b="1" spc="-75" dirty="0">
                          <a:solidFill>
                            <a:srgbClr val="FFFFFF"/>
                          </a:solidFill>
                          <a:latin typeface="Meiryo UI"/>
                          <a:cs typeface="Meiryo UI"/>
                        </a:rPr>
                        <a:t>小項目</a:t>
                      </a:r>
                      <a:endParaRPr sz="1200">
                        <a:latin typeface="Meiryo UI"/>
                        <a:cs typeface="Meiryo UI"/>
                      </a:endParaRPr>
                    </a:p>
                  </a:txBody>
                  <a:tcPr marL="0" marR="0" marT="85221"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tc>
                  <a:txBody>
                    <a:bodyPr/>
                    <a:lstStyle/>
                    <a:p>
                      <a:pPr marL="99695">
                        <a:lnSpc>
                          <a:spcPct val="100000"/>
                        </a:lnSpc>
                        <a:spcBef>
                          <a:spcPts val="740"/>
                        </a:spcBef>
                      </a:pPr>
                      <a:r>
                        <a:rPr sz="1200" b="1" spc="-80" dirty="0">
                          <a:solidFill>
                            <a:srgbClr val="FFFFFF"/>
                          </a:solidFill>
                          <a:latin typeface="Meiryo UI"/>
                          <a:cs typeface="Meiryo UI"/>
                        </a:rPr>
                        <a:t>評価の視点</a:t>
                      </a:r>
                      <a:endParaRPr sz="1200">
                        <a:latin typeface="Meiryo UI"/>
                        <a:cs typeface="Meiryo UI"/>
                      </a:endParaRPr>
                    </a:p>
                  </a:txBody>
                  <a:tcPr marL="0" marR="0" marT="85221" marB="0">
                    <a:lnL w="19050">
                      <a:solidFill>
                        <a:srgbClr val="FFFFFF"/>
                      </a:solidFill>
                      <a:prstDash val="solid"/>
                    </a:lnL>
                    <a:lnR w="19050">
                      <a:solidFill>
                        <a:srgbClr val="FFFFFF"/>
                      </a:solidFill>
                      <a:prstDash val="solid"/>
                    </a:lnR>
                    <a:lnT w="19050">
                      <a:solidFill>
                        <a:srgbClr val="FFFFFF"/>
                      </a:solidFill>
                      <a:prstDash val="solid"/>
                    </a:lnT>
                    <a:lnB w="57150">
                      <a:solidFill>
                        <a:srgbClr val="FFFFFF"/>
                      </a:solidFill>
                      <a:prstDash val="solid"/>
                    </a:lnB>
                    <a:solidFill>
                      <a:srgbClr val="2D508E"/>
                    </a:solidFill>
                  </a:tcPr>
                </a:tc>
                <a:extLst>
                  <a:ext uri="{0D108BD9-81ED-4DB2-BD59-A6C34878D82A}">
                    <a16:rowId xmlns:a16="http://schemas.microsoft.com/office/drawing/2014/main" val="10000"/>
                  </a:ext>
                </a:extLst>
              </a:tr>
              <a:tr h="492901">
                <a:tc rowSpan="2">
                  <a:txBody>
                    <a:bodyPr/>
                    <a:lstStyle/>
                    <a:p>
                      <a:pPr>
                        <a:lnSpc>
                          <a:spcPct val="100000"/>
                        </a:lnSpc>
                        <a:spcBef>
                          <a:spcPts val="15"/>
                        </a:spcBef>
                      </a:pPr>
                      <a:endParaRPr sz="2100" dirty="0">
                        <a:latin typeface="Times New Roman"/>
                        <a:cs typeface="Times New Roman"/>
                      </a:endParaRPr>
                    </a:p>
                    <a:p>
                      <a:pPr marL="97155" marR="148590">
                        <a:lnSpc>
                          <a:spcPct val="100000"/>
                        </a:lnSpc>
                      </a:pPr>
                      <a:r>
                        <a:rPr sz="1200" spc="-25" dirty="0">
                          <a:solidFill>
                            <a:srgbClr val="3B3838"/>
                          </a:solidFill>
                          <a:latin typeface="Meiryo UI"/>
                          <a:cs typeface="Meiryo UI"/>
                        </a:rPr>
                        <a:t>１．当該提案に係る公共施</a:t>
                      </a:r>
                      <a:r>
                        <a:rPr sz="1200" spc="-30" dirty="0">
                          <a:solidFill>
                            <a:srgbClr val="3B3838"/>
                          </a:solidFill>
                          <a:latin typeface="Meiryo UI"/>
                          <a:cs typeface="Meiryo UI"/>
                        </a:rPr>
                        <a:t>設等の整備等の必要性</a:t>
                      </a:r>
                      <a:endParaRPr sz="1200" dirty="0">
                        <a:latin typeface="Meiryo UI"/>
                        <a:cs typeface="Meiryo UI"/>
                      </a:endParaRPr>
                    </a:p>
                  </a:txBody>
                  <a:tcPr marL="0" marR="0" marT="1727"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9"/>
                    </a:solidFill>
                  </a:tcPr>
                </a:tc>
                <a:tc>
                  <a:txBody>
                    <a:bodyPr/>
                    <a:lstStyle/>
                    <a:p>
                      <a:pPr marL="95885" marR="88265">
                        <a:lnSpc>
                          <a:spcPct val="100000"/>
                        </a:lnSpc>
                        <a:spcBef>
                          <a:spcPts val="570"/>
                        </a:spcBef>
                      </a:pPr>
                      <a:r>
                        <a:rPr sz="1200" spc="-30" dirty="0">
                          <a:solidFill>
                            <a:srgbClr val="3B3838"/>
                          </a:solidFill>
                          <a:latin typeface="Meiryo UI"/>
                          <a:cs typeface="Meiryo UI"/>
                        </a:rPr>
                        <a:t>①上位・関連計画と整合した内容となって</a:t>
                      </a:r>
                      <a:r>
                        <a:rPr sz="1200" spc="-35" dirty="0">
                          <a:solidFill>
                            <a:srgbClr val="3B3838"/>
                          </a:solidFill>
                          <a:latin typeface="Meiryo UI"/>
                          <a:cs typeface="Meiryo UI"/>
                        </a:rPr>
                        <a:t>いるか</a:t>
                      </a:r>
                      <a:endParaRPr sz="1200">
                        <a:latin typeface="Meiryo UI"/>
                        <a:cs typeface="Meiryo UI"/>
                      </a:endParaRPr>
                    </a:p>
                  </a:txBody>
                  <a:tcPr marL="0" marR="0" marT="65643"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9"/>
                    </a:solidFill>
                  </a:tcPr>
                </a:tc>
                <a:tc>
                  <a:txBody>
                    <a:bodyPr/>
                    <a:lstStyle/>
                    <a:p>
                      <a:pPr marL="97155" marR="107950">
                        <a:lnSpc>
                          <a:spcPct val="100000"/>
                        </a:lnSpc>
                        <a:spcBef>
                          <a:spcPts val="570"/>
                        </a:spcBef>
                      </a:pPr>
                      <a:r>
                        <a:rPr sz="1200" spc="-35" dirty="0">
                          <a:solidFill>
                            <a:srgbClr val="3B3838"/>
                          </a:solidFill>
                          <a:latin typeface="Meiryo UI"/>
                          <a:cs typeface="Meiryo UI"/>
                        </a:rPr>
                        <a:t>市の上位・関連計画等における市の目指す方向性や施策等の趣旨との整合性</a:t>
                      </a:r>
                      <a:r>
                        <a:rPr sz="1200" spc="-30" dirty="0">
                          <a:solidFill>
                            <a:srgbClr val="3B3838"/>
                          </a:solidFill>
                          <a:latin typeface="Meiryo UI"/>
                          <a:cs typeface="Meiryo UI"/>
                        </a:rPr>
                        <a:t>により評価</a:t>
                      </a:r>
                      <a:endParaRPr sz="1200">
                        <a:latin typeface="Meiryo UI"/>
                        <a:cs typeface="Meiryo UI"/>
                      </a:endParaRPr>
                    </a:p>
                  </a:txBody>
                  <a:tcPr marL="0" marR="0" marT="65643"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9"/>
                    </a:solidFill>
                  </a:tcPr>
                </a:tc>
                <a:extLst>
                  <a:ext uri="{0D108BD9-81ED-4DB2-BD59-A6C34878D82A}">
                    <a16:rowId xmlns:a16="http://schemas.microsoft.com/office/drawing/2014/main" val="10001"/>
                  </a:ext>
                </a:extLst>
              </a:tr>
              <a:tr h="492901">
                <a:tc vMerge="1">
                  <a:txBody>
                    <a:bodyPr/>
                    <a:lstStyle/>
                    <a:p>
                      <a:endParaRPr/>
                    </a:p>
                  </a:txBody>
                  <a:tcPr marL="0" marR="0" marT="1905"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CFD4E9"/>
                    </a:solidFill>
                  </a:tcPr>
                </a:tc>
                <a:tc>
                  <a:txBody>
                    <a:bodyPr/>
                    <a:lstStyle/>
                    <a:p>
                      <a:pPr marL="95885" marR="175260">
                        <a:lnSpc>
                          <a:spcPct val="100000"/>
                        </a:lnSpc>
                        <a:spcBef>
                          <a:spcPts val="570"/>
                        </a:spcBef>
                      </a:pPr>
                      <a:r>
                        <a:rPr sz="1200" spc="-25" dirty="0">
                          <a:solidFill>
                            <a:srgbClr val="3B3838"/>
                          </a:solidFill>
                          <a:latin typeface="Meiryo UI"/>
                          <a:cs typeface="Meiryo UI"/>
                        </a:rPr>
                        <a:t>②課題解決やサービス向上</a:t>
                      </a:r>
                      <a:r>
                        <a:rPr sz="1200" spc="-20" dirty="0">
                          <a:solidFill>
                            <a:srgbClr val="3B3838"/>
                          </a:solidFill>
                          <a:latin typeface="Meiryo UI"/>
                          <a:cs typeface="Meiryo UI"/>
                        </a:rPr>
                        <a:t>（</a:t>
                      </a:r>
                      <a:r>
                        <a:rPr sz="1200" spc="-30" dirty="0">
                          <a:solidFill>
                            <a:srgbClr val="3B3838"/>
                          </a:solidFill>
                          <a:latin typeface="Meiryo UI"/>
                          <a:cs typeface="Meiryo UI"/>
                        </a:rPr>
                        <a:t>付加機能による効果を含む</a:t>
                      </a:r>
                      <a:r>
                        <a:rPr sz="1200" spc="-20" dirty="0">
                          <a:solidFill>
                            <a:srgbClr val="3B3838"/>
                          </a:solidFill>
                          <a:latin typeface="Meiryo UI"/>
                          <a:cs typeface="Meiryo UI"/>
                        </a:rPr>
                        <a:t>）</a:t>
                      </a:r>
                      <a:r>
                        <a:rPr sz="1200" spc="-30" dirty="0">
                          <a:solidFill>
                            <a:srgbClr val="3B3838"/>
                          </a:solidFill>
                          <a:latin typeface="Meiryo UI"/>
                          <a:cs typeface="Meiryo UI"/>
                        </a:rPr>
                        <a:t>に繋がるものであるか</a:t>
                      </a:r>
                      <a:endParaRPr sz="1200">
                        <a:latin typeface="Meiryo UI"/>
                        <a:cs typeface="Meiryo UI"/>
                      </a:endParaRPr>
                    </a:p>
                  </a:txBody>
                  <a:tcPr marL="0" marR="0" marT="65643"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97155" marR="104775">
                        <a:lnSpc>
                          <a:spcPct val="100000"/>
                        </a:lnSpc>
                        <a:spcBef>
                          <a:spcPts val="570"/>
                        </a:spcBef>
                      </a:pPr>
                      <a:r>
                        <a:rPr sz="1200" spc="-35" dirty="0">
                          <a:solidFill>
                            <a:srgbClr val="3B3838"/>
                          </a:solidFill>
                          <a:latin typeface="Meiryo UI"/>
                          <a:cs typeface="Meiryo UI"/>
                        </a:rPr>
                        <a:t>市の現状把握や課題整理が適切であり、その解決策やサービス向上に繋がる内容であるかという点で事業の必要性を評価</a:t>
                      </a:r>
                      <a:endParaRPr sz="1200">
                        <a:latin typeface="Meiryo UI"/>
                        <a:cs typeface="Meiryo UI"/>
                      </a:endParaRPr>
                    </a:p>
                  </a:txBody>
                  <a:tcPr marL="0" marR="0" marT="65643"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extLst>
                  <a:ext uri="{0D108BD9-81ED-4DB2-BD59-A6C34878D82A}">
                    <a16:rowId xmlns:a16="http://schemas.microsoft.com/office/drawing/2014/main" val="10002"/>
                  </a:ext>
                </a:extLst>
              </a:tr>
              <a:tr h="491749">
                <a:tc rowSpan="3">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marL="97155">
                        <a:lnSpc>
                          <a:spcPct val="100000"/>
                        </a:lnSpc>
                        <a:spcBef>
                          <a:spcPts val="1025"/>
                        </a:spcBef>
                      </a:pPr>
                      <a:r>
                        <a:rPr sz="1200" spc="-30" dirty="0">
                          <a:solidFill>
                            <a:srgbClr val="3B3838"/>
                          </a:solidFill>
                          <a:latin typeface="Meiryo UI"/>
                          <a:cs typeface="Meiryo UI"/>
                        </a:rPr>
                        <a:t>２．提案の実現可能性</a:t>
                      </a:r>
                      <a:endParaRPr sz="1200">
                        <a:latin typeface="Meiryo UI"/>
                        <a:cs typeface="Meiryo UI"/>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260350" marR="160655" indent="-165100">
                        <a:lnSpc>
                          <a:spcPts val="1510"/>
                        </a:lnSpc>
                        <a:spcBef>
                          <a:spcPts val="675"/>
                        </a:spcBef>
                      </a:pPr>
                      <a:r>
                        <a:rPr sz="1200" spc="-25" dirty="0">
                          <a:solidFill>
                            <a:srgbClr val="3B3838"/>
                          </a:solidFill>
                          <a:latin typeface="Meiryo UI"/>
                          <a:cs typeface="Meiryo UI"/>
                        </a:rPr>
                        <a:t>①法制度上実現可能な事業内容となっ</a:t>
                      </a:r>
                      <a:r>
                        <a:rPr sz="1200" spc="-30" dirty="0">
                          <a:solidFill>
                            <a:srgbClr val="3B3838"/>
                          </a:solidFill>
                          <a:latin typeface="Meiryo UI"/>
                          <a:cs typeface="Meiryo UI"/>
                        </a:rPr>
                        <a:t>ているか</a:t>
                      </a:r>
                      <a:endParaRPr sz="1200">
                        <a:latin typeface="Meiryo UI"/>
                        <a:cs typeface="Meiryo UI"/>
                      </a:endParaRPr>
                    </a:p>
                  </a:txBody>
                  <a:tcPr marL="0" marR="0" marT="77736"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7155">
                        <a:lnSpc>
                          <a:spcPct val="100000"/>
                        </a:lnSpc>
                        <a:spcBef>
                          <a:spcPts val="1350"/>
                        </a:spcBef>
                      </a:pPr>
                      <a:r>
                        <a:rPr sz="1200" spc="-35" dirty="0">
                          <a:solidFill>
                            <a:srgbClr val="3B3838"/>
                          </a:solidFill>
                          <a:latin typeface="Meiryo UI"/>
                          <a:cs typeface="Meiryo UI"/>
                        </a:rPr>
                        <a:t>法制度における規制条件の有無や提案者の前提条件の有無により評価</a:t>
                      </a:r>
                      <a:endParaRPr sz="1200">
                        <a:latin typeface="Meiryo UI"/>
                        <a:cs typeface="Meiryo UI"/>
                      </a:endParaRPr>
                    </a:p>
                  </a:txBody>
                  <a:tcPr marL="0" marR="0" marT="15547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extLst>
                  <a:ext uri="{0D108BD9-81ED-4DB2-BD59-A6C34878D82A}">
                    <a16:rowId xmlns:a16="http://schemas.microsoft.com/office/drawing/2014/main" val="10003"/>
                  </a:ext>
                </a:extLst>
              </a:tr>
              <a:tr h="492901">
                <a:tc vMerge="1">
                  <a:txBody>
                    <a:bodyPr/>
                    <a:lstStyle/>
                    <a:p>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260350" marR="161925" indent="-165100">
                        <a:lnSpc>
                          <a:spcPts val="1510"/>
                        </a:lnSpc>
                        <a:spcBef>
                          <a:spcPts val="685"/>
                        </a:spcBef>
                      </a:pPr>
                      <a:r>
                        <a:rPr sz="1200" spc="-10" dirty="0">
                          <a:solidFill>
                            <a:srgbClr val="3B3838"/>
                          </a:solidFill>
                          <a:latin typeface="Meiryo UI"/>
                          <a:cs typeface="Meiryo UI"/>
                        </a:rPr>
                        <a:t>②技術的に実現可能な事業内容となっ</a:t>
                      </a:r>
                      <a:r>
                        <a:rPr sz="1200" spc="-30" dirty="0">
                          <a:solidFill>
                            <a:srgbClr val="3B3838"/>
                          </a:solidFill>
                          <a:latin typeface="Meiryo UI"/>
                          <a:cs typeface="Meiryo UI"/>
                        </a:rPr>
                        <a:t>ているか</a:t>
                      </a:r>
                      <a:endParaRPr sz="1200">
                        <a:latin typeface="Meiryo UI"/>
                        <a:cs typeface="Meiryo UI"/>
                      </a:endParaRPr>
                    </a:p>
                  </a:txBody>
                  <a:tcPr marL="0" marR="0" marT="7888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7155" marR="161925">
                        <a:lnSpc>
                          <a:spcPct val="100000"/>
                        </a:lnSpc>
                        <a:spcBef>
                          <a:spcPts val="585"/>
                        </a:spcBef>
                      </a:pPr>
                      <a:r>
                        <a:rPr sz="1200" spc="-30" dirty="0">
                          <a:solidFill>
                            <a:srgbClr val="3B3838"/>
                          </a:solidFill>
                          <a:latin typeface="Meiryo UI"/>
                          <a:cs typeface="Meiryo UI"/>
                        </a:rPr>
                        <a:t>整備等の工法や周辺環境への影響</a:t>
                      </a:r>
                      <a:r>
                        <a:rPr sz="1200" spc="-20" dirty="0">
                          <a:solidFill>
                            <a:srgbClr val="3B3838"/>
                          </a:solidFill>
                          <a:latin typeface="Meiryo UI"/>
                          <a:cs typeface="Meiryo UI"/>
                        </a:rPr>
                        <a:t>（</a:t>
                      </a:r>
                      <a:r>
                        <a:rPr sz="1200" spc="-30" dirty="0">
                          <a:solidFill>
                            <a:srgbClr val="3B3838"/>
                          </a:solidFill>
                          <a:latin typeface="Meiryo UI"/>
                          <a:cs typeface="Meiryo UI"/>
                        </a:rPr>
                        <a:t>用地、補償、交通への影響等</a:t>
                      </a:r>
                      <a:r>
                        <a:rPr sz="1200" spc="-20" dirty="0">
                          <a:solidFill>
                            <a:srgbClr val="3B3838"/>
                          </a:solidFill>
                          <a:latin typeface="Meiryo UI"/>
                          <a:cs typeface="Meiryo UI"/>
                        </a:rPr>
                        <a:t>）</a:t>
                      </a:r>
                      <a:r>
                        <a:rPr sz="1200" spc="-30" dirty="0">
                          <a:solidFill>
                            <a:srgbClr val="3B3838"/>
                          </a:solidFill>
                          <a:latin typeface="Meiryo UI"/>
                          <a:cs typeface="Meiryo UI"/>
                        </a:rPr>
                        <a:t>、事業</a:t>
                      </a:r>
                      <a:r>
                        <a:rPr sz="1200" spc="-35" dirty="0">
                          <a:solidFill>
                            <a:srgbClr val="3B3838"/>
                          </a:solidFill>
                          <a:latin typeface="Meiryo UI"/>
                          <a:cs typeface="Meiryo UI"/>
                        </a:rPr>
                        <a:t>スケジュールにより評価</a:t>
                      </a:r>
                      <a:endParaRPr sz="1200">
                        <a:latin typeface="Meiryo UI"/>
                        <a:cs typeface="Meiryo UI"/>
                      </a:endParaRPr>
                    </a:p>
                  </a:txBody>
                  <a:tcPr marL="0" marR="0" marT="6737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extLst>
                  <a:ext uri="{0D108BD9-81ED-4DB2-BD59-A6C34878D82A}">
                    <a16:rowId xmlns:a16="http://schemas.microsoft.com/office/drawing/2014/main" val="10004"/>
                  </a:ext>
                </a:extLst>
              </a:tr>
              <a:tr h="704802">
                <a:tc vMerge="1">
                  <a:txBody>
                    <a:bodyPr/>
                    <a:lstStyle/>
                    <a:p>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260350" marR="160020" indent="-165100" algn="just">
                        <a:lnSpc>
                          <a:spcPts val="1510"/>
                        </a:lnSpc>
                        <a:spcBef>
                          <a:spcPts val="840"/>
                        </a:spcBef>
                      </a:pPr>
                      <a:r>
                        <a:rPr sz="1200" spc="-5" dirty="0">
                          <a:solidFill>
                            <a:srgbClr val="3B3838"/>
                          </a:solidFill>
                          <a:latin typeface="Meiryo UI"/>
                          <a:cs typeface="Meiryo UI"/>
                        </a:rPr>
                        <a:t>③事業者が確保すべき事業の収益性・安全性・継続性が確保された事業内</a:t>
                      </a:r>
                      <a:r>
                        <a:rPr sz="1200" spc="-35" dirty="0">
                          <a:solidFill>
                            <a:srgbClr val="3B3838"/>
                          </a:solidFill>
                          <a:latin typeface="Meiryo UI"/>
                          <a:cs typeface="Meiryo UI"/>
                        </a:rPr>
                        <a:t>容となっているか</a:t>
                      </a:r>
                      <a:endParaRPr sz="1200">
                        <a:latin typeface="Meiryo UI"/>
                        <a:cs typeface="Meiryo UI"/>
                      </a:endParaRPr>
                    </a:p>
                  </a:txBody>
                  <a:tcPr marL="0" marR="0" marT="96738"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7155">
                        <a:lnSpc>
                          <a:spcPct val="100000"/>
                        </a:lnSpc>
                        <a:spcBef>
                          <a:spcPts val="725"/>
                        </a:spcBef>
                      </a:pPr>
                      <a:r>
                        <a:rPr sz="1200" spc="-30" dirty="0">
                          <a:solidFill>
                            <a:srgbClr val="3B3838"/>
                          </a:solidFill>
                          <a:latin typeface="Meiryo UI"/>
                          <a:cs typeface="Meiryo UI"/>
                        </a:rPr>
                        <a:t>・資金調達計画の妥当性により評価</a:t>
                      </a:r>
                      <a:endParaRPr sz="1200">
                        <a:latin typeface="Meiryo UI"/>
                        <a:cs typeface="Meiryo UI"/>
                      </a:endParaRPr>
                    </a:p>
                    <a:p>
                      <a:pPr marL="97155">
                        <a:lnSpc>
                          <a:spcPts val="1555"/>
                        </a:lnSpc>
                      </a:pPr>
                      <a:r>
                        <a:rPr sz="1200" spc="-10" dirty="0">
                          <a:solidFill>
                            <a:srgbClr val="3B3838"/>
                          </a:solidFill>
                          <a:latin typeface="Meiryo UI"/>
                          <a:cs typeface="Meiryo UI"/>
                        </a:rPr>
                        <a:t>・PIRR、DSCR</a:t>
                      </a:r>
                      <a:r>
                        <a:rPr sz="1200" spc="-30" dirty="0">
                          <a:solidFill>
                            <a:srgbClr val="3B3838"/>
                          </a:solidFill>
                          <a:latin typeface="Meiryo UI"/>
                          <a:cs typeface="Meiryo UI"/>
                        </a:rPr>
                        <a:t>等の各種指標により評価</a:t>
                      </a:r>
                      <a:endParaRPr sz="1200">
                        <a:latin typeface="Meiryo UI"/>
                        <a:cs typeface="Meiryo UI"/>
                      </a:endParaRPr>
                    </a:p>
                    <a:p>
                      <a:pPr marL="97155">
                        <a:lnSpc>
                          <a:spcPts val="1555"/>
                        </a:lnSpc>
                      </a:pPr>
                      <a:r>
                        <a:rPr sz="1200" spc="-30" dirty="0">
                          <a:solidFill>
                            <a:srgbClr val="3B3838"/>
                          </a:solidFill>
                          <a:latin typeface="Meiryo UI"/>
                          <a:cs typeface="Meiryo UI"/>
                        </a:rPr>
                        <a:t>・事業実施体制により評価</a:t>
                      </a:r>
                      <a:endParaRPr sz="1200">
                        <a:latin typeface="Meiryo UI"/>
                        <a:cs typeface="Meiryo UI"/>
                      </a:endParaRPr>
                    </a:p>
                  </a:txBody>
                  <a:tcPr marL="0" marR="0" marT="8349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extLst>
                  <a:ext uri="{0D108BD9-81ED-4DB2-BD59-A6C34878D82A}">
                    <a16:rowId xmlns:a16="http://schemas.microsoft.com/office/drawing/2014/main" val="10005"/>
                  </a:ext>
                </a:extLst>
              </a:tr>
              <a:tr h="388102">
                <a:tc rowSpan="2">
                  <a:txBody>
                    <a:bodyPr/>
                    <a:lstStyle/>
                    <a:p>
                      <a:pPr>
                        <a:lnSpc>
                          <a:spcPct val="100000"/>
                        </a:lnSpc>
                        <a:spcBef>
                          <a:spcPts val="25"/>
                        </a:spcBef>
                      </a:pPr>
                      <a:endParaRPr sz="1400">
                        <a:latin typeface="Times New Roman"/>
                        <a:cs typeface="Times New Roman"/>
                      </a:endParaRPr>
                    </a:p>
                    <a:p>
                      <a:pPr marL="97155" marR="196215">
                        <a:lnSpc>
                          <a:spcPct val="100000"/>
                        </a:lnSpc>
                      </a:pPr>
                      <a:r>
                        <a:rPr sz="1200" spc="-20" dirty="0">
                          <a:solidFill>
                            <a:srgbClr val="3B3838"/>
                          </a:solidFill>
                          <a:latin typeface="Meiryo UI"/>
                          <a:cs typeface="Meiryo UI"/>
                        </a:rPr>
                        <a:t>３．PFI</a:t>
                      </a:r>
                      <a:r>
                        <a:rPr sz="1200" spc="-30" dirty="0">
                          <a:solidFill>
                            <a:srgbClr val="3B3838"/>
                          </a:solidFill>
                          <a:latin typeface="Meiryo UI"/>
                          <a:cs typeface="Meiryo UI"/>
                        </a:rPr>
                        <a:t>手法を活用すること</a:t>
                      </a:r>
                      <a:r>
                        <a:rPr sz="1200" spc="-35" dirty="0">
                          <a:solidFill>
                            <a:srgbClr val="3B3838"/>
                          </a:solidFill>
                          <a:latin typeface="Meiryo UI"/>
                          <a:cs typeface="Meiryo UI"/>
                        </a:rPr>
                        <a:t>の妥当性</a:t>
                      </a:r>
                      <a:endParaRPr sz="1200">
                        <a:latin typeface="Meiryo UI"/>
                        <a:cs typeface="Meiryo UI"/>
                      </a:endParaRPr>
                    </a:p>
                  </a:txBody>
                  <a:tcPr marL="0" marR="0" marT="287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5885">
                        <a:lnSpc>
                          <a:spcPct val="100000"/>
                        </a:lnSpc>
                        <a:spcBef>
                          <a:spcPts val="885"/>
                        </a:spcBef>
                      </a:pPr>
                      <a:r>
                        <a:rPr sz="1200" spc="-35" dirty="0">
                          <a:solidFill>
                            <a:srgbClr val="3B3838"/>
                          </a:solidFill>
                          <a:latin typeface="Meiryo UI"/>
                          <a:cs typeface="Meiryo UI"/>
                        </a:rPr>
                        <a:t>①サービス向上等が認められるか</a:t>
                      </a:r>
                      <a:endParaRPr sz="1200">
                        <a:latin typeface="Meiryo UI"/>
                        <a:cs typeface="Meiryo UI"/>
                      </a:endParaRPr>
                    </a:p>
                  </a:txBody>
                  <a:tcPr marL="0" marR="0" marT="10192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97155">
                        <a:lnSpc>
                          <a:spcPct val="100000"/>
                        </a:lnSpc>
                        <a:spcBef>
                          <a:spcPts val="894"/>
                        </a:spcBef>
                      </a:pPr>
                      <a:r>
                        <a:rPr sz="1200" spc="-10" dirty="0">
                          <a:solidFill>
                            <a:srgbClr val="3B3838"/>
                          </a:solidFill>
                          <a:latin typeface="Meiryo UI"/>
                          <a:cs typeface="Meiryo UI"/>
                        </a:rPr>
                        <a:t>PFI</a:t>
                      </a:r>
                      <a:r>
                        <a:rPr sz="1200" spc="-35" dirty="0">
                          <a:solidFill>
                            <a:srgbClr val="3B3838"/>
                          </a:solidFill>
                          <a:latin typeface="Meiryo UI"/>
                          <a:cs typeface="Meiryo UI"/>
                        </a:rPr>
                        <a:t>手法の導入による定性的効果により評価</a:t>
                      </a:r>
                      <a:endParaRPr sz="1200">
                        <a:latin typeface="Meiryo UI"/>
                        <a:cs typeface="Meiryo UI"/>
                      </a:endParaRPr>
                    </a:p>
                  </a:txBody>
                  <a:tcPr marL="0" marR="0" marT="10307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extLst>
                  <a:ext uri="{0D108BD9-81ED-4DB2-BD59-A6C34878D82A}">
                    <a16:rowId xmlns:a16="http://schemas.microsoft.com/office/drawing/2014/main" val="10006"/>
                  </a:ext>
                </a:extLst>
              </a:tr>
              <a:tr h="386373">
                <a:tc vMerge="1">
                  <a:txBody>
                    <a:bodyPr/>
                    <a:lstStyle/>
                    <a:p>
                      <a:endParaRPr/>
                    </a:p>
                  </a:txBody>
                  <a:tcPr marL="0" marR="0" marT="31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5885">
                        <a:lnSpc>
                          <a:spcPct val="100000"/>
                        </a:lnSpc>
                        <a:spcBef>
                          <a:spcPts val="880"/>
                        </a:spcBef>
                      </a:pPr>
                      <a:r>
                        <a:rPr sz="1200" spc="-20" dirty="0">
                          <a:solidFill>
                            <a:srgbClr val="3B3838"/>
                          </a:solidFill>
                          <a:latin typeface="Meiryo UI"/>
                          <a:cs typeface="Meiryo UI"/>
                        </a:rPr>
                        <a:t>②VFM</a:t>
                      </a:r>
                      <a:r>
                        <a:rPr sz="1200" spc="-30" dirty="0">
                          <a:solidFill>
                            <a:srgbClr val="3B3838"/>
                          </a:solidFill>
                          <a:latin typeface="Meiryo UI"/>
                          <a:cs typeface="Meiryo UI"/>
                        </a:rPr>
                        <a:t>が認められるか</a:t>
                      </a:r>
                      <a:endParaRPr sz="1200">
                        <a:latin typeface="Meiryo UI"/>
                        <a:cs typeface="Meiryo UI"/>
                      </a:endParaRPr>
                    </a:p>
                  </a:txBody>
                  <a:tcPr marL="0" marR="0" marT="10134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97155">
                        <a:lnSpc>
                          <a:spcPct val="100000"/>
                        </a:lnSpc>
                        <a:spcBef>
                          <a:spcPts val="894"/>
                        </a:spcBef>
                      </a:pPr>
                      <a:r>
                        <a:rPr sz="1200" spc="-20" dirty="0">
                          <a:solidFill>
                            <a:srgbClr val="3B3838"/>
                          </a:solidFill>
                          <a:latin typeface="Meiryo UI"/>
                          <a:cs typeface="Meiryo UI"/>
                        </a:rPr>
                        <a:t>VFMにより評価</a:t>
                      </a:r>
                      <a:r>
                        <a:rPr sz="1200" spc="-10" dirty="0">
                          <a:solidFill>
                            <a:srgbClr val="3B3838"/>
                          </a:solidFill>
                          <a:latin typeface="Meiryo UI"/>
                          <a:cs typeface="Meiryo UI"/>
                        </a:rPr>
                        <a:t>（PSCとPFI-</a:t>
                      </a:r>
                      <a:r>
                        <a:rPr sz="1200" spc="-20" dirty="0">
                          <a:solidFill>
                            <a:srgbClr val="3B3838"/>
                          </a:solidFill>
                          <a:latin typeface="Meiryo UI"/>
                          <a:cs typeface="Meiryo UI"/>
                        </a:rPr>
                        <a:t>LCC</a:t>
                      </a:r>
                      <a:r>
                        <a:rPr sz="1200" spc="-25" dirty="0">
                          <a:solidFill>
                            <a:srgbClr val="3B3838"/>
                          </a:solidFill>
                          <a:latin typeface="Meiryo UI"/>
                          <a:cs typeface="Meiryo UI"/>
                        </a:rPr>
                        <a:t>の前提条件不一致分の効果は</a:t>
                      </a:r>
                      <a:r>
                        <a:rPr sz="1200" spc="-20" dirty="0">
                          <a:solidFill>
                            <a:srgbClr val="3B3838"/>
                          </a:solidFill>
                          <a:latin typeface="Meiryo UI"/>
                          <a:cs typeface="Meiryo UI"/>
                        </a:rPr>
                        <a:t>4で評価</a:t>
                      </a:r>
                      <a:r>
                        <a:rPr sz="1200" spc="-50" dirty="0">
                          <a:solidFill>
                            <a:srgbClr val="3B3838"/>
                          </a:solidFill>
                          <a:latin typeface="Meiryo UI"/>
                          <a:cs typeface="Meiryo UI"/>
                        </a:rPr>
                        <a:t>）</a:t>
                      </a:r>
                      <a:endParaRPr sz="1200">
                        <a:latin typeface="Meiryo UI"/>
                        <a:cs typeface="Meiryo UI"/>
                      </a:endParaRPr>
                    </a:p>
                  </a:txBody>
                  <a:tcPr marL="0" marR="0" marT="10307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extLst>
                  <a:ext uri="{0D108BD9-81ED-4DB2-BD59-A6C34878D82A}">
                    <a16:rowId xmlns:a16="http://schemas.microsoft.com/office/drawing/2014/main" val="10007"/>
                  </a:ext>
                </a:extLst>
              </a:tr>
              <a:tr h="704226">
                <a:tc>
                  <a:txBody>
                    <a:bodyPr/>
                    <a:lstStyle/>
                    <a:p>
                      <a:pPr>
                        <a:lnSpc>
                          <a:spcPct val="100000"/>
                        </a:lnSpc>
                        <a:spcBef>
                          <a:spcPts val="30"/>
                        </a:spcBef>
                      </a:pPr>
                      <a:endParaRPr sz="1800">
                        <a:latin typeface="Times New Roman"/>
                        <a:cs typeface="Times New Roman"/>
                      </a:endParaRPr>
                    </a:p>
                    <a:p>
                      <a:pPr marL="97155">
                        <a:lnSpc>
                          <a:spcPct val="100000"/>
                        </a:lnSpc>
                      </a:pPr>
                      <a:r>
                        <a:rPr sz="1200" spc="-30" dirty="0">
                          <a:solidFill>
                            <a:srgbClr val="3B3838"/>
                          </a:solidFill>
                          <a:latin typeface="Meiryo UI"/>
                          <a:cs typeface="Meiryo UI"/>
                        </a:rPr>
                        <a:t>４．財政に及ぼす影響</a:t>
                      </a:r>
                      <a:endParaRPr sz="1200">
                        <a:latin typeface="Meiryo UI"/>
                        <a:cs typeface="Meiryo UI"/>
                      </a:endParaRPr>
                    </a:p>
                  </a:txBody>
                  <a:tcPr marL="0" marR="0" marT="345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5885" marR="160020" algn="just">
                        <a:lnSpc>
                          <a:spcPts val="1510"/>
                        </a:lnSpc>
                        <a:spcBef>
                          <a:spcPts val="840"/>
                        </a:spcBef>
                      </a:pPr>
                      <a:r>
                        <a:rPr sz="1200" spc="-5" dirty="0">
                          <a:solidFill>
                            <a:srgbClr val="3B3838"/>
                          </a:solidFill>
                          <a:latin typeface="Meiryo UI"/>
                          <a:cs typeface="Meiryo UI"/>
                        </a:rPr>
                        <a:t>既存計画や従来方式により実施した場</a:t>
                      </a:r>
                      <a:r>
                        <a:rPr sz="1200" spc="-35" dirty="0">
                          <a:solidFill>
                            <a:srgbClr val="3B3838"/>
                          </a:solidFill>
                          <a:latin typeface="Meiryo UI"/>
                          <a:cs typeface="Meiryo UI"/>
                        </a:rPr>
                        <a:t>合と比較して、合理的な財政負担である</a:t>
                      </a:r>
                      <a:r>
                        <a:rPr sz="1200" spc="-25" dirty="0">
                          <a:solidFill>
                            <a:srgbClr val="3B3838"/>
                          </a:solidFill>
                          <a:latin typeface="Meiryo UI"/>
                          <a:cs typeface="Meiryo UI"/>
                        </a:rPr>
                        <a:t>か、財源確保が可能か</a:t>
                      </a:r>
                      <a:endParaRPr sz="1200">
                        <a:latin typeface="Meiryo UI"/>
                        <a:cs typeface="Meiryo UI"/>
                      </a:endParaRPr>
                    </a:p>
                  </a:txBody>
                  <a:tcPr marL="0" marR="0" marT="96738"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a:txBody>
                    <a:bodyPr/>
                    <a:lstStyle/>
                    <a:p>
                      <a:pPr marL="97155" marR="164465">
                        <a:lnSpc>
                          <a:spcPct val="100000"/>
                        </a:lnSpc>
                        <a:spcBef>
                          <a:spcPts val="715"/>
                        </a:spcBef>
                      </a:pPr>
                      <a:r>
                        <a:rPr sz="1200" spc="-35" dirty="0">
                          <a:solidFill>
                            <a:srgbClr val="3B3838"/>
                          </a:solidFill>
                          <a:latin typeface="Meiryo UI"/>
                          <a:cs typeface="Meiryo UI"/>
                        </a:rPr>
                        <a:t>・既存計画による事業を実施した場合と比較して、財政負担が合理的なもので</a:t>
                      </a:r>
                      <a:r>
                        <a:rPr sz="1200" spc="-30" dirty="0">
                          <a:solidFill>
                            <a:srgbClr val="3B3838"/>
                          </a:solidFill>
                          <a:latin typeface="Meiryo UI"/>
                          <a:cs typeface="Meiryo UI"/>
                        </a:rPr>
                        <a:t>あるかという点</a:t>
                      </a:r>
                      <a:r>
                        <a:rPr sz="1200" spc="-20" dirty="0">
                          <a:solidFill>
                            <a:srgbClr val="3B3838"/>
                          </a:solidFill>
                          <a:latin typeface="Meiryo UI"/>
                          <a:cs typeface="Meiryo UI"/>
                        </a:rPr>
                        <a:t>（</a:t>
                      </a:r>
                      <a:r>
                        <a:rPr sz="1200" spc="-30" dirty="0">
                          <a:solidFill>
                            <a:srgbClr val="3B3838"/>
                          </a:solidFill>
                          <a:latin typeface="Meiryo UI"/>
                          <a:cs typeface="Meiryo UI"/>
                        </a:rPr>
                        <a:t>補助金・交付金等適用の有無を含む</a:t>
                      </a:r>
                      <a:r>
                        <a:rPr sz="1200" spc="-20" dirty="0">
                          <a:solidFill>
                            <a:srgbClr val="3B3838"/>
                          </a:solidFill>
                          <a:latin typeface="Meiryo UI"/>
                          <a:cs typeface="Meiryo UI"/>
                        </a:rPr>
                        <a:t>）</a:t>
                      </a:r>
                      <a:r>
                        <a:rPr sz="1200" spc="-30" dirty="0">
                          <a:solidFill>
                            <a:srgbClr val="3B3838"/>
                          </a:solidFill>
                          <a:latin typeface="Meiryo UI"/>
                          <a:cs typeface="Meiryo UI"/>
                        </a:rPr>
                        <a:t>により評価</a:t>
                      </a:r>
                      <a:endParaRPr sz="1200">
                        <a:latin typeface="Meiryo UI"/>
                        <a:cs typeface="Meiryo UI"/>
                      </a:endParaRPr>
                    </a:p>
                    <a:p>
                      <a:pPr marL="97155">
                        <a:lnSpc>
                          <a:spcPts val="1550"/>
                        </a:lnSpc>
                      </a:pPr>
                      <a:r>
                        <a:rPr sz="1200" spc="-35" dirty="0">
                          <a:solidFill>
                            <a:srgbClr val="3B3838"/>
                          </a:solidFill>
                          <a:latin typeface="Meiryo UI"/>
                          <a:cs typeface="Meiryo UI"/>
                        </a:rPr>
                        <a:t>・市の財政状況・将来見込み・他事業との優先順位等により評価</a:t>
                      </a:r>
                      <a:endParaRPr sz="1200">
                        <a:latin typeface="Meiryo UI"/>
                        <a:cs typeface="Meiryo UI"/>
                      </a:endParaRPr>
                    </a:p>
                  </a:txBody>
                  <a:tcPr marL="0" marR="0" marT="8234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extLst>
                  <a:ext uri="{0D108BD9-81ED-4DB2-BD59-A6C34878D82A}">
                    <a16:rowId xmlns:a16="http://schemas.microsoft.com/office/drawing/2014/main" val="10008"/>
                  </a:ext>
                </a:extLst>
              </a:tr>
              <a:tr h="492901">
                <a:tc>
                  <a:txBody>
                    <a:bodyPr/>
                    <a:lstStyle/>
                    <a:p>
                      <a:pPr marL="97155" marR="135255">
                        <a:lnSpc>
                          <a:spcPct val="100000"/>
                        </a:lnSpc>
                        <a:spcBef>
                          <a:spcPts val="580"/>
                        </a:spcBef>
                      </a:pPr>
                      <a:r>
                        <a:rPr sz="1200" spc="-30" dirty="0">
                          <a:solidFill>
                            <a:srgbClr val="3B3838"/>
                          </a:solidFill>
                          <a:latin typeface="Meiryo UI"/>
                          <a:cs typeface="Meiryo UI"/>
                        </a:rPr>
                        <a:t>５．他の手法による当該公共施設等の整備等の可能性</a:t>
                      </a:r>
                      <a:endParaRPr sz="1200">
                        <a:latin typeface="Meiryo UI"/>
                        <a:cs typeface="Meiryo UI"/>
                      </a:endParaRPr>
                    </a:p>
                  </a:txBody>
                  <a:tcPr marL="0" marR="0" marT="667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95885" marR="137795">
                        <a:lnSpc>
                          <a:spcPct val="100000"/>
                        </a:lnSpc>
                        <a:spcBef>
                          <a:spcPts val="580"/>
                        </a:spcBef>
                      </a:pPr>
                      <a:r>
                        <a:rPr sz="1200" spc="-25" dirty="0">
                          <a:solidFill>
                            <a:srgbClr val="3B3838"/>
                          </a:solidFill>
                          <a:latin typeface="Meiryo UI"/>
                          <a:cs typeface="Meiryo UI"/>
                        </a:rPr>
                        <a:t>他の</a:t>
                      </a:r>
                      <a:r>
                        <a:rPr sz="1200" spc="-20" dirty="0">
                          <a:solidFill>
                            <a:srgbClr val="3B3838"/>
                          </a:solidFill>
                          <a:latin typeface="Meiryo UI"/>
                          <a:cs typeface="Meiryo UI"/>
                        </a:rPr>
                        <a:t>PPP</a:t>
                      </a:r>
                      <a:r>
                        <a:rPr sz="1200" spc="-35" dirty="0">
                          <a:solidFill>
                            <a:srgbClr val="3B3838"/>
                          </a:solidFill>
                          <a:latin typeface="Meiryo UI"/>
                          <a:cs typeface="Meiryo UI"/>
                        </a:rPr>
                        <a:t>スキームと比較して、提案された</a:t>
                      </a:r>
                      <a:r>
                        <a:rPr sz="1200" spc="-30" dirty="0">
                          <a:solidFill>
                            <a:srgbClr val="3B3838"/>
                          </a:solidFill>
                          <a:latin typeface="Meiryo UI"/>
                          <a:cs typeface="Meiryo UI"/>
                        </a:rPr>
                        <a:t>事業スキームが妥当</a:t>
                      </a:r>
                      <a:r>
                        <a:rPr sz="1200" spc="-20" dirty="0">
                          <a:solidFill>
                            <a:srgbClr val="3B3838"/>
                          </a:solidFill>
                          <a:latin typeface="Meiryo UI"/>
                          <a:cs typeface="Meiryo UI"/>
                        </a:rPr>
                        <a:t>（合理的）</a:t>
                      </a:r>
                      <a:r>
                        <a:rPr sz="1200" spc="-35" dirty="0">
                          <a:solidFill>
                            <a:srgbClr val="3B3838"/>
                          </a:solidFill>
                          <a:latin typeface="Meiryo UI"/>
                          <a:cs typeface="Meiryo UI"/>
                        </a:rPr>
                        <a:t>であるか</a:t>
                      </a:r>
                      <a:endParaRPr sz="1200">
                        <a:latin typeface="Meiryo UI"/>
                        <a:cs typeface="Meiryo UI"/>
                      </a:endParaRPr>
                    </a:p>
                  </a:txBody>
                  <a:tcPr marL="0" marR="0" marT="6679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tc>
                  <a:txBody>
                    <a:bodyPr/>
                    <a:lstStyle/>
                    <a:p>
                      <a:pPr marL="97155">
                        <a:lnSpc>
                          <a:spcPct val="100000"/>
                        </a:lnSpc>
                        <a:spcBef>
                          <a:spcPts val="1350"/>
                        </a:spcBef>
                      </a:pPr>
                      <a:r>
                        <a:rPr sz="1200" spc="-35" dirty="0">
                          <a:solidFill>
                            <a:srgbClr val="3B3838"/>
                          </a:solidFill>
                          <a:latin typeface="Meiryo UI"/>
                          <a:cs typeface="Meiryo UI"/>
                        </a:rPr>
                        <a:t>他の事業スキームとの比較により評価</a:t>
                      </a:r>
                      <a:endParaRPr sz="1200">
                        <a:latin typeface="Meiryo UI"/>
                        <a:cs typeface="Meiryo UI"/>
                      </a:endParaRPr>
                    </a:p>
                  </a:txBody>
                  <a:tcPr marL="0" marR="0" marT="15547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FD4E9"/>
                    </a:solidFill>
                  </a:tcPr>
                </a:tc>
                <a:extLst>
                  <a:ext uri="{0D108BD9-81ED-4DB2-BD59-A6C34878D82A}">
                    <a16:rowId xmlns:a16="http://schemas.microsoft.com/office/drawing/2014/main" val="10009"/>
                  </a:ext>
                </a:extLst>
              </a:tr>
              <a:tr h="352401">
                <a:tc rowSpan="2">
                  <a:txBody>
                    <a:bodyPr/>
                    <a:lstStyle/>
                    <a:p>
                      <a:pPr>
                        <a:lnSpc>
                          <a:spcPct val="100000"/>
                        </a:lnSpc>
                      </a:pPr>
                      <a:endParaRPr sz="1200" dirty="0">
                        <a:latin typeface="Times New Roman"/>
                        <a:cs typeface="Times New Roman"/>
                      </a:endParaRPr>
                    </a:p>
                    <a:p>
                      <a:pPr marL="98425" marR="224790">
                        <a:lnSpc>
                          <a:spcPct val="100000"/>
                        </a:lnSpc>
                      </a:pPr>
                      <a:r>
                        <a:rPr sz="1200" spc="-25" dirty="0">
                          <a:solidFill>
                            <a:srgbClr val="3B3838"/>
                          </a:solidFill>
                          <a:latin typeface="Meiryo UI"/>
                          <a:cs typeface="Meiryo UI"/>
                        </a:rPr>
                        <a:t>６．その他</a:t>
                      </a:r>
                      <a:r>
                        <a:rPr sz="1200" spc="-20" dirty="0">
                          <a:solidFill>
                            <a:srgbClr val="3B3838"/>
                          </a:solidFill>
                          <a:latin typeface="Meiryo UI"/>
                          <a:cs typeface="Meiryo UI"/>
                        </a:rPr>
                        <a:t>（</a:t>
                      </a:r>
                      <a:r>
                        <a:rPr sz="1200" spc="-25" dirty="0">
                          <a:solidFill>
                            <a:srgbClr val="3B3838"/>
                          </a:solidFill>
                          <a:latin typeface="Meiryo UI"/>
                          <a:cs typeface="Meiryo UI"/>
                        </a:rPr>
                        <a:t>適宜考慮して検討を実施</a:t>
                      </a:r>
                      <a:r>
                        <a:rPr sz="1200" spc="-50" dirty="0">
                          <a:solidFill>
                            <a:srgbClr val="3B3838"/>
                          </a:solidFill>
                          <a:latin typeface="Meiryo UI"/>
                          <a:cs typeface="Meiryo UI"/>
                        </a:rPr>
                        <a:t>）</a:t>
                      </a:r>
                      <a:endParaRPr sz="1200" dirty="0">
                        <a:latin typeface="Meiryo UI"/>
                        <a:cs typeface="Meiryo UI"/>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gridSpan="2">
                  <a:txBody>
                    <a:bodyPr/>
                    <a:lstStyle/>
                    <a:p>
                      <a:pPr marL="97155">
                        <a:lnSpc>
                          <a:spcPct val="100000"/>
                        </a:lnSpc>
                        <a:spcBef>
                          <a:spcPts val="740"/>
                        </a:spcBef>
                      </a:pPr>
                      <a:r>
                        <a:rPr sz="1200" spc="-30" dirty="0">
                          <a:solidFill>
                            <a:srgbClr val="3B3838"/>
                          </a:solidFill>
                          <a:latin typeface="Meiryo UI"/>
                          <a:cs typeface="Meiryo UI"/>
                        </a:rPr>
                        <a:t>①地域活性化に繋がる提案がなされているか</a:t>
                      </a:r>
                      <a:r>
                        <a:rPr sz="1200" spc="-20" dirty="0">
                          <a:solidFill>
                            <a:srgbClr val="3B3838"/>
                          </a:solidFill>
                          <a:latin typeface="Meiryo UI"/>
                          <a:cs typeface="Meiryo UI"/>
                        </a:rPr>
                        <a:t>（</a:t>
                      </a:r>
                      <a:r>
                        <a:rPr sz="1200" spc="-35" dirty="0">
                          <a:solidFill>
                            <a:srgbClr val="3B3838"/>
                          </a:solidFill>
                          <a:latin typeface="Meiryo UI"/>
                          <a:cs typeface="Meiryo UI"/>
                        </a:rPr>
                        <a:t>地元企業の活用・育成に係る提案内容がなされている場合、その内容</a:t>
                      </a:r>
                      <a:r>
                        <a:rPr sz="1200" spc="-50" dirty="0">
                          <a:solidFill>
                            <a:srgbClr val="3B3838"/>
                          </a:solidFill>
                          <a:latin typeface="Meiryo UI"/>
                          <a:cs typeface="Meiryo UI"/>
                        </a:rPr>
                        <a:t>）</a:t>
                      </a:r>
                      <a:endParaRPr sz="1200">
                        <a:latin typeface="Meiryo UI"/>
                        <a:cs typeface="Meiryo UI"/>
                      </a:endParaRPr>
                    </a:p>
                  </a:txBody>
                  <a:tcPr marL="0" marR="0" marT="8522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hMerge="1">
                  <a:txBody>
                    <a:bodyPr/>
                    <a:lstStyle/>
                    <a:p>
                      <a:endParaRPr/>
                    </a:p>
                  </a:txBody>
                  <a:tcPr marL="0" marR="0" marT="0" marB="0"/>
                </a:tc>
                <a:extLst>
                  <a:ext uri="{0D108BD9-81ED-4DB2-BD59-A6C34878D82A}">
                    <a16:rowId xmlns:a16="http://schemas.microsoft.com/office/drawing/2014/main" val="10010"/>
                  </a:ext>
                </a:extLst>
              </a:tr>
              <a:tr h="351825">
                <a:tc vMerge="1">
                  <a:txBody>
                    <a:bodyPr/>
                    <a:lstStyle/>
                    <a:p>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gridSpan="2">
                  <a:txBody>
                    <a:bodyPr/>
                    <a:lstStyle/>
                    <a:p>
                      <a:pPr marL="97155">
                        <a:lnSpc>
                          <a:spcPct val="100000"/>
                        </a:lnSpc>
                        <a:spcBef>
                          <a:spcPts val="740"/>
                        </a:spcBef>
                      </a:pPr>
                      <a:r>
                        <a:rPr sz="1200" spc="-30" dirty="0">
                          <a:solidFill>
                            <a:srgbClr val="3B3838"/>
                          </a:solidFill>
                          <a:latin typeface="Meiryo UI"/>
                          <a:cs typeface="Meiryo UI"/>
                        </a:rPr>
                        <a:t>②ファシリティ・マネジメントの方向性</a:t>
                      </a:r>
                      <a:r>
                        <a:rPr sz="1200" spc="-20" dirty="0">
                          <a:solidFill>
                            <a:srgbClr val="3B3838"/>
                          </a:solidFill>
                          <a:latin typeface="Meiryo UI"/>
                          <a:cs typeface="Meiryo UI"/>
                        </a:rPr>
                        <a:t>（</a:t>
                      </a:r>
                      <a:r>
                        <a:rPr sz="1200" spc="-25" dirty="0">
                          <a:solidFill>
                            <a:srgbClr val="3B3838"/>
                          </a:solidFill>
                          <a:latin typeface="Meiryo UI"/>
                          <a:cs typeface="Meiryo UI"/>
                        </a:rPr>
                        <a:t>管理水準の適正化や総量抑制の観点</a:t>
                      </a:r>
                      <a:r>
                        <a:rPr sz="1200" spc="-20" dirty="0">
                          <a:solidFill>
                            <a:srgbClr val="3B3838"/>
                          </a:solidFill>
                          <a:latin typeface="Meiryo UI"/>
                          <a:cs typeface="Meiryo UI"/>
                        </a:rPr>
                        <a:t>）</a:t>
                      </a:r>
                      <a:r>
                        <a:rPr sz="1200" spc="-35" dirty="0">
                          <a:solidFill>
                            <a:srgbClr val="3B3838"/>
                          </a:solidFill>
                          <a:latin typeface="Meiryo UI"/>
                          <a:cs typeface="Meiryo UI"/>
                        </a:rPr>
                        <a:t>と合致した提案となっているか</a:t>
                      </a:r>
                      <a:endParaRPr sz="1200" dirty="0">
                        <a:latin typeface="Meiryo UI"/>
                        <a:cs typeface="Meiryo UI"/>
                      </a:endParaRPr>
                    </a:p>
                  </a:txBody>
                  <a:tcPr marL="0" marR="0" marT="8522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BF4"/>
                    </a:solidFill>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B458F27-2703-6C28-5BBE-AC93CE3C93D1}"/>
              </a:ext>
            </a:extLst>
          </p:cNvPr>
          <p:cNvPicPr>
            <a:picLocks noChangeAspect="1"/>
          </p:cNvPicPr>
          <p:nvPr/>
        </p:nvPicPr>
        <p:blipFill>
          <a:blip r:embed="rId2"/>
          <a:stretch>
            <a:fillRect/>
          </a:stretch>
        </p:blipFill>
        <p:spPr>
          <a:xfrm>
            <a:off x="2373684" y="457200"/>
            <a:ext cx="8017296" cy="6400800"/>
          </a:xfrm>
          <a:prstGeom prst="rect">
            <a:avLst/>
          </a:prstGeom>
        </p:spPr>
      </p:pic>
    </p:spTree>
    <p:extLst>
      <p:ext uri="{BB962C8B-B14F-4D97-AF65-F5344CB8AC3E}">
        <p14:creationId xmlns:p14="http://schemas.microsoft.com/office/powerpoint/2010/main" val="3105896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9CDB8FA-E712-E993-7060-A378DB48CDCE}"/>
              </a:ext>
            </a:extLst>
          </p:cNvPr>
          <p:cNvPicPr>
            <a:picLocks noChangeAspect="1"/>
          </p:cNvPicPr>
          <p:nvPr/>
        </p:nvPicPr>
        <p:blipFill>
          <a:blip r:embed="rId2"/>
          <a:stretch>
            <a:fillRect/>
          </a:stretch>
        </p:blipFill>
        <p:spPr>
          <a:xfrm>
            <a:off x="3047999" y="44092"/>
            <a:ext cx="7718323" cy="6681173"/>
          </a:xfrm>
          <a:prstGeom prst="rect">
            <a:avLst/>
          </a:prstGeom>
        </p:spPr>
      </p:pic>
    </p:spTree>
    <p:extLst>
      <p:ext uri="{BB962C8B-B14F-4D97-AF65-F5344CB8AC3E}">
        <p14:creationId xmlns:p14="http://schemas.microsoft.com/office/powerpoint/2010/main" val="36814528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64D8AA6-F66A-46F6-1DD0-E54649F6E08A}"/>
              </a:ext>
            </a:extLst>
          </p:cNvPr>
          <p:cNvPicPr>
            <a:picLocks noChangeAspect="1"/>
          </p:cNvPicPr>
          <p:nvPr/>
        </p:nvPicPr>
        <p:blipFill>
          <a:blip r:embed="rId2"/>
          <a:stretch>
            <a:fillRect/>
          </a:stretch>
        </p:blipFill>
        <p:spPr>
          <a:xfrm>
            <a:off x="3028950" y="1195387"/>
            <a:ext cx="6134100" cy="4467225"/>
          </a:xfrm>
          <a:prstGeom prst="rect">
            <a:avLst/>
          </a:prstGeom>
        </p:spPr>
      </p:pic>
    </p:spTree>
    <p:extLst>
      <p:ext uri="{BB962C8B-B14F-4D97-AF65-F5344CB8AC3E}">
        <p14:creationId xmlns:p14="http://schemas.microsoft.com/office/powerpoint/2010/main" val="1634880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435210E-2F3B-ED2A-8014-1E87F0812D20}"/>
              </a:ext>
            </a:extLst>
          </p:cNvPr>
          <p:cNvPicPr>
            <a:picLocks noChangeAspect="1"/>
          </p:cNvPicPr>
          <p:nvPr/>
        </p:nvPicPr>
        <p:blipFill>
          <a:blip r:embed="rId2"/>
          <a:stretch>
            <a:fillRect/>
          </a:stretch>
        </p:blipFill>
        <p:spPr>
          <a:xfrm>
            <a:off x="3084723" y="0"/>
            <a:ext cx="6022554" cy="6858000"/>
          </a:xfrm>
          <a:prstGeom prst="rect">
            <a:avLst/>
          </a:prstGeom>
        </p:spPr>
      </p:pic>
    </p:spTree>
    <p:extLst>
      <p:ext uri="{BB962C8B-B14F-4D97-AF65-F5344CB8AC3E}">
        <p14:creationId xmlns:p14="http://schemas.microsoft.com/office/powerpoint/2010/main" val="12152522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番号プレースホルダー 1">
            <a:extLst>
              <a:ext uri="{FF2B5EF4-FFF2-40B4-BE49-F238E27FC236}">
                <a16:creationId xmlns:a16="http://schemas.microsoft.com/office/drawing/2014/main" id="{DE1E0388-00E1-66AA-F4FE-38AE03C316FA}"/>
              </a:ext>
            </a:extLst>
          </p:cNvPr>
          <p:cNvSpPr>
            <a:spLocks noGrp="1"/>
          </p:cNvSpPr>
          <p:nvPr>
            <p:ph type="sldNum" sz="quarter" idx="12"/>
          </p:nvPr>
        </p:nvSpPr>
        <p:spPr bwMode="auto">
          <a:xfrm>
            <a:off x="7175501" y="7100888"/>
            <a:ext cx="388937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fld id="{6BE94BC3-2BFE-44DA-AA0B-D65BD04C7B77}" type="slidenum">
              <a:rPr lang="en-US" altLang="ja-JP" sz="1200">
                <a:solidFill>
                  <a:srgbClr val="0033CC"/>
                </a:solidFill>
                <a:latin typeface="HG丸ｺﾞｼｯｸM-PRO" panose="020F0600000000000000" pitchFamily="50" charset="-128"/>
                <a:ea typeface="HG丸ｺﾞｼｯｸM-PRO" panose="020F0600000000000000" pitchFamily="50" charset="-128"/>
              </a:rPr>
              <a:pPr algn="ctr"/>
              <a:t>97</a:t>
            </a:fld>
            <a:endParaRPr lang="en-US" altLang="ja-JP" sz="1200">
              <a:solidFill>
                <a:srgbClr val="0033CC"/>
              </a:solidFill>
              <a:latin typeface="HG丸ｺﾞｼｯｸM-PRO" panose="020F0600000000000000" pitchFamily="50" charset="-128"/>
              <a:ea typeface="HG丸ｺﾞｼｯｸM-PRO" panose="020F0600000000000000" pitchFamily="50" charset="-128"/>
            </a:endParaRPr>
          </a:p>
        </p:txBody>
      </p:sp>
      <p:pic>
        <p:nvPicPr>
          <p:cNvPr id="3" name="Picture 4">
            <a:extLst>
              <a:ext uri="{FF2B5EF4-FFF2-40B4-BE49-F238E27FC236}">
                <a16:creationId xmlns:a16="http://schemas.microsoft.com/office/drawing/2014/main" id="{40DEEFFE-CC0B-D07A-290D-B5B3826439E6}"/>
              </a:ext>
            </a:extLst>
          </p:cNvPr>
          <p:cNvPicPr>
            <a:picLocks noChangeAspect="1" noChangeArrowheads="1"/>
          </p:cNvPicPr>
          <p:nvPr/>
        </p:nvPicPr>
        <p:blipFill>
          <a:blip r:embed="rId2"/>
          <a:srcRect/>
          <a:stretch>
            <a:fillRect/>
          </a:stretch>
        </p:blipFill>
        <p:spPr bwMode="auto">
          <a:xfrm>
            <a:off x="6000750" y="1"/>
            <a:ext cx="4667250" cy="3482975"/>
          </a:xfrm>
          <a:prstGeom prst="rect">
            <a:avLst/>
          </a:prstGeom>
          <a:ln>
            <a:noFill/>
          </a:ln>
          <a:effectLst>
            <a:outerShdw blurRad="292100" dist="139700" dir="2700000" algn="tl" rotWithShape="0">
              <a:srgbClr val="333333">
                <a:alpha val="65000"/>
              </a:srgbClr>
            </a:outerShdw>
          </a:effectLst>
        </p:spPr>
      </p:pic>
      <p:pic>
        <p:nvPicPr>
          <p:cNvPr id="96260" name="Picture 2" descr="画像 019">
            <a:extLst>
              <a:ext uri="{FF2B5EF4-FFF2-40B4-BE49-F238E27FC236}">
                <a16:creationId xmlns:a16="http://schemas.microsoft.com/office/drawing/2014/main" id="{6F5C5744-758F-3431-F7C3-31802FC70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66725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2" descr="img-9251031-0001">
            <a:extLst>
              <a:ext uri="{FF2B5EF4-FFF2-40B4-BE49-F238E27FC236}">
                <a16:creationId xmlns:a16="http://schemas.microsoft.com/office/drawing/2014/main" id="{BF66F6D3-4077-EB19-DD0B-7C127A8BA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95688"/>
            <a:ext cx="45339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テキスト ボックス 1">
            <a:extLst>
              <a:ext uri="{FF2B5EF4-FFF2-40B4-BE49-F238E27FC236}">
                <a16:creationId xmlns:a16="http://schemas.microsoft.com/office/drawing/2014/main" id="{578D0877-5A29-EF0E-C920-7327E6E28493}"/>
              </a:ext>
            </a:extLst>
          </p:cNvPr>
          <p:cNvSpPr txBox="1">
            <a:spLocks noChangeArrowheads="1"/>
          </p:cNvSpPr>
          <p:nvPr/>
        </p:nvSpPr>
        <p:spPr bwMode="auto">
          <a:xfrm>
            <a:off x="4224338" y="260350"/>
            <a:ext cx="2578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sz="2800">
                <a:latin typeface="HGP創英角ﾎﾟｯﾌﾟ体" panose="040B0A00000000000000" pitchFamily="50" charset="-128"/>
                <a:ea typeface="HGP創英角ﾎﾟｯﾌﾟ体" panose="040B0A00000000000000" pitchFamily="50" charset="-128"/>
              </a:rPr>
              <a:t>民間資金活用　</a:t>
            </a:r>
            <a:endParaRPr lang="en-US" altLang="ja-JP" sz="2800">
              <a:latin typeface="HGP創英角ﾎﾟｯﾌﾟ体" panose="040B0A00000000000000" pitchFamily="50" charset="-128"/>
              <a:ea typeface="HGP創英角ﾎﾟｯﾌﾟ体" panose="040B0A00000000000000" pitchFamily="50" charset="-128"/>
            </a:endParaRPr>
          </a:p>
          <a:p>
            <a:r>
              <a:rPr lang="en-US" altLang="ja-JP" sz="2800">
                <a:latin typeface="HGP創英角ﾎﾟｯﾌﾟ体" panose="040B0A00000000000000" pitchFamily="50" charset="-128"/>
                <a:ea typeface="HGP創英角ﾎﾟｯﾌﾟ体" panose="040B0A00000000000000" pitchFamily="50" charset="-128"/>
              </a:rPr>
              <a:t>PPP/PFI</a:t>
            </a:r>
            <a:r>
              <a:rPr lang="ja-JP" altLang="en-US" sz="2800">
                <a:latin typeface="HGP創英角ﾎﾟｯﾌﾟ体" panose="040B0A00000000000000" pitchFamily="50" charset="-128"/>
                <a:ea typeface="HGP創英角ﾎﾟｯﾌﾟ体" panose="040B0A00000000000000" pitchFamily="50" charset="-128"/>
              </a:rPr>
              <a:t>　等　</a:t>
            </a:r>
          </a:p>
        </p:txBody>
      </p:sp>
      <p:sp>
        <p:nvSpPr>
          <p:cNvPr id="96263" name="テキスト ボックス 1">
            <a:extLst>
              <a:ext uri="{FF2B5EF4-FFF2-40B4-BE49-F238E27FC236}">
                <a16:creationId xmlns:a16="http://schemas.microsoft.com/office/drawing/2014/main" id="{88C2D7B0-1BAD-BAA5-87CE-1C11B4F8B411}"/>
              </a:ext>
            </a:extLst>
          </p:cNvPr>
          <p:cNvSpPr txBox="1">
            <a:spLocks noChangeArrowheads="1"/>
          </p:cNvSpPr>
          <p:nvPr/>
        </p:nvSpPr>
        <p:spPr bwMode="auto">
          <a:xfrm>
            <a:off x="1731964" y="3760789"/>
            <a:ext cx="42513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a:t>新たな手法、</a:t>
            </a:r>
            <a:r>
              <a:rPr lang="en-US" altLang="ja-JP"/>
              <a:t>PPP/PFI</a:t>
            </a:r>
            <a:r>
              <a:rPr lang="ja-JP" altLang="en-US"/>
              <a:t>もその</a:t>
            </a:r>
            <a:r>
              <a:rPr lang="en-US" altLang="ja-JP"/>
              <a:t>1</a:t>
            </a:r>
            <a:r>
              <a:rPr lang="ja-JP" altLang="en-US"/>
              <a:t>つ</a:t>
            </a:r>
            <a:endParaRPr lang="en-US" altLang="ja-JP"/>
          </a:p>
          <a:p>
            <a:r>
              <a:rPr lang="ja-JP" altLang="en-US"/>
              <a:t>韓国では</a:t>
            </a:r>
            <a:r>
              <a:rPr lang="en-US" altLang="ja-JP"/>
              <a:t>2000</a:t>
            </a:r>
            <a:r>
              <a:rPr lang="ja-JP" altLang="en-US"/>
              <a:t>年に欧米では</a:t>
            </a:r>
            <a:r>
              <a:rPr lang="en-US" altLang="ja-JP"/>
              <a:t>1980</a:t>
            </a:r>
            <a:r>
              <a:rPr lang="ja-JP" altLang="en-US"/>
              <a:t>年代から</a:t>
            </a:r>
            <a:endParaRPr lang="en-US" altLang="ja-JP"/>
          </a:p>
          <a:p>
            <a:r>
              <a:rPr lang="ja-JP" altLang="en-US"/>
              <a:t>実施。日本はなぜできない。</a:t>
            </a:r>
            <a:endParaRPr lang="en-US" altLang="ja-JP"/>
          </a:p>
          <a:p>
            <a:endParaRPr lang="en-US" altLang="ja-JP"/>
          </a:p>
          <a:p>
            <a:r>
              <a:rPr lang="ja-JP" altLang="en-US"/>
              <a:t>韓国　テグ～ブサン高速道路</a:t>
            </a:r>
            <a:r>
              <a:rPr lang="en-US" altLang="ja-JP"/>
              <a:t>PFI</a:t>
            </a:r>
            <a:r>
              <a:rPr lang="ja-JP" altLang="en-US"/>
              <a:t>事業　と</a:t>
            </a:r>
            <a:endParaRPr lang="en-US" altLang="ja-JP"/>
          </a:p>
          <a:p>
            <a:r>
              <a:rPr lang="ja-JP" altLang="en-US"/>
              <a:t>永宋大橋　</a:t>
            </a:r>
            <a:r>
              <a:rPr lang="en-US" altLang="ja-JP"/>
              <a:t>CM</a:t>
            </a:r>
            <a:r>
              <a:rPr lang="ja-JP" altLang="en-US"/>
              <a:t>・</a:t>
            </a:r>
            <a:r>
              <a:rPr lang="en-US" altLang="ja-JP"/>
              <a:t>PFI</a:t>
            </a:r>
            <a:r>
              <a:rPr lang="ja-JP" altLang="en-US"/>
              <a:t>事業</a:t>
            </a:r>
            <a:endParaRPr lang="en-US" altLang="ja-JP"/>
          </a:p>
          <a:p>
            <a:r>
              <a:rPr lang="ja-JP" altLang="en-US"/>
              <a:t>橋梁１０５橋、トンネル</a:t>
            </a:r>
            <a:r>
              <a:rPr lang="en-US" altLang="ja-JP"/>
              <a:t>13</a:t>
            </a:r>
            <a:r>
              <a:rPr lang="ja-JP" altLang="en-US"/>
              <a:t>本</a:t>
            </a:r>
            <a:endParaRPr lang="en-US" altLang="ja-JP"/>
          </a:p>
          <a:p>
            <a:r>
              <a:rPr lang="en-US" altLang="ja-JP"/>
              <a:t>1</a:t>
            </a:r>
            <a:r>
              <a:rPr lang="ja-JP" altLang="en-US"/>
              <a:t>年間の設計照査と</a:t>
            </a:r>
            <a:r>
              <a:rPr lang="en-US" altLang="ja-JP"/>
              <a:t>4</a:t>
            </a:r>
            <a:r>
              <a:rPr lang="ja-JP" altLang="en-US"/>
              <a:t>年間の施工管理、</a:t>
            </a:r>
            <a:endParaRPr lang="en-US" altLang="ja-JP"/>
          </a:p>
          <a:p>
            <a:r>
              <a:rPr lang="ja-JP" altLang="en-US"/>
              <a:t>モニタリンング</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282689-3CCA-DF53-69E7-12E8A1D16D94}"/>
              </a:ext>
            </a:extLst>
          </p:cNvPr>
          <p:cNvSpPr txBox="1"/>
          <p:nvPr/>
        </p:nvSpPr>
        <p:spPr>
          <a:xfrm>
            <a:off x="573331" y="143060"/>
            <a:ext cx="9813905" cy="6247864"/>
          </a:xfrm>
          <a:prstGeom prst="rect">
            <a:avLst/>
          </a:prstGeom>
          <a:noFill/>
        </p:spPr>
        <p:txBody>
          <a:bodyPr wrap="none" rtlCol="0">
            <a:spAutoFit/>
          </a:bodyPr>
          <a:lstStyle/>
          <a:p>
            <a:r>
              <a:rPr kumimoji="1" lang="en-US" altLang="ja-JP" sz="4000" dirty="0"/>
              <a:t>30</a:t>
            </a:r>
            <a:r>
              <a:rPr kumimoji="1" lang="ja-JP" altLang="en-US" sz="4000" dirty="0"/>
              <a:t>年、否！明治以降変更されていない、</a:t>
            </a:r>
            <a:endParaRPr kumimoji="1" lang="en-US" altLang="ja-JP" sz="4000" dirty="0"/>
          </a:p>
          <a:p>
            <a:endParaRPr kumimoji="1" lang="en-US" altLang="ja-JP" sz="4000" dirty="0"/>
          </a:p>
          <a:p>
            <a:r>
              <a:rPr kumimoji="1" lang="ja-JP" altLang="en-US" sz="4000" dirty="0"/>
              <a:t>「新たな入札契約方式」の早期導入！</a:t>
            </a:r>
            <a:endParaRPr kumimoji="1" lang="en-US" altLang="ja-JP" sz="4000" dirty="0"/>
          </a:p>
          <a:p>
            <a:endParaRPr lang="en-US" altLang="ja-JP" sz="4000" dirty="0"/>
          </a:p>
          <a:p>
            <a:r>
              <a:rPr kumimoji="1" lang="en-US" altLang="ja-JP" sz="4000" dirty="0"/>
              <a:t>PPP/PFI,</a:t>
            </a:r>
            <a:r>
              <a:rPr kumimoji="1" lang="ja-JP" altLang="en-US" sz="4000" dirty="0"/>
              <a:t>デザインビルド</a:t>
            </a:r>
            <a:r>
              <a:rPr kumimoji="1" lang="en-US" altLang="ja-JP" sz="4000" dirty="0"/>
              <a:t>,</a:t>
            </a:r>
            <a:r>
              <a:rPr lang="en-US" altLang="ja-JP" sz="4000" dirty="0"/>
              <a:t>CM</a:t>
            </a:r>
            <a:r>
              <a:rPr lang="ja-JP" altLang="en-US" sz="4000" dirty="0"/>
              <a:t>・</a:t>
            </a:r>
            <a:r>
              <a:rPr lang="en-US" altLang="ja-JP" sz="4000" dirty="0"/>
              <a:t>PM</a:t>
            </a:r>
            <a:r>
              <a:rPr lang="ja-JP" altLang="en-US" sz="4000" dirty="0"/>
              <a:t>　・・・・・</a:t>
            </a:r>
            <a:endParaRPr kumimoji="1" lang="en-US" altLang="ja-JP" sz="4000" dirty="0"/>
          </a:p>
          <a:p>
            <a:endParaRPr kumimoji="1" lang="en-US" altLang="ja-JP" sz="4000" dirty="0"/>
          </a:p>
          <a:p>
            <a:r>
              <a:rPr kumimoji="1" lang="ja-JP" altLang="en-US" sz="4000" dirty="0"/>
              <a:t>先進国中、最も遅れている。</a:t>
            </a:r>
            <a:r>
              <a:rPr kumimoji="1" lang="ja-JP" altLang="en-US" sz="4000" dirty="0">
                <a:solidFill>
                  <a:srgbClr val="FF0000"/>
                </a:solidFill>
              </a:rPr>
              <a:t>恥ずかしいこと</a:t>
            </a:r>
            <a:r>
              <a:rPr kumimoji="1" lang="ja-JP" altLang="en-US" sz="4000" dirty="0"/>
              <a:t>。</a:t>
            </a:r>
            <a:endParaRPr kumimoji="1" lang="en-US" altLang="ja-JP" sz="4000" dirty="0"/>
          </a:p>
          <a:p>
            <a:endParaRPr lang="en-US" altLang="ja-JP" sz="4000" dirty="0"/>
          </a:p>
          <a:p>
            <a:r>
              <a:rPr kumimoji="1" lang="ja-JP" altLang="en-US" sz="4000" dirty="0"/>
              <a:t>ロケットが飛ばないのも、事故が起きるのも、</a:t>
            </a:r>
            <a:endParaRPr kumimoji="1" lang="en-US" altLang="ja-JP" sz="4000" dirty="0"/>
          </a:p>
          <a:p>
            <a:r>
              <a:rPr lang="ja-JP" altLang="en-US" sz="4000" dirty="0"/>
              <a:t>根本は何か？</a:t>
            </a:r>
            <a:endParaRPr kumimoji="1" lang="ja-JP" altLang="en-US" sz="4000" dirty="0"/>
          </a:p>
        </p:txBody>
      </p:sp>
    </p:spTree>
    <p:extLst>
      <p:ext uri="{BB962C8B-B14F-4D97-AF65-F5344CB8AC3E}">
        <p14:creationId xmlns:p14="http://schemas.microsoft.com/office/powerpoint/2010/main" val="3299334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876A067-AA3A-4120-95A3-5664227EC1CF}" type="slidenum">
              <a:rPr lang="en-US" altLang="ja-JP" sz="1400">
                <a:latin typeface="Arial" panose="020B0604020202020204" pitchFamily="34" charset="0"/>
              </a:rPr>
              <a:pPr>
                <a:spcBef>
                  <a:spcPct val="0"/>
                </a:spcBef>
                <a:buFontTx/>
                <a:buNone/>
              </a:pPr>
              <a:t>99</a:t>
            </a:fld>
            <a:endParaRPr lang="en-US" altLang="ja-JP" sz="1400">
              <a:latin typeface="Arial" panose="020B0604020202020204" pitchFamily="34" charset="0"/>
            </a:endParaRPr>
          </a:p>
        </p:txBody>
      </p:sp>
      <p:sp>
        <p:nvSpPr>
          <p:cNvPr id="7171" name="角丸四角形 2"/>
          <p:cNvSpPr>
            <a:spLocks noChangeArrowheads="1"/>
          </p:cNvSpPr>
          <p:nvPr/>
        </p:nvSpPr>
        <p:spPr bwMode="auto">
          <a:xfrm>
            <a:off x="1524001" y="1"/>
            <a:ext cx="9136063" cy="692696"/>
          </a:xfrm>
          <a:prstGeom prst="roundRect">
            <a:avLst>
              <a:gd name="adj" fmla="val 16667"/>
            </a:avLst>
          </a:prstGeom>
          <a:solidFill>
            <a:schemeClr val="bg2"/>
          </a:solidFill>
          <a:ln w="9525" algn="ctr">
            <a:solidFill>
              <a:schemeClr val="tx1"/>
            </a:solidFill>
            <a:miter lim="800000"/>
            <a:headEnd/>
            <a:tailEnd/>
          </a:ln>
        </p:spPr>
        <p:txBody>
          <a:bodyPr wrap="none">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ja-JP" altLang="en-US" sz="4400" b="1" spc="50" dirty="0">
                <a:ln w="11430"/>
                <a:effectLst>
                  <a:outerShdw blurRad="76200" dist="50800" dir="5400000" algn="tl" rotWithShape="0">
                    <a:srgbClr val="000000">
                      <a:alpha val="65000"/>
                    </a:srgbClr>
                  </a:outerShdw>
                </a:effectLst>
                <a:ea typeface="HGP創英角ﾎﾟｯﾌﾟ体" pitchFamily="50" charset="-128"/>
              </a:rPr>
              <a:t>最後に役所の直すべきところ</a:t>
            </a:r>
          </a:p>
        </p:txBody>
      </p:sp>
      <p:sp>
        <p:nvSpPr>
          <p:cNvPr id="6" name="角丸四角形 3"/>
          <p:cNvSpPr>
            <a:spLocks noChangeArrowheads="1"/>
          </p:cNvSpPr>
          <p:nvPr/>
        </p:nvSpPr>
        <p:spPr bwMode="auto">
          <a:xfrm>
            <a:off x="1500188" y="692150"/>
            <a:ext cx="9144001" cy="5761038"/>
          </a:xfrm>
          <a:prstGeom prst="roundRect">
            <a:avLst>
              <a:gd name="adj" fmla="val 16667"/>
            </a:avLst>
          </a:prstGeom>
          <a:noFill/>
          <a:ln w="9525" algn="ctr">
            <a:solidFill>
              <a:schemeClr val="tx1"/>
            </a:solidFill>
            <a:miter lim="800000"/>
            <a:headEnd/>
            <a:tailEnd/>
          </a:ln>
        </p:spPr>
        <p:txBody>
          <a:bodyPr wrap="none"/>
          <a:lstStyle/>
          <a:p>
            <a:pPr eaLnBrk="1" hangingPunct="1">
              <a:defRPr/>
            </a:pPr>
            <a:r>
              <a:rPr lang="ja-JP" altLang="en-US" sz="2400" b="1" dirty="0">
                <a:latin typeface="HG創英角ﾎﾟｯﾌﾟ体" panose="040B0A09000000000000" pitchFamily="49" charset="-128"/>
                <a:ea typeface="HG創英角ﾎﾟｯﾌﾟ体" panose="040B0A09000000000000" pitchFamily="49" charset="-128"/>
              </a:rPr>
              <a:t>●新たな考えになれない、いまだに作ることを！</a:t>
            </a:r>
            <a:endParaRPr lang="en-US" altLang="ja-JP" sz="2400" b="1" dirty="0">
              <a:latin typeface="HG創英角ﾎﾟｯﾌﾟ体" panose="040B0A09000000000000" pitchFamily="49" charset="-128"/>
              <a:ea typeface="HG創英角ﾎﾟｯﾌﾟ体" panose="040B0A09000000000000" pitchFamily="49" charset="-128"/>
            </a:endParaRPr>
          </a:p>
          <a:p>
            <a:pPr eaLnBrk="1" hangingPunct="1">
              <a:defRPr/>
            </a:pPr>
            <a:r>
              <a:rPr lang="ja-JP" altLang="en-US" sz="2400" b="1">
                <a:latin typeface="HG創英角ﾎﾟｯﾌﾟ体" panose="040B0A09000000000000" pitchFamily="49" charset="-128"/>
                <a:ea typeface="HG創英角ﾎﾟｯﾌﾟ体" panose="040B0A09000000000000" pitchFamily="49" charset="-128"/>
              </a:rPr>
              <a:t>　成長期の考えを現在も、し続ける。実績主義。</a:t>
            </a:r>
            <a:endParaRPr lang="en-US" altLang="ja-JP" sz="2400" b="1" dirty="0">
              <a:latin typeface="HG創英角ﾎﾟｯﾌﾟ体" panose="040B0A09000000000000" pitchFamily="49" charset="-128"/>
              <a:ea typeface="HG創英角ﾎﾟｯﾌﾟ体" panose="040B0A09000000000000" pitchFamily="49" charset="-128"/>
            </a:endParaRPr>
          </a:p>
          <a:p>
            <a:pPr algn="ctr" eaLnBrk="1" hangingPunct="1">
              <a:defRPr/>
            </a:pPr>
            <a:r>
              <a:rPr lang="ja-JP" altLang="en-US" sz="2800" b="1" dirty="0">
                <a:latin typeface="HG創英角ﾎﾟｯﾌﾟ体" panose="040B0A09000000000000" pitchFamily="49" charset="-128"/>
                <a:ea typeface="HG創英角ﾎﾟｯﾌﾟ体" panose="040B0A09000000000000" pitchFamily="49" charset="-128"/>
              </a:rPr>
              <a:t>　　　　　　　　　　　</a:t>
            </a:r>
            <a:endParaRPr lang="en-US" altLang="ja-JP" sz="2800" b="1" dirty="0">
              <a:latin typeface="HG創英角ﾎﾟｯﾌﾟ体" panose="040B0A09000000000000" pitchFamily="49" charset="-128"/>
              <a:ea typeface="HG創英角ﾎﾟｯﾌﾟ体" panose="040B0A09000000000000" pitchFamily="49" charset="-128"/>
            </a:endParaRPr>
          </a:p>
          <a:p>
            <a:pPr>
              <a:spcBef>
                <a:spcPct val="0"/>
              </a:spcBef>
            </a:pPr>
            <a:r>
              <a:rPr lang="ja-JP" altLang="en-US" sz="2800" b="1" dirty="0">
                <a:latin typeface="AR P丸ゴシック体M" pitchFamily="50" charset="-128"/>
                <a:ea typeface="AR P丸ゴシック体M" pitchFamily="50" charset="-128"/>
              </a:rPr>
              <a:t>・プライド　わかってないのに、わかったふり</a:t>
            </a:r>
            <a:endParaRPr lang="en-US" altLang="ja-JP" sz="2800" b="1" dirty="0">
              <a:latin typeface="AR P丸ゴシック体M" pitchFamily="50" charset="-128"/>
              <a:ea typeface="AR P丸ゴシック体M" pitchFamily="50" charset="-128"/>
            </a:endParaRPr>
          </a:p>
          <a:p>
            <a:pPr>
              <a:spcBef>
                <a:spcPct val="0"/>
              </a:spcBef>
            </a:pPr>
            <a:endParaRPr lang="en-US" altLang="ja-JP" sz="2800" b="1" dirty="0">
              <a:latin typeface="AR P丸ゴシック体M" pitchFamily="50" charset="-128"/>
              <a:ea typeface="AR P丸ゴシック体M" pitchFamily="50" charset="-128"/>
            </a:endParaRPr>
          </a:p>
          <a:p>
            <a:pPr>
              <a:spcBef>
                <a:spcPct val="0"/>
              </a:spcBef>
            </a:pPr>
            <a:r>
              <a:rPr lang="ja-JP" altLang="en-US" sz="2800" b="1" dirty="0">
                <a:latin typeface="AR P丸ゴシック体M" pitchFamily="50" charset="-128"/>
                <a:ea typeface="AR P丸ゴシック体M" pitchFamily="50" charset="-128"/>
              </a:rPr>
              <a:t>・決められない。常に上を気にしてる。</a:t>
            </a:r>
            <a:endParaRPr lang="en-US" altLang="ja-JP" sz="2800" b="1" dirty="0">
              <a:latin typeface="AR P丸ゴシック体M" pitchFamily="50" charset="-128"/>
              <a:ea typeface="AR P丸ゴシック体M" pitchFamily="50" charset="-128"/>
            </a:endParaRPr>
          </a:p>
          <a:p>
            <a:pPr>
              <a:spcBef>
                <a:spcPct val="0"/>
              </a:spcBef>
            </a:pPr>
            <a:endParaRPr lang="en-US" altLang="ja-JP" sz="2800" b="1" dirty="0">
              <a:latin typeface="AR P丸ゴシック体M" pitchFamily="50" charset="-128"/>
              <a:ea typeface="AR P丸ゴシック体M" pitchFamily="50" charset="-128"/>
            </a:endParaRPr>
          </a:p>
          <a:p>
            <a:pPr>
              <a:spcBef>
                <a:spcPct val="0"/>
              </a:spcBef>
            </a:pPr>
            <a:r>
              <a:rPr lang="ja-JP" altLang="en-US" sz="2800" b="1" dirty="0">
                <a:latin typeface="AR P丸ゴシック体M" pitchFamily="50" charset="-128"/>
                <a:ea typeface="AR P丸ゴシック体M" pitchFamily="50" charset="-128"/>
              </a:rPr>
              <a:t>・隠蔽主義　大したことないのに隠そうとする。</a:t>
            </a:r>
            <a:endParaRPr lang="en-US" altLang="ja-JP" sz="2800" b="1" dirty="0">
              <a:latin typeface="AR P丸ゴシック体M" pitchFamily="50" charset="-128"/>
              <a:ea typeface="AR P丸ゴシック体M" pitchFamily="50" charset="-128"/>
            </a:endParaRPr>
          </a:p>
          <a:p>
            <a:pPr>
              <a:spcBef>
                <a:spcPct val="0"/>
              </a:spcBef>
            </a:pPr>
            <a:endParaRPr lang="en-US" altLang="ja-JP" sz="2800" b="1" dirty="0">
              <a:latin typeface="AR P丸ゴシック体M" pitchFamily="50" charset="-128"/>
              <a:ea typeface="AR P丸ゴシック体M" pitchFamily="50" charset="-128"/>
            </a:endParaRPr>
          </a:p>
          <a:p>
            <a:pPr>
              <a:spcBef>
                <a:spcPct val="0"/>
              </a:spcBef>
            </a:pPr>
            <a:r>
              <a:rPr lang="ja-JP" altLang="en-US" sz="2800" b="1" dirty="0">
                <a:latin typeface="AR P丸ゴシック体M" pitchFamily="50" charset="-128"/>
                <a:ea typeface="AR P丸ゴシック体M" pitchFamily="50" charset="-128"/>
              </a:rPr>
              <a:t>・学生の頃は優秀だったんだろうな！</a:t>
            </a:r>
            <a:endParaRPr lang="en-US" altLang="ja-JP" sz="2800" b="1" dirty="0">
              <a:latin typeface="AR P丸ゴシック体M" pitchFamily="50" charset="-128"/>
              <a:ea typeface="AR P丸ゴシック体M" pitchFamily="50" charset="-128"/>
            </a:endParaRPr>
          </a:p>
          <a:p>
            <a:pPr>
              <a:spcBef>
                <a:spcPct val="0"/>
              </a:spcBef>
            </a:pPr>
            <a:endParaRPr lang="en-US" altLang="ja-JP" sz="2800" b="1" dirty="0">
              <a:latin typeface="AR P丸ゴシック体M" pitchFamily="50" charset="-128"/>
              <a:ea typeface="AR P丸ゴシック体M" pitchFamily="50" charset="-128"/>
            </a:endParaRPr>
          </a:p>
          <a:p>
            <a:pPr>
              <a:spcBef>
                <a:spcPct val="0"/>
              </a:spcBef>
            </a:pPr>
            <a:r>
              <a:rPr lang="ja-JP" altLang="en-US" sz="2800" b="1" dirty="0">
                <a:solidFill>
                  <a:srgbClr val="00B050"/>
                </a:solidFill>
                <a:latin typeface="AR P丸ゴシック体M" pitchFamily="50" charset="-128"/>
                <a:ea typeface="AR P丸ゴシック体M" pitchFamily="50" charset="-128"/>
              </a:rPr>
              <a:t>よろしければ、相談に乗ります。</a:t>
            </a:r>
            <a:endParaRPr lang="en-US" altLang="ja-JP" sz="2800" b="1" dirty="0">
              <a:solidFill>
                <a:srgbClr val="00B050"/>
              </a:solidFill>
              <a:latin typeface="AR P丸ゴシック体M" pitchFamily="50" charset="-128"/>
              <a:ea typeface="AR P丸ゴシック体M" pitchFamily="50" charset="-128"/>
            </a:endParaRPr>
          </a:p>
          <a:p>
            <a:pPr>
              <a:spcBef>
                <a:spcPct val="0"/>
              </a:spcBef>
            </a:pPr>
            <a:r>
              <a:rPr lang="ja-JP" altLang="en-US" sz="2800" b="1" dirty="0">
                <a:latin typeface="AR P丸ゴシック体M" pitchFamily="50" charset="-128"/>
                <a:ea typeface="AR P丸ゴシック体M" pitchFamily="50" charset="-128"/>
              </a:rPr>
              <a:t>　　</a:t>
            </a:r>
            <a:endParaRPr lang="en-US" altLang="ja-JP" sz="2800" b="1" dirty="0">
              <a:latin typeface="AR P丸ゴシック体M" pitchFamily="50" charset="-128"/>
              <a:ea typeface="AR P丸ゴシック体M" pitchFamily="50" charset="-128"/>
            </a:endParaRPr>
          </a:p>
          <a:p>
            <a:pPr>
              <a:spcBef>
                <a:spcPct val="0"/>
              </a:spcBef>
            </a:pPr>
            <a:endParaRPr lang="en-US" altLang="ja-JP" sz="2800" b="1" dirty="0">
              <a:latin typeface="Arial" charset="0"/>
              <a:ea typeface="AR P丸ゴシック体M" pitchFamily="50" charset="-128"/>
            </a:endParaRPr>
          </a:p>
          <a:p>
            <a:pPr>
              <a:spcBef>
                <a:spcPct val="0"/>
              </a:spcBef>
            </a:pPr>
            <a:endParaRPr lang="en-US" altLang="ja-JP" sz="2800" dirty="0">
              <a:latin typeface="Arial" charset="0"/>
            </a:endParaRPr>
          </a:p>
          <a:p>
            <a:pPr>
              <a:spcBef>
                <a:spcPct val="0"/>
              </a:spcBef>
            </a:pPr>
            <a:r>
              <a:rPr lang="ja-JP" altLang="en-US" sz="2800" dirty="0">
                <a:latin typeface="Arial" charset="0"/>
              </a:rPr>
              <a:t>　　　　　　　　　　　</a:t>
            </a:r>
          </a:p>
          <a:p>
            <a:pPr algn="ctr" eaLnBrk="1" hangingPunct="1">
              <a:defRPr/>
            </a:pPr>
            <a:r>
              <a:rPr lang="ja-JP" altLang="en-US" sz="2800" b="1" dirty="0">
                <a:latin typeface="AR P丸ゴシック体M" pitchFamily="50" charset="-128"/>
                <a:ea typeface="AR P丸ゴシック体M" pitchFamily="50" charset="-128"/>
              </a:rPr>
              <a:t>　</a:t>
            </a:r>
            <a:endParaRPr lang="en-US" altLang="ja-JP" sz="2800" b="1" spc="50" dirty="0">
              <a:ln w="11430"/>
              <a:effectLst>
                <a:outerShdw blurRad="76200" dist="50800" dir="5400000" algn="tl" rotWithShape="0">
                  <a:srgbClr val="000000">
                    <a:alpha val="65000"/>
                  </a:srgbClr>
                </a:outerShdw>
              </a:effectLst>
              <a:latin typeface="HGS創英角ﾎﾟｯﾌﾟ体" pitchFamily="50" charset="-128"/>
              <a:ea typeface="HGS創英角ﾎﾟｯﾌﾟ体" pitchFamily="50" charset="-128"/>
            </a:endParaRPr>
          </a:p>
          <a:p>
            <a:pPr algn="ctr" eaLnBrk="1" hangingPunct="1">
              <a:defRPr/>
            </a:pPr>
            <a:endParaRPr lang="en-US" altLang="ja-JP" b="1" dirty="0">
              <a:latin typeface="AR P丸ゴシック体M" pitchFamily="50" charset="-128"/>
              <a:ea typeface="AR P丸ゴシック体M" pitchFamily="50" charset="-128"/>
            </a:endParaRPr>
          </a:p>
          <a:p>
            <a:pPr algn="ctr" eaLnBrk="1" hangingPunct="1">
              <a:defRPr/>
            </a:pPr>
            <a:r>
              <a:rPr lang="ja-JP" altLang="en-US" b="1" dirty="0">
                <a:latin typeface="AR P丸ゴシック体M" pitchFamily="50" charset="-128"/>
                <a:ea typeface="AR P丸ゴシック体M" pitchFamily="50" charset="-128"/>
              </a:rPr>
              <a:t>　　　</a:t>
            </a:r>
            <a:endParaRPr lang="en-US" altLang="ja-JP" b="1" dirty="0">
              <a:latin typeface="AR P丸ゴシック体M" pitchFamily="50" charset="-128"/>
              <a:ea typeface="AR P丸ゴシック体M" pitchFamily="50" charset="-128"/>
            </a:endParaRPr>
          </a:p>
          <a:p>
            <a:pPr algn="ctr" eaLnBrk="1" hangingPunct="1">
              <a:defRPr/>
            </a:pPr>
            <a:r>
              <a:rPr lang="ja-JP" altLang="en-US" sz="2800" dirty="0">
                <a:latin typeface="HGS創英角ﾎﾟｯﾌﾟ体" pitchFamily="50" charset="-128"/>
                <a:ea typeface="HGS創英角ﾎﾟｯﾌﾟ体" pitchFamily="50" charset="-128"/>
              </a:rPr>
              <a:t>　　　</a:t>
            </a:r>
          </a:p>
        </p:txBody>
      </p:sp>
    </p:spTree>
    <p:extLst>
      <p:ext uri="{BB962C8B-B14F-4D97-AF65-F5344CB8AC3E}">
        <p14:creationId xmlns:p14="http://schemas.microsoft.com/office/powerpoint/2010/main" val="15609341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7764</TotalTime>
  <Words>8583</Words>
  <Application>Microsoft Office PowerPoint</Application>
  <PresentationFormat>ワイド画面</PresentationFormat>
  <Paragraphs>1693</Paragraphs>
  <Slides>100</Slides>
  <Notes>0</Notes>
  <HiddenSlides>0</HiddenSlides>
  <MMClips>0</MMClips>
  <ScaleCrop>false</ScaleCrop>
  <HeadingPairs>
    <vt:vector size="6" baseType="variant">
      <vt:variant>
        <vt:lpstr>使用されているフォント</vt:lpstr>
      </vt:variant>
      <vt:variant>
        <vt:i4>22</vt:i4>
      </vt:variant>
      <vt:variant>
        <vt:lpstr>テーマ</vt:lpstr>
      </vt:variant>
      <vt:variant>
        <vt:i4>2</vt:i4>
      </vt:variant>
      <vt:variant>
        <vt:lpstr>スライド タイトル</vt:lpstr>
      </vt:variant>
      <vt:variant>
        <vt:i4>100</vt:i4>
      </vt:variant>
    </vt:vector>
  </HeadingPairs>
  <TitlesOfParts>
    <vt:vector size="124" baseType="lpstr">
      <vt:lpstr>AR P丸ゴシック体M</vt:lpstr>
      <vt:lpstr>BIZ UDPGothic</vt:lpstr>
      <vt:lpstr>BIZ UDPGothic</vt:lpstr>
      <vt:lpstr>ＤＦ平成ゴシック体W5</vt:lpstr>
      <vt:lpstr>HGP教科書体</vt:lpstr>
      <vt:lpstr>HGP創英角ｺﾞｼｯｸUB</vt:lpstr>
      <vt:lpstr>HGP創英角ﾎﾟｯﾌﾟ体</vt:lpstr>
      <vt:lpstr>HGS創英角ﾎﾟｯﾌﾟ体</vt:lpstr>
      <vt:lpstr>HG丸ｺﾞｼｯｸM-PRO</vt:lpstr>
      <vt:lpstr>HG創英角ﾎﾟｯﾌﾟ体</vt:lpstr>
      <vt:lpstr>Meiryo UI</vt:lpstr>
      <vt:lpstr>ＭＳ Ｐゴシック</vt:lpstr>
      <vt:lpstr>ＭＳ ゴシック</vt:lpstr>
      <vt:lpstr>y</vt:lpstr>
      <vt:lpstr>メイリオ</vt:lpstr>
      <vt:lpstr>Yu Gothic</vt:lpstr>
      <vt:lpstr>Yu Gothic</vt:lpstr>
      <vt:lpstr>Arial</vt:lpstr>
      <vt:lpstr>Calibri</vt:lpstr>
      <vt:lpstr>Calibri Light</vt:lpstr>
      <vt:lpstr>Cambria Math</vt:lpstr>
      <vt:lpstr>Times New Roman</vt:lpstr>
      <vt:lpstr>Office ​​テーマ</vt:lpstr>
      <vt:lpstr>Office テーマ</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発注手法（契約相手先選定）の一つ</vt:lpstr>
      <vt:lpstr>ガイドラインを見てください</vt:lpstr>
      <vt:lpstr>PowerPoint プレゼンテーション</vt:lpstr>
      <vt:lpstr>PowerPoint プレゼンテーション</vt:lpstr>
      <vt:lpstr>PowerPoint プレゼンテーション</vt:lpstr>
      <vt:lpstr>PowerPoint プレゼンテーション</vt:lpstr>
      <vt:lpstr>プロポーザルの発注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各種ガイドライン改正の概要</vt:lpstr>
      <vt:lpstr>各種ガイドライン改正の概要</vt:lpstr>
      <vt:lpstr>ＶＦＭガイドライン改正の概要（競争の効果の反映）</vt:lpstr>
      <vt:lpstr>各種ガイドライン改正の概要</vt:lpstr>
      <vt:lpstr>各種ガイドライン改正（案）の概要</vt:lpstr>
      <vt:lpstr>各種ガイドライン改正（案）の概要</vt:lpstr>
      <vt:lpstr>ＰＰＰ／ＰＦＩ推進アクションプラン （令和５年改定版）の概要</vt:lpstr>
      <vt:lpstr>ＰＰＰ／ＰＦＩ推進アクションプランの改定について</vt:lpstr>
      <vt:lpstr>１．事業件数１０年ターゲットの設定</vt:lpstr>
      <vt:lpstr>２．新分野の開拓</vt:lpstr>
      <vt:lpstr>３．ＰＰＰ／ＰＦＩ手法の進化・多様化</vt:lpstr>
      <vt:lpstr>（参考） 「５年件数目標」と「事業件数１０年ターゲット」の内訳</vt:lpstr>
      <vt:lpstr>（参考） 新たな官民連携方式「ウォーターＰＰＰ」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各種ガイドライン改正の概要</vt:lpstr>
      <vt:lpstr>各種ガイドライン改正の概要</vt:lpstr>
      <vt:lpstr>ＶＦＭガイドライン改正の概要（競争の効果の反映）</vt:lpstr>
      <vt:lpstr>各種ガイドライン改正の概要</vt:lpstr>
      <vt:lpstr>ガイドライン、等の改定が有った場合は 一番新しいものを使う</vt:lpstr>
      <vt:lpstr>PowerPoint プレゼンテーション</vt:lpstr>
      <vt:lpstr>ＰＦＩ法は規制緩和法（職員は楽になるのに）</vt:lpstr>
      <vt:lpstr>地元企業優遇 </vt:lpstr>
      <vt:lpstr>地元企業参画推進：自治体の発注の工夫と研修の充実  自治体職員・議員の理解の促進・地元企業の育成  この努力なく発注された案件は、審査にも課題が残る</vt:lpstr>
      <vt:lpstr>地元企業をどう入れるか？ </vt:lpstr>
      <vt:lpstr>ＰＰＰ・ＰＦＩ事業推進手順 最近の傾向：サウンディングの手法</vt:lpstr>
      <vt:lpstr>ＰＰＰ／ＰＦＩ参入に備えるには？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提案者の提案にたいして</vt:lpstr>
      <vt:lpstr>提案者に対する印象</vt:lpstr>
      <vt:lpstr>提案者に対する印象</vt:lpstr>
      <vt:lpstr>PPP/PFI参入のために重要なこと！</vt:lpstr>
      <vt:lpstr>審査委員の職業と専門分野 </vt:lpstr>
      <vt:lpstr>基本 審査員が何をどう考えるか？ どんなに情報収集しても不確かな部分は残る ではどうする？</vt:lpstr>
      <vt:lpstr>審査での提案書の取り扱い について</vt:lpstr>
      <vt:lpstr>決定の方法 ①単純に委員の採点を合算・平均化して決定 ②委員採点で各項目で1位のところに満点、2位75％とか ③上記に加え、判断に差のある部分を協議 ④僅差の場合に、1位投票をする ⑤僅差でなくとも1位投票をする</vt:lpstr>
      <vt:lpstr>審査委員会でどんな議論が？  提案者の提案に対し</vt:lpstr>
      <vt:lpstr>提案者の提案にたいして</vt:lpstr>
      <vt:lpstr>ヒアリングにたいして</vt:lpstr>
      <vt:lpstr>富山市の場合</vt:lpstr>
      <vt:lpstr>富山市での６条提案に関する事例  K（熊谷）P（パシコン）Y（横川ブリッジ）の3社連盟提案 市内橋梁包括管理と神通大橋の更新事業 </vt:lpstr>
      <vt:lpstr>審査プロセス　</vt:lpstr>
      <vt:lpstr>審査項目(基準)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植野 芳彦</cp:lastModifiedBy>
  <cp:revision>29</cp:revision>
  <dcterms:created xsi:type="dcterms:W3CDTF">2021-05-17T04:17:13Z</dcterms:created>
  <dcterms:modified xsi:type="dcterms:W3CDTF">2023-07-23T22:13:13Z</dcterms:modified>
</cp:coreProperties>
</file>