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540" r:id="rId3"/>
    <p:sldId id="1708" r:id="rId4"/>
    <p:sldId id="1705" r:id="rId5"/>
    <p:sldId id="264" r:id="rId6"/>
    <p:sldId id="1706" r:id="rId7"/>
    <p:sldId id="1154" r:id="rId8"/>
    <p:sldId id="1188" r:id="rId9"/>
    <p:sldId id="1032" r:id="rId10"/>
    <p:sldId id="1053" r:id="rId11"/>
    <p:sldId id="1082" r:id="rId12"/>
    <p:sldId id="1059" r:id="rId13"/>
    <p:sldId id="258" r:id="rId14"/>
    <p:sldId id="2828" r:id="rId15"/>
    <p:sldId id="2852" r:id="rId16"/>
    <p:sldId id="2848" r:id="rId17"/>
    <p:sldId id="2853" r:id="rId18"/>
    <p:sldId id="2854" r:id="rId19"/>
    <p:sldId id="2855" r:id="rId20"/>
    <p:sldId id="2856" r:id="rId21"/>
    <p:sldId id="2857" r:id="rId22"/>
    <p:sldId id="2858" r:id="rId23"/>
    <p:sldId id="2859" r:id="rId24"/>
    <p:sldId id="2860" r:id="rId25"/>
    <p:sldId id="2861" r:id="rId26"/>
    <p:sldId id="2862" r:id="rId27"/>
    <p:sldId id="2863" r:id="rId28"/>
    <p:sldId id="2864" r:id="rId29"/>
    <p:sldId id="2865" r:id="rId30"/>
    <p:sldId id="2866" r:id="rId31"/>
    <p:sldId id="2867" r:id="rId32"/>
    <p:sldId id="259" r:id="rId33"/>
    <p:sldId id="260" r:id="rId34"/>
    <p:sldId id="261" r:id="rId35"/>
    <p:sldId id="262" r:id="rId36"/>
    <p:sldId id="2834" r:id="rId37"/>
    <p:sldId id="2835" r:id="rId38"/>
    <p:sldId id="2836" r:id="rId39"/>
    <p:sldId id="2838" r:id="rId40"/>
    <p:sldId id="2874" r:id="rId41"/>
    <p:sldId id="2873" r:id="rId42"/>
    <p:sldId id="2841" r:id="rId43"/>
    <p:sldId id="2842" r:id="rId44"/>
    <p:sldId id="265" r:id="rId45"/>
    <p:sldId id="266" r:id="rId46"/>
    <p:sldId id="288" r:id="rId47"/>
    <p:sldId id="284" r:id="rId48"/>
    <p:sldId id="269" r:id="rId49"/>
    <p:sldId id="270" r:id="rId50"/>
    <p:sldId id="271" r:id="rId51"/>
    <p:sldId id="273" r:id="rId52"/>
    <p:sldId id="274" r:id="rId53"/>
    <p:sldId id="276" r:id="rId54"/>
    <p:sldId id="277" r:id="rId55"/>
    <p:sldId id="278" r:id="rId56"/>
    <p:sldId id="279" r:id="rId57"/>
    <p:sldId id="280" r:id="rId58"/>
    <p:sldId id="281" r:id="rId59"/>
    <p:sldId id="282" r:id="rId60"/>
    <p:sldId id="283" r:id="rId61"/>
    <p:sldId id="285" r:id="rId62"/>
    <p:sldId id="286" r:id="rId63"/>
    <p:sldId id="287" r:id="rId64"/>
    <p:sldId id="2872" r:id="rId65"/>
    <p:sldId id="2844" r:id="rId66"/>
    <p:sldId id="267" r:id="rId67"/>
    <p:sldId id="2869" r:id="rId68"/>
    <p:sldId id="2870" r:id="rId69"/>
    <p:sldId id="2839" r:id="rId70"/>
    <p:sldId id="2759" r:id="rId71"/>
    <p:sldId id="1305" r:id="rId72"/>
    <p:sldId id="2832" r:id="rId73"/>
    <p:sldId id="2833" r:id="rId74"/>
    <p:sldId id="2840" r:id="rId75"/>
    <p:sldId id="2875" r:id="rId76"/>
    <p:sldId id="2871" r:id="rId7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FBDFB-2058-4624-9DDE-2F067D139764}" v="77" dt="2023-09-16T00:21:01.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植野 芳彦" userId="86ab4e6fb1040a80" providerId="LiveId" clId="{CB7FBDFB-2058-4624-9DDE-2F067D139764}"/>
    <pc:docChg chg="undo custSel addSld delSld modSld">
      <pc:chgData name="植野 芳彦" userId="86ab4e6fb1040a80" providerId="LiveId" clId="{CB7FBDFB-2058-4624-9DDE-2F067D139764}" dt="2023-09-18T06:28:46.739" v="3700" actId="27636"/>
      <pc:docMkLst>
        <pc:docMk/>
      </pc:docMkLst>
      <pc:sldChg chg="addSp modSp mod">
        <pc:chgData name="植野 芳彦" userId="86ab4e6fb1040a80" providerId="LiveId" clId="{CB7FBDFB-2058-4624-9DDE-2F067D139764}" dt="2023-09-14T23:10:17.438" v="1003" actId="1076"/>
        <pc:sldMkLst>
          <pc:docMk/>
          <pc:sldMk cId="3012947233" sldId="256"/>
        </pc:sldMkLst>
        <pc:spChg chg="mod">
          <ac:chgData name="植野 芳彦" userId="86ab4e6fb1040a80" providerId="LiveId" clId="{CB7FBDFB-2058-4624-9DDE-2F067D139764}" dt="2023-09-14T23:10:17.438" v="1003" actId="1076"/>
          <ac:spMkLst>
            <pc:docMk/>
            <pc:sldMk cId="3012947233" sldId="256"/>
            <ac:spMk id="3" creationId="{FBA6103F-73A7-CD19-B752-C4DDB21CA49F}"/>
          </ac:spMkLst>
        </pc:spChg>
        <pc:spChg chg="add mod">
          <ac:chgData name="植野 芳彦" userId="86ab4e6fb1040a80" providerId="LiveId" clId="{CB7FBDFB-2058-4624-9DDE-2F067D139764}" dt="2023-09-14T23:10:09.758" v="1002" actId="20577"/>
          <ac:spMkLst>
            <pc:docMk/>
            <pc:sldMk cId="3012947233" sldId="256"/>
            <ac:spMk id="4" creationId="{694BD8D0-B641-E267-3725-9C62252C1749}"/>
          </ac:spMkLst>
        </pc:spChg>
      </pc:sldChg>
      <pc:sldChg chg="del">
        <pc:chgData name="植野 芳彦" userId="86ab4e6fb1040a80" providerId="LiveId" clId="{CB7FBDFB-2058-4624-9DDE-2F067D139764}" dt="2023-09-13T22:29:58.819" v="908" actId="2696"/>
        <pc:sldMkLst>
          <pc:docMk/>
          <pc:sldMk cId="4241403728" sldId="257"/>
        </pc:sldMkLst>
      </pc:sldChg>
      <pc:sldChg chg="addSp modSp mod">
        <pc:chgData name="植野 芳彦" userId="86ab4e6fb1040a80" providerId="LiveId" clId="{CB7FBDFB-2058-4624-9DDE-2F067D139764}" dt="2023-09-14T23:17:10.468" v="1386" actId="255"/>
        <pc:sldMkLst>
          <pc:docMk/>
          <pc:sldMk cId="624213384" sldId="258"/>
        </pc:sldMkLst>
        <pc:spChg chg="add mod">
          <ac:chgData name="植野 芳彦" userId="86ab4e6fb1040a80" providerId="LiveId" clId="{CB7FBDFB-2058-4624-9DDE-2F067D139764}" dt="2023-09-14T23:17:10.468" v="1386" actId="255"/>
          <ac:spMkLst>
            <pc:docMk/>
            <pc:sldMk cId="624213384" sldId="258"/>
            <ac:spMk id="4" creationId="{54A0FC96-64DC-EA9A-3469-EF8C679AF903}"/>
          </ac:spMkLst>
        </pc:spChg>
        <pc:picChg chg="mod">
          <ac:chgData name="植野 芳彦" userId="86ab4e6fb1040a80" providerId="LiveId" clId="{CB7FBDFB-2058-4624-9DDE-2F067D139764}" dt="2023-09-14T23:16:46.495" v="1383" actId="14100"/>
          <ac:picMkLst>
            <pc:docMk/>
            <pc:sldMk cId="624213384" sldId="258"/>
            <ac:picMk id="3" creationId="{CBCD9E1F-A31D-9E64-8CA5-D903684F9618}"/>
          </ac:picMkLst>
        </pc:picChg>
      </pc:sldChg>
      <pc:sldChg chg="addSp modSp mod">
        <pc:chgData name="植野 芳彦" userId="86ab4e6fb1040a80" providerId="LiveId" clId="{CB7FBDFB-2058-4624-9DDE-2F067D139764}" dt="2023-09-14T23:20:10.621" v="1432" actId="255"/>
        <pc:sldMkLst>
          <pc:docMk/>
          <pc:sldMk cId="3124576001" sldId="259"/>
        </pc:sldMkLst>
        <pc:spChg chg="add mod">
          <ac:chgData name="植野 芳彦" userId="86ab4e6fb1040a80" providerId="LiveId" clId="{CB7FBDFB-2058-4624-9DDE-2F067D139764}" dt="2023-09-14T23:20:10.621" v="1432" actId="255"/>
          <ac:spMkLst>
            <pc:docMk/>
            <pc:sldMk cId="3124576001" sldId="259"/>
            <ac:spMk id="3" creationId="{891F3D9E-B934-74D9-E505-AF388BEDE077}"/>
          </ac:spMkLst>
        </pc:spChg>
        <pc:picChg chg="mod">
          <ac:chgData name="植野 芳彦" userId="86ab4e6fb1040a80" providerId="LiveId" clId="{CB7FBDFB-2058-4624-9DDE-2F067D139764}" dt="2023-09-14T23:19:38.949" v="1398" actId="1076"/>
          <ac:picMkLst>
            <pc:docMk/>
            <pc:sldMk cId="3124576001" sldId="259"/>
            <ac:picMk id="2" creationId="{88FE578B-F2E0-0286-DFA2-BFA396BA15CB}"/>
          </ac:picMkLst>
        </pc:picChg>
      </pc:sldChg>
      <pc:sldChg chg="addSp modSp mod">
        <pc:chgData name="植野 芳彦" userId="86ab4e6fb1040a80" providerId="LiveId" clId="{CB7FBDFB-2058-4624-9DDE-2F067D139764}" dt="2023-09-14T23:21:11.806" v="1458" actId="255"/>
        <pc:sldMkLst>
          <pc:docMk/>
          <pc:sldMk cId="538316839" sldId="261"/>
        </pc:sldMkLst>
        <pc:spChg chg="add mod">
          <ac:chgData name="植野 芳彦" userId="86ab4e6fb1040a80" providerId="LiveId" clId="{CB7FBDFB-2058-4624-9DDE-2F067D139764}" dt="2023-09-14T23:21:11.806" v="1458" actId="255"/>
          <ac:spMkLst>
            <pc:docMk/>
            <pc:sldMk cId="538316839" sldId="261"/>
            <ac:spMk id="3" creationId="{8F05C8F2-6DAF-512A-019A-A8F24E74E316}"/>
          </ac:spMkLst>
        </pc:spChg>
      </pc:sldChg>
      <pc:sldChg chg="addSp modSp mod">
        <pc:chgData name="植野 芳彦" userId="86ab4e6fb1040a80" providerId="LiveId" clId="{CB7FBDFB-2058-4624-9DDE-2F067D139764}" dt="2023-09-14T23:21:44.076" v="1475" actId="6549"/>
        <pc:sldMkLst>
          <pc:docMk/>
          <pc:sldMk cId="1249088201" sldId="262"/>
        </pc:sldMkLst>
        <pc:spChg chg="add mod">
          <ac:chgData name="植野 芳彦" userId="86ab4e6fb1040a80" providerId="LiveId" clId="{CB7FBDFB-2058-4624-9DDE-2F067D139764}" dt="2023-09-14T23:21:44.076" v="1475" actId="6549"/>
          <ac:spMkLst>
            <pc:docMk/>
            <pc:sldMk cId="1249088201" sldId="262"/>
            <ac:spMk id="3" creationId="{F132FB5B-EAF5-76D9-AF71-C54193DBC0AC}"/>
          </ac:spMkLst>
        </pc:spChg>
        <pc:picChg chg="mod">
          <ac:chgData name="植野 芳彦" userId="86ab4e6fb1040a80" providerId="LiveId" clId="{CB7FBDFB-2058-4624-9DDE-2F067D139764}" dt="2023-09-11T21:03:31.359" v="506" actId="14100"/>
          <ac:picMkLst>
            <pc:docMk/>
            <pc:sldMk cId="1249088201" sldId="262"/>
            <ac:picMk id="2" creationId="{C08158E7-A4F2-3658-7646-AC34DB7055F0}"/>
          </ac:picMkLst>
        </pc:picChg>
      </pc:sldChg>
      <pc:sldChg chg="del">
        <pc:chgData name="植野 芳彦" userId="86ab4e6fb1040a80" providerId="LiveId" clId="{CB7FBDFB-2058-4624-9DDE-2F067D139764}" dt="2023-08-13T06:25:21.605" v="95" actId="2696"/>
        <pc:sldMkLst>
          <pc:docMk/>
          <pc:sldMk cId="1075500" sldId="263"/>
        </pc:sldMkLst>
      </pc:sldChg>
      <pc:sldChg chg="add del">
        <pc:chgData name="植野 芳彦" userId="86ab4e6fb1040a80" providerId="LiveId" clId="{CB7FBDFB-2058-4624-9DDE-2F067D139764}" dt="2023-09-14T23:23:13.568" v="1527" actId="2696"/>
        <pc:sldMkLst>
          <pc:docMk/>
          <pc:sldMk cId="830195885" sldId="264"/>
        </pc:sldMkLst>
      </pc:sldChg>
      <pc:sldChg chg="modSp del mod">
        <pc:chgData name="植野 芳彦" userId="86ab4e6fb1040a80" providerId="LiveId" clId="{CB7FBDFB-2058-4624-9DDE-2F067D139764}" dt="2023-09-14T23:22:44.440" v="1525" actId="2696"/>
        <pc:sldMkLst>
          <pc:docMk/>
          <pc:sldMk cId="2163897011" sldId="264"/>
        </pc:sldMkLst>
        <pc:picChg chg="mod">
          <ac:chgData name="植野 芳彦" userId="86ab4e6fb1040a80" providerId="LiveId" clId="{CB7FBDFB-2058-4624-9DDE-2F067D139764}" dt="2023-09-11T21:03:50.112" v="507" actId="14100"/>
          <ac:picMkLst>
            <pc:docMk/>
            <pc:sldMk cId="2163897011" sldId="264"/>
            <ac:picMk id="2" creationId="{9DE2262E-B78F-A43B-33F8-494EF740D7F6}"/>
          </ac:picMkLst>
        </pc:picChg>
      </pc:sldChg>
      <pc:sldChg chg="modSp add mod">
        <pc:chgData name="植野 芳彦" userId="86ab4e6fb1040a80" providerId="LiveId" clId="{CB7FBDFB-2058-4624-9DDE-2F067D139764}" dt="2023-09-15T00:01:43.911" v="1531" actId="1076"/>
        <pc:sldMkLst>
          <pc:docMk/>
          <pc:sldMk cId="2530219618" sldId="264"/>
        </pc:sldMkLst>
        <pc:picChg chg="mod">
          <ac:chgData name="植野 芳彦" userId="86ab4e6fb1040a80" providerId="LiveId" clId="{CB7FBDFB-2058-4624-9DDE-2F067D139764}" dt="2023-09-15T00:01:43.911" v="1531" actId="1076"/>
          <ac:picMkLst>
            <pc:docMk/>
            <pc:sldMk cId="2530219618" sldId="264"/>
            <ac:picMk id="2" creationId="{9DE2262E-B78F-A43B-33F8-494EF740D7F6}"/>
          </ac:picMkLst>
        </pc:picChg>
      </pc:sldChg>
      <pc:sldChg chg="modSp add mod setBg">
        <pc:chgData name="植野 芳彦" userId="86ab4e6fb1040a80" providerId="LiveId" clId="{CB7FBDFB-2058-4624-9DDE-2F067D139764}" dt="2023-09-15T00:09:36.843" v="1682" actId="20577"/>
        <pc:sldMkLst>
          <pc:docMk/>
          <pc:sldMk cId="0" sldId="267"/>
        </pc:sldMkLst>
        <pc:spChg chg="mod">
          <ac:chgData name="植野 芳彦" userId="86ab4e6fb1040a80" providerId="LiveId" clId="{CB7FBDFB-2058-4624-9DDE-2F067D139764}" dt="2023-09-15T00:09:36.843" v="1682" actId="20577"/>
          <ac:spMkLst>
            <pc:docMk/>
            <pc:sldMk cId="0" sldId="267"/>
            <ac:spMk id="35" creationId="{00000000-0000-0000-0000-000000000000}"/>
          </ac:spMkLst>
        </pc:spChg>
      </pc:sldChg>
      <pc:sldChg chg="modSp del mod">
        <pc:chgData name="植野 芳彦" userId="86ab4e6fb1040a80" providerId="LiveId" clId="{CB7FBDFB-2058-4624-9DDE-2F067D139764}" dt="2023-08-08T01:35:53.233" v="43" actId="2696"/>
        <pc:sldMkLst>
          <pc:docMk/>
          <pc:sldMk cId="2320949364" sldId="267"/>
        </pc:sldMkLst>
        <pc:picChg chg="mod">
          <ac:chgData name="植野 芳彦" userId="86ab4e6fb1040a80" providerId="LiveId" clId="{CB7FBDFB-2058-4624-9DDE-2F067D139764}" dt="2023-08-07T21:27:26.430" v="24" actId="1076"/>
          <ac:picMkLst>
            <pc:docMk/>
            <pc:sldMk cId="2320949364" sldId="267"/>
            <ac:picMk id="3" creationId="{DACE9F5E-0BBE-A02D-06DB-856CFBCD5396}"/>
          </ac:picMkLst>
        </pc:picChg>
      </pc:sldChg>
      <pc:sldChg chg="modSp del mod">
        <pc:chgData name="植野 芳彦" userId="86ab4e6fb1040a80" providerId="LiveId" clId="{CB7FBDFB-2058-4624-9DDE-2F067D139764}" dt="2023-09-16T00:18:50.623" v="2836" actId="2696"/>
        <pc:sldMkLst>
          <pc:docMk/>
          <pc:sldMk cId="2125255105" sldId="268"/>
        </pc:sldMkLst>
        <pc:picChg chg="mod">
          <ac:chgData name="植野 芳彦" userId="86ab4e6fb1040a80" providerId="LiveId" clId="{CB7FBDFB-2058-4624-9DDE-2F067D139764}" dt="2023-08-03T01:22:39.713" v="1" actId="14100"/>
          <ac:picMkLst>
            <pc:docMk/>
            <pc:sldMk cId="2125255105" sldId="268"/>
            <ac:picMk id="3" creationId="{62A8DC30-E273-559C-DCF2-88021AE7C971}"/>
          </ac:picMkLst>
        </pc:picChg>
      </pc:sldChg>
      <pc:sldChg chg="modSp mod">
        <pc:chgData name="植野 芳彦" userId="86ab4e6fb1040a80" providerId="LiveId" clId="{CB7FBDFB-2058-4624-9DDE-2F067D139764}" dt="2023-08-03T01:23:29.895" v="3" actId="14100"/>
        <pc:sldMkLst>
          <pc:docMk/>
          <pc:sldMk cId="1166171814" sldId="269"/>
        </pc:sldMkLst>
        <pc:picChg chg="mod">
          <ac:chgData name="植野 芳彦" userId="86ab4e6fb1040a80" providerId="LiveId" clId="{CB7FBDFB-2058-4624-9DDE-2F067D139764}" dt="2023-08-03T01:23:29.895" v="3" actId="14100"/>
          <ac:picMkLst>
            <pc:docMk/>
            <pc:sldMk cId="1166171814" sldId="269"/>
            <ac:picMk id="3" creationId="{67868E92-096A-8F57-BA17-E8B90F0AB34B}"/>
          </ac:picMkLst>
        </pc:picChg>
      </pc:sldChg>
      <pc:sldChg chg="modSp mod">
        <pc:chgData name="植野 芳彦" userId="86ab4e6fb1040a80" providerId="LiveId" clId="{CB7FBDFB-2058-4624-9DDE-2F067D139764}" dt="2023-08-03T01:23:37.856" v="5" actId="14100"/>
        <pc:sldMkLst>
          <pc:docMk/>
          <pc:sldMk cId="988659692" sldId="270"/>
        </pc:sldMkLst>
        <pc:picChg chg="mod">
          <ac:chgData name="植野 芳彦" userId="86ab4e6fb1040a80" providerId="LiveId" clId="{CB7FBDFB-2058-4624-9DDE-2F067D139764}" dt="2023-08-03T01:23:37.856" v="5" actId="14100"/>
          <ac:picMkLst>
            <pc:docMk/>
            <pc:sldMk cId="988659692" sldId="270"/>
            <ac:picMk id="3" creationId="{B8A94B71-6CA8-DC7C-7B78-33D12FEF13DB}"/>
          </ac:picMkLst>
        </pc:picChg>
      </pc:sldChg>
      <pc:sldChg chg="modSp mod">
        <pc:chgData name="植野 芳彦" userId="86ab4e6fb1040a80" providerId="LiveId" clId="{CB7FBDFB-2058-4624-9DDE-2F067D139764}" dt="2023-08-03T01:23:45.501" v="7" actId="14100"/>
        <pc:sldMkLst>
          <pc:docMk/>
          <pc:sldMk cId="986975508" sldId="271"/>
        </pc:sldMkLst>
        <pc:picChg chg="mod">
          <ac:chgData name="植野 芳彦" userId="86ab4e6fb1040a80" providerId="LiveId" clId="{CB7FBDFB-2058-4624-9DDE-2F067D139764}" dt="2023-08-03T01:23:45.501" v="7" actId="14100"/>
          <ac:picMkLst>
            <pc:docMk/>
            <pc:sldMk cId="986975508" sldId="271"/>
            <ac:picMk id="3" creationId="{AFD90873-722B-39D8-1E95-29040DD5FA87}"/>
          </ac:picMkLst>
        </pc:picChg>
      </pc:sldChg>
      <pc:sldChg chg="del">
        <pc:chgData name="植野 芳彦" userId="86ab4e6fb1040a80" providerId="LiveId" clId="{CB7FBDFB-2058-4624-9DDE-2F067D139764}" dt="2023-09-15T00:04:41.041" v="1588" actId="2696"/>
        <pc:sldMkLst>
          <pc:docMk/>
          <pc:sldMk cId="107090511" sldId="272"/>
        </pc:sldMkLst>
      </pc:sldChg>
      <pc:sldChg chg="modSp mod">
        <pc:chgData name="植野 芳彦" userId="86ab4e6fb1040a80" providerId="LiveId" clId="{CB7FBDFB-2058-4624-9DDE-2F067D139764}" dt="2023-08-03T01:23:56.392" v="9" actId="14100"/>
        <pc:sldMkLst>
          <pc:docMk/>
          <pc:sldMk cId="178043490" sldId="273"/>
        </pc:sldMkLst>
        <pc:picChg chg="mod">
          <ac:chgData name="植野 芳彦" userId="86ab4e6fb1040a80" providerId="LiveId" clId="{CB7FBDFB-2058-4624-9DDE-2F067D139764}" dt="2023-08-03T01:23:56.392" v="9" actId="14100"/>
          <ac:picMkLst>
            <pc:docMk/>
            <pc:sldMk cId="178043490" sldId="273"/>
            <ac:picMk id="3" creationId="{5030DEB6-ED7D-400A-6BE2-74EC58FB2870}"/>
          </ac:picMkLst>
        </pc:picChg>
      </pc:sldChg>
      <pc:sldChg chg="modSp mod">
        <pc:chgData name="植野 芳彦" userId="86ab4e6fb1040a80" providerId="LiveId" clId="{CB7FBDFB-2058-4624-9DDE-2F067D139764}" dt="2023-09-16T00:19:29.237" v="2837" actId="732"/>
        <pc:sldMkLst>
          <pc:docMk/>
          <pc:sldMk cId="2342677433" sldId="274"/>
        </pc:sldMkLst>
        <pc:picChg chg="mod modCrop">
          <ac:chgData name="植野 芳彦" userId="86ab4e6fb1040a80" providerId="LiveId" clId="{CB7FBDFB-2058-4624-9DDE-2F067D139764}" dt="2023-09-16T00:19:29.237" v="2837" actId="732"/>
          <ac:picMkLst>
            <pc:docMk/>
            <pc:sldMk cId="2342677433" sldId="274"/>
            <ac:picMk id="3" creationId="{2240D36F-21B8-2802-FCAB-A5ECDF9A4F2C}"/>
          </ac:picMkLst>
        </pc:picChg>
      </pc:sldChg>
      <pc:sldChg chg="del">
        <pc:chgData name="植野 芳彦" userId="86ab4e6fb1040a80" providerId="LiveId" clId="{CB7FBDFB-2058-4624-9DDE-2F067D139764}" dt="2023-08-03T01:24:10.589" v="12" actId="2696"/>
        <pc:sldMkLst>
          <pc:docMk/>
          <pc:sldMk cId="2530985867" sldId="275"/>
        </pc:sldMkLst>
      </pc:sldChg>
      <pc:sldChg chg="modSp mod">
        <pc:chgData name="植野 芳彦" userId="86ab4e6fb1040a80" providerId="LiveId" clId="{CB7FBDFB-2058-4624-9DDE-2F067D139764}" dt="2023-08-03T01:24:19.186" v="14" actId="14100"/>
        <pc:sldMkLst>
          <pc:docMk/>
          <pc:sldMk cId="2495223495" sldId="276"/>
        </pc:sldMkLst>
        <pc:picChg chg="mod">
          <ac:chgData name="植野 芳彦" userId="86ab4e6fb1040a80" providerId="LiveId" clId="{CB7FBDFB-2058-4624-9DDE-2F067D139764}" dt="2023-08-03T01:24:19.186" v="14" actId="14100"/>
          <ac:picMkLst>
            <pc:docMk/>
            <pc:sldMk cId="2495223495" sldId="276"/>
            <ac:picMk id="3" creationId="{575B9AA3-2A26-BBDA-E7B0-25446BE8FD92}"/>
          </ac:picMkLst>
        </pc:picChg>
      </pc:sldChg>
      <pc:sldChg chg="modSp mod">
        <pc:chgData name="植野 芳彦" userId="86ab4e6fb1040a80" providerId="LiveId" clId="{CB7FBDFB-2058-4624-9DDE-2F067D139764}" dt="2023-08-07T21:28:45.131" v="34" actId="14100"/>
        <pc:sldMkLst>
          <pc:docMk/>
          <pc:sldMk cId="4093281863" sldId="277"/>
        </pc:sldMkLst>
        <pc:picChg chg="mod">
          <ac:chgData name="植野 芳彦" userId="86ab4e6fb1040a80" providerId="LiveId" clId="{CB7FBDFB-2058-4624-9DDE-2F067D139764}" dt="2023-08-07T21:28:45.131" v="34" actId="14100"/>
          <ac:picMkLst>
            <pc:docMk/>
            <pc:sldMk cId="4093281863" sldId="277"/>
            <ac:picMk id="3" creationId="{429E532F-E432-ABC2-5E4E-F89A002BFCAE}"/>
          </ac:picMkLst>
        </pc:picChg>
      </pc:sldChg>
      <pc:sldChg chg="modSp mod">
        <pc:chgData name="植野 芳彦" userId="86ab4e6fb1040a80" providerId="LiveId" clId="{CB7FBDFB-2058-4624-9DDE-2F067D139764}" dt="2023-08-07T21:29:18.077" v="40" actId="14100"/>
        <pc:sldMkLst>
          <pc:docMk/>
          <pc:sldMk cId="4179301327" sldId="278"/>
        </pc:sldMkLst>
        <pc:picChg chg="mod">
          <ac:chgData name="植野 芳彦" userId="86ab4e6fb1040a80" providerId="LiveId" clId="{CB7FBDFB-2058-4624-9DDE-2F067D139764}" dt="2023-08-07T21:29:18.077" v="40" actId="14100"/>
          <ac:picMkLst>
            <pc:docMk/>
            <pc:sldMk cId="4179301327" sldId="278"/>
            <ac:picMk id="3" creationId="{F1A6F8D2-C9EF-B416-C66A-5288188B55C1}"/>
          </ac:picMkLst>
        </pc:picChg>
      </pc:sldChg>
      <pc:sldChg chg="modSp mod">
        <pc:chgData name="植野 芳彦" userId="86ab4e6fb1040a80" providerId="LiveId" clId="{CB7FBDFB-2058-4624-9DDE-2F067D139764}" dt="2023-08-07T21:29:02.091" v="38" actId="14100"/>
        <pc:sldMkLst>
          <pc:docMk/>
          <pc:sldMk cId="1800914802" sldId="279"/>
        </pc:sldMkLst>
        <pc:picChg chg="mod">
          <ac:chgData name="植野 芳彦" userId="86ab4e6fb1040a80" providerId="LiveId" clId="{CB7FBDFB-2058-4624-9DDE-2F067D139764}" dt="2023-08-07T21:29:02.091" v="38" actId="14100"/>
          <ac:picMkLst>
            <pc:docMk/>
            <pc:sldMk cId="1800914802" sldId="279"/>
            <ac:picMk id="3" creationId="{95F01F72-81A9-CBAC-91C2-931C371208EF}"/>
          </ac:picMkLst>
        </pc:picChg>
      </pc:sldChg>
      <pc:sldChg chg="modSp mod">
        <pc:chgData name="植野 芳彦" userId="86ab4e6fb1040a80" providerId="LiveId" clId="{CB7FBDFB-2058-4624-9DDE-2F067D139764}" dt="2023-08-07T21:28:54.117" v="36" actId="14100"/>
        <pc:sldMkLst>
          <pc:docMk/>
          <pc:sldMk cId="814460878" sldId="280"/>
        </pc:sldMkLst>
        <pc:picChg chg="mod">
          <ac:chgData name="植野 芳彦" userId="86ab4e6fb1040a80" providerId="LiveId" clId="{CB7FBDFB-2058-4624-9DDE-2F067D139764}" dt="2023-08-07T21:28:54.117" v="36" actId="14100"/>
          <ac:picMkLst>
            <pc:docMk/>
            <pc:sldMk cId="814460878" sldId="280"/>
            <ac:picMk id="3" creationId="{7C5E7F9A-1361-C4D6-98ED-087F18A129AB}"/>
          </ac:picMkLst>
        </pc:picChg>
      </pc:sldChg>
      <pc:sldChg chg="modSp mod">
        <pc:chgData name="植野 芳彦" userId="86ab4e6fb1040a80" providerId="LiveId" clId="{CB7FBDFB-2058-4624-9DDE-2F067D139764}" dt="2023-08-07T21:28:35.101" v="32" actId="14100"/>
        <pc:sldMkLst>
          <pc:docMk/>
          <pc:sldMk cId="3433425256" sldId="281"/>
        </pc:sldMkLst>
        <pc:picChg chg="mod">
          <ac:chgData name="植野 芳彦" userId="86ab4e6fb1040a80" providerId="LiveId" clId="{CB7FBDFB-2058-4624-9DDE-2F067D139764}" dt="2023-08-07T21:28:35.101" v="32" actId="14100"/>
          <ac:picMkLst>
            <pc:docMk/>
            <pc:sldMk cId="3433425256" sldId="281"/>
            <ac:picMk id="3" creationId="{21721F06-31CC-9344-3D3F-029607A93D3F}"/>
          </ac:picMkLst>
        </pc:picChg>
      </pc:sldChg>
      <pc:sldChg chg="modSp mod">
        <pc:chgData name="植野 芳彦" userId="86ab4e6fb1040a80" providerId="LiveId" clId="{CB7FBDFB-2058-4624-9DDE-2F067D139764}" dt="2023-08-07T21:28:22.274" v="30" actId="14100"/>
        <pc:sldMkLst>
          <pc:docMk/>
          <pc:sldMk cId="918696474" sldId="282"/>
        </pc:sldMkLst>
        <pc:picChg chg="mod">
          <ac:chgData name="植野 芳彦" userId="86ab4e6fb1040a80" providerId="LiveId" clId="{CB7FBDFB-2058-4624-9DDE-2F067D139764}" dt="2023-08-07T21:28:22.274" v="30" actId="14100"/>
          <ac:picMkLst>
            <pc:docMk/>
            <pc:sldMk cId="918696474" sldId="282"/>
            <ac:picMk id="3" creationId="{04D869DA-A0B2-2F29-E76E-2DCBE69ECDC1}"/>
          </ac:picMkLst>
        </pc:picChg>
      </pc:sldChg>
      <pc:sldChg chg="modSp mod">
        <pc:chgData name="植野 芳彦" userId="86ab4e6fb1040a80" providerId="LiveId" clId="{CB7FBDFB-2058-4624-9DDE-2F067D139764}" dt="2023-08-07T21:28:10.769" v="28" actId="1076"/>
        <pc:sldMkLst>
          <pc:docMk/>
          <pc:sldMk cId="2658369777" sldId="283"/>
        </pc:sldMkLst>
        <pc:picChg chg="mod">
          <ac:chgData name="植野 芳彦" userId="86ab4e6fb1040a80" providerId="LiveId" clId="{CB7FBDFB-2058-4624-9DDE-2F067D139764}" dt="2023-08-07T21:28:10.769" v="28" actId="1076"/>
          <ac:picMkLst>
            <pc:docMk/>
            <pc:sldMk cId="2658369777" sldId="283"/>
            <ac:picMk id="3" creationId="{76B676FB-4B59-A419-EC0B-BE56B2884E07}"/>
          </ac:picMkLst>
        </pc:picChg>
      </pc:sldChg>
      <pc:sldChg chg="addSp modSp mod">
        <pc:chgData name="植野 芳彦" userId="86ab4e6fb1040a80" providerId="LiveId" clId="{CB7FBDFB-2058-4624-9DDE-2F067D139764}" dt="2023-08-08T01:36:31.502" v="47" actId="14100"/>
        <pc:sldMkLst>
          <pc:docMk/>
          <pc:sldMk cId="1739298888" sldId="284"/>
        </pc:sldMkLst>
        <pc:picChg chg="add mod">
          <ac:chgData name="植野 芳彦" userId="86ab4e6fb1040a80" providerId="LiveId" clId="{CB7FBDFB-2058-4624-9DDE-2F067D139764}" dt="2023-08-08T01:36:31.502" v="47" actId="14100"/>
          <ac:picMkLst>
            <pc:docMk/>
            <pc:sldMk cId="1739298888" sldId="284"/>
            <ac:picMk id="3" creationId="{EBE72835-B914-A179-7E49-4B1805D140F5}"/>
          </ac:picMkLst>
        </pc:picChg>
      </pc:sldChg>
      <pc:sldChg chg="addSp modSp new mod">
        <pc:chgData name="植野 芳彦" userId="86ab4e6fb1040a80" providerId="LiveId" clId="{CB7FBDFB-2058-4624-9DDE-2F067D139764}" dt="2023-09-15T00:06:05.280" v="1604" actId="14100"/>
        <pc:sldMkLst>
          <pc:docMk/>
          <pc:sldMk cId="2548484041" sldId="285"/>
        </pc:sldMkLst>
        <pc:picChg chg="add mod">
          <ac:chgData name="植野 芳彦" userId="86ab4e6fb1040a80" providerId="LiveId" clId="{CB7FBDFB-2058-4624-9DDE-2F067D139764}" dt="2023-09-15T00:06:05.280" v="1604" actId="14100"/>
          <ac:picMkLst>
            <pc:docMk/>
            <pc:sldMk cId="2548484041" sldId="285"/>
            <ac:picMk id="3" creationId="{B2F7F8A1-DD64-7917-D3CC-5751E612F6CB}"/>
          </ac:picMkLst>
        </pc:picChg>
      </pc:sldChg>
      <pc:sldChg chg="addSp modSp new mod">
        <pc:chgData name="植野 芳彦" userId="86ab4e6fb1040a80" providerId="LiveId" clId="{CB7FBDFB-2058-4624-9DDE-2F067D139764}" dt="2023-08-03T03:43:23.248" v="20" actId="14100"/>
        <pc:sldMkLst>
          <pc:docMk/>
          <pc:sldMk cId="1020652957" sldId="286"/>
        </pc:sldMkLst>
        <pc:picChg chg="add mod">
          <ac:chgData name="植野 芳彦" userId="86ab4e6fb1040a80" providerId="LiveId" clId="{CB7FBDFB-2058-4624-9DDE-2F067D139764}" dt="2023-08-03T03:43:23.248" v="20" actId="14100"/>
          <ac:picMkLst>
            <pc:docMk/>
            <pc:sldMk cId="1020652957" sldId="286"/>
            <ac:picMk id="3" creationId="{1F953116-5B1E-24F0-B8DD-E6D14D8F5680}"/>
          </ac:picMkLst>
        </pc:picChg>
      </pc:sldChg>
      <pc:sldChg chg="addSp modSp new mod">
        <pc:chgData name="植野 芳彦" userId="86ab4e6fb1040a80" providerId="LiveId" clId="{CB7FBDFB-2058-4624-9DDE-2F067D139764}" dt="2023-08-18T23:55:25.519" v="180" actId="14734"/>
        <pc:sldMkLst>
          <pc:docMk/>
          <pc:sldMk cId="4270856307" sldId="287"/>
        </pc:sldMkLst>
        <pc:spChg chg="add mod">
          <ac:chgData name="植野 芳彦" userId="86ab4e6fb1040a80" providerId="LiveId" clId="{CB7FBDFB-2058-4624-9DDE-2F067D139764}" dt="2023-08-18T23:54:48.733" v="175" actId="1076"/>
          <ac:spMkLst>
            <pc:docMk/>
            <pc:sldMk cId="4270856307" sldId="287"/>
            <ac:spMk id="3" creationId="{7C296207-EB9D-F613-72A7-E61C49C0696F}"/>
          </ac:spMkLst>
        </pc:spChg>
        <pc:graphicFrameChg chg="add mod modGraphic">
          <ac:chgData name="植野 芳彦" userId="86ab4e6fb1040a80" providerId="LiveId" clId="{CB7FBDFB-2058-4624-9DDE-2F067D139764}" dt="2023-08-18T23:55:25.519" v="180" actId="14734"/>
          <ac:graphicFrameMkLst>
            <pc:docMk/>
            <pc:sldMk cId="4270856307" sldId="287"/>
            <ac:graphicFrameMk id="2" creationId="{AE4B5968-BC62-BD4A-B8B6-943246BF7A30}"/>
          </ac:graphicFrameMkLst>
        </pc:graphicFrameChg>
      </pc:sldChg>
      <pc:sldChg chg="addSp modSp new mod">
        <pc:chgData name="植野 芳彦" userId="86ab4e6fb1040a80" providerId="LiveId" clId="{CB7FBDFB-2058-4624-9DDE-2F067D139764}" dt="2023-08-08T01:36:19.259" v="45" actId="14100"/>
        <pc:sldMkLst>
          <pc:docMk/>
          <pc:sldMk cId="517353525" sldId="288"/>
        </pc:sldMkLst>
        <pc:picChg chg="add mod">
          <ac:chgData name="植野 芳彦" userId="86ab4e6fb1040a80" providerId="LiveId" clId="{CB7FBDFB-2058-4624-9DDE-2F067D139764}" dt="2023-08-08T01:36:19.259" v="45" actId="14100"/>
          <ac:picMkLst>
            <pc:docMk/>
            <pc:sldMk cId="517353525" sldId="288"/>
            <ac:picMk id="3" creationId="{0B320657-E9B6-7EE0-622E-9D0C18C7201D}"/>
          </ac:picMkLst>
        </pc:picChg>
      </pc:sldChg>
      <pc:sldChg chg="add del">
        <pc:chgData name="植野 芳彦" userId="86ab4e6fb1040a80" providerId="LiveId" clId="{CB7FBDFB-2058-4624-9DDE-2F067D139764}" dt="2023-09-14T23:24:10.826" v="1529" actId="2696"/>
        <pc:sldMkLst>
          <pc:docMk/>
          <pc:sldMk cId="0" sldId="538"/>
        </pc:sldMkLst>
      </pc:sldChg>
      <pc:sldChg chg="addSp modSp add mod">
        <pc:chgData name="植野 芳彦" userId="86ab4e6fb1040a80" providerId="LiveId" clId="{CB7FBDFB-2058-4624-9DDE-2F067D139764}" dt="2023-09-16T00:15:48.395" v="2721" actId="6549"/>
        <pc:sldMkLst>
          <pc:docMk/>
          <pc:sldMk cId="0" sldId="540"/>
        </pc:sldMkLst>
        <pc:spChg chg="add mod">
          <ac:chgData name="植野 芳彦" userId="86ab4e6fb1040a80" providerId="LiveId" clId="{CB7FBDFB-2058-4624-9DDE-2F067D139764}" dt="2023-09-14T23:12:26.512" v="1182" actId="6549"/>
          <ac:spMkLst>
            <pc:docMk/>
            <pc:sldMk cId="0" sldId="540"/>
            <ac:spMk id="2" creationId="{FFA8C8A6-5281-756A-6528-C5FEEC7BF21D}"/>
          </ac:spMkLst>
        </pc:spChg>
        <pc:spChg chg="mod">
          <ac:chgData name="植野 芳彦" userId="86ab4e6fb1040a80" providerId="LiveId" clId="{CB7FBDFB-2058-4624-9DDE-2F067D139764}" dt="2023-09-16T00:15:48.395" v="2721" actId="6549"/>
          <ac:spMkLst>
            <pc:docMk/>
            <pc:sldMk cId="0" sldId="540"/>
            <ac:spMk id="7" creationId="{F251A27F-A19C-A67B-E04E-948A86AD11D3}"/>
          </ac:spMkLst>
        </pc:spChg>
        <pc:picChg chg="mod">
          <ac:chgData name="植野 芳彦" userId="86ab4e6fb1040a80" providerId="LiveId" clId="{CB7FBDFB-2058-4624-9DDE-2F067D139764}" dt="2023-09-14T23:10:32.413" v="1004" actId="1076"/>
          <ac:picMkLst>
            <pc:docMk/>
            <pc:sldMk cId="0" sldId="540"/>
            <ac:picMk id="47106" creationId="{73296A70-2CC3-8308-785F-35F21BF0F88E}"/>
          </ac:picMkLst>
        </pc:picChg>
      </pc:sldChg>
      <pc:sldChg chg="add del">
        <pc:chgData name="植野 芳彦" userId="86ab4e6fb1040a80" providerId="LiveId" clId="{CB7FBDFB-2058-4624-9DDE-2F067D139764}" dt="2023-09-15T00:12:49.296" v="1793" actId="2696"/>
        <pc:sldMkLst>
          <pc:docMk/>
          <pc:sldMk cId="0" sldId="619"/>
        </pc:sldMkLst>
      </pc:sldChg>
      <pc:sldChg chg="add del">
        <pc:chgData name="植野 芳彦" userId="86ab4e6fb1040a80" providerId="LiveId" clId="{CB7FBDFB-2058-4624-9DDE-2F067D139764}" dt="2023-09-13T22:38:05.314" v="910" actId="2696"/>
        <pc:sldMkLst>
          <pc:docMk/>
          <pc:sldMk cId="3912263062" sldId="656"/>
        </pc:sldMkLst>
      </pc:sldChg>
      <pc:sldChg chg="add">
        <pc:chgData name="植野 芳彦" userId="86ab4e6fb1040a80" providerId="LiveId" clId="{CB7FBDFB-2058-4624-9DDE-2F067D139764}" dt="2023-08-08T05:25:14.435" v="77"/>
        <pc:sldMkLst>
          <pc:docMk/>
          <pc:sldMk cId="0" sldId="1032"/>
        </pc:sldMkLst>
      </pc:sldChg>
      <pc:sldChg chg="add">
        <pc:chgData name="植野 芳彦" userId="86ab4e6fb1040a80" providerId="LiveId" clId="{CB7FBDFB-2058-4624-9DDE-2F067D139764}" dt="2023-08-08T05:25:33.914" v="78"/>
        <pc:sldMkLst>
          <pc:docMk/>
          <pc:sldMk cId="0" sldId="1053"/>
        </pc:sldMkLst>
      </pc:sldChg>
      <pc:sldChg chg="add">
        <pc:chgData name="植野 芳彦" userId="86ab4e6fb1040a80" providerId="LiveId" clId="{CB7FBDFB-2058-4624-9DDE-2F067D139764}" dt="2023-08-08T05:26:25.551" v="80"/>
        <pc:sldMkLst>
          <pc:docMk/>
          <pc:sldMk cId="0" sldId="1059"/>
        </pc:sldMkLst>
      </pc:sldChg>
      <pc:sldChg chg="add">
        <pc:chgData name="植野 芳彦" userId="86ab4e6fb1040a80" providerId="LiveId" clId="{CB7FBDFB-2058-4624-9DDE-2F067D139764}" dt="2023-08-08T05:25:53.771" v="79"/>
        <pc:sldMkLst>
          <pc:docMk/>
          <pc:sldMk cId="0" sldId="1082"/>
        </pc:sldMkLst>
      </pc:sldChg>
      <pc:sldChg chg="add del">
        <pc:chgData name="植野 芳彦" userId="86ab4e6fb1040a80" providerId="LiveId" clId="{CB7FBDFB-2058-4624-9DDE-2F067D139764}" dt="2023-09-11T21:01:20.263" v="493" actId="2696"/>
        <pc:sldMkLst>
          <pc:docMk/>
          <pc:sldMk cId="1724887067" sldId="1154"/>
        </pc:sldMkLst>
      </pc:sldChg>
      <pc:sldChg chg="add">
        <pc:chgData name="植野 芳彦" userId="86ab4e6fb1040a80" providerId="LiveId" clId="{CB7FBDFB-2058-4624-9DDE-2F067D139764}" dt="2023-08-08T05:24:49.608" v="76"/>
        <pc:sldMkLst>
          <pc:docMk/>
          <pc:sldMk cId="0" sldId="1188"/>
        </pc:sldMkLst>
      </pc:sldChg>
      <pc:sldChg chg="addSp delSp modSp add mod setBg">
        <pc:chgData name="植野 芳彦" userId="86ab4e6fb1040a80" providerId="LiveId" clId="{CB7FBDFB-2058-4624-9DDE-2F067D139764}" dt="2023-08-23T21:07:34.251" v="379" actId="26606"/>
        <pc:sldMkLst>
          <pc:docMk/>
          <pc:sldMk cId="3731827178" sldId="1305"/>
        </pc:sldMkLst>
        <pc:spChg chg="add del">
          <ac:chgData name="植野 芳彦" userId="86ab4e6fb1040a80" providerId="LiveId" clId="{CB7FBDFB-2058-4624-9DDE-2F067D139764}" dt="2023-08-23T21:07:34.247" v="378" actId="26606"/>
          <ac:spMkLst>
            <pc:docMk/>
            <pc:sldMk cId="3731827178" sldId="1305"/>
            <ac:spMk id="10" creationId="{9F234FBA-3501-47B4-AE0C-AA4AFBC8F603}"/>
          </ac:spMkLst>
        </pc:spChg>
        <pc:spChg chg="add del">
          <ac:chgData name="植野 芳彦" userId="86ab4e6fb1040a80" providerId="LiveId" clId="{CB7FBDFB-2058-4624-9DDE-2F067D139764}" dt="2023-08-23T21:07:34.247" v="378" actId="26606"/>
          <ac:spMkLst>
            <pc:docMk/>
            <pc:sldMk cId="3731827178" sldId="1305"/>
            <ac:spMk id="12" creationId="{B5EF893B-0491-416E-9D33-BADE9600792A}"/>
          </ac:spMkLst>
        </pc:spChg>
        <pc:spChg chg="add del">
          <ac:chgData name="植野 芳彦" userId="86ab4e6fb1040a80" providerId="LiveId" clId="{CB7FBDFB-2058-4624-9DDE-2F067D139764}" dt="2023-08-23T21:07:34.247" v="378" actId="26606"/>
          <ac:spMkLst>
            <pc:docMk/>
            <pc:sldMk cId="3731827178" sldId="1305"/>
            <ac:spMk id="18" creationId="{3DAD86CA-8235-409B-982B-5E7A033E2392}"/>
          </ac:spMkLst>
        </pc:spChg>
        <pc:spChg chg="add">
          <ac:chgData name="植野 芳彦" userId="86ab4e6fb1040a80" providerId="LiveId" clId="{CB7FBDFB-2058-4624-9DDE-2F067D139764}" dt="2023-08-23T21:07:34.251" v="379" actId="26606"/>
          <ac:spMkLst>
            <pc:docMk/>
            <pc:sldMk cId="3731827178" sldId="1305"/>
            <ac:spMk id="21" creationId="{42A4FC2C-047E-45A5-965D-8E1E3BF09BC6}"/>
          </ac:spMkLst>
        </pc:spChg>
        <pc:grpChg chg="add del">
          <ac:chgData name="植野 芳彦" userId="86ab4e6fb1040a80" providerId="LiveId" clId="{CB7FBDFB-2058-4624-9DDE-2F067D139764}" dt="2023-08-23T21:07:33.021" v="376" actId="26606"/>
          <ac:grpSpMkLst>
            <pc:docMk/>
            <pc:sldMk cId="3731827178" sldId="1305"/>
            <ac:grpSpMk id="8" creationId="{63737881-458F-40AD-B72B-B57D267DC423}"/>
          </ac:grpSpMkLst>
        </pc:grpChg>
        <pc:picChg chg="mod">
          <ac:chgData name="植野 芳彦" userId="86ab4e6fb1040a80" providerId="LiveId" clId="{CB7FBDFB-2058-4624-9DDE-2F067D139764}" dt="2023-08-23T21:07:34.251" v="379" actId="26606"/>
          <ac:picMkLst>
            <pc:docMk/>
            <pc:sldMk cId="3731827178" sldId="1305"/>
            <ac:picMk id="3" creationId="{398C6AB5-09BC-E26D-D629-12359E08EB2C}"/>
          </ac:picMkLst>
        </pc:picChg>
        <pc:cxnChg chg="add del">
          <ac:chgData name="植野 芳彦" userId="86ab4e6fb1040a80" providerId="LiveId" clId="{CB7FBDFB-2058-4624-9DDE-2F067D139764}" dt="2023-08-23T21:07:34.247" v="378" actId="26606"/>
          <ac:cxnSpMkLst>
            <pc:docMk/>
            <pc:sldMk cId="3731827178" sldId="1305"/>
            <ac:cxnSpMk id="19" creationId="{469F4FF8-F8B0-4630-BA1B-0D8B324CD5FF}"/>
          </ac:cxnSpMkLst>
        </pc:cxnChg>
      </pc:sldChg>
      <pc:sldChg chg="addSp modSp add mod">
        <pc:chgData name="植野 芳彦" userId="86ab4e6fb1040a80" providerId="LiveId" clId="{CB7FBDFB-2058-4624-9DDE-2F067D139764}" dt="2023-09-14T23:14:40.672" v="1304" actId="20577"/>
        <pc:sldMkLst>
          <pc:docMk/>
          <pc:sldMk cId="0" sldId="1705"/>
        </pc:sldMkLst>
        <pc:spChg chg="add mod">
          <ac:chgData name="植野 芳彦" userId="86ab4e6fb1040a80" providerId="LiveId" clId="{CB7FBDFB-2058-4624-9DDE-2F067D139764}" dt="2023-09-14T23:14:40.672" v="1304" actId="20577"/>
          <ac:spMkLst>
            <pc:docMk/>
            <pc:sldMk cId="0" sldId="1705"/>
            <ac:spMk id="2" creationId="{FB67F807-C8F9-BEF1-AE96-34A33D684567}"/>
          </ac:spMkLst>
        </pc:spChg>
        <pc:spChg chg="mod">
          <ac:chgData name="植野 芳彦" userId="86ab4e6fb1040a80" providerId="LiveId" clId="{CB7FBDFB-2058-4624-9DDE-2F067D139764}" dt="2023-09-14T23:13:55.793" v="1260" actId="20577"/>
          <ac:spMkLst>
            <pc:docMk/>
            <pc:sldMk cId="0" sldId="1705"/>
            <ac:spMk id="82949" creationId="{1DEE4CE4-BA5D-3D06-CDAF-9113816E7971}"/>
          </ac:spMkLst>
        </pc:spChg>
      </pc:sldChg>
      <pc:sldChg chg="modSp add mod">
        <pc:chgData name="植野 芳彦" userId="86ab4e6fb1040a80" providerId="LiveId" clId="{CB7FBDFB-2058-4624-9DDE-2F067D139764}" dt="2023-09-14T23:15:23.464" v="1356" actId="20577"/>
        <pc:sldMkLst>
          <pc:docMk/>
          <pc:sldMk cId="0" sldId="1706"/>
        </pc:sldMkLst>
        <pc:spChg chg="mod">
          <ac:chgData name="植野 芳彦" userId="86ab4e6fb1040a80" providerId="LiveId" clId="{CB7FBDFB-2058-4624-9DDE-2F067D139764}" dt="2023-09-14T23:15:23.464" v="1356" actId="20577"/>
          <ac:spMkLst>
            <pc:docMk/>
            <pc:sldMk cId="0" sldId="1706"/>
            <ac:spMk id="83972" creationId="{37166F29-730C-7825-EBC5-A391ABF1E03E}"/>
          </ac:spMkLst>
        </pc:spChg>
      </pc:sldChg>
      <pc:sldChg chg="modSp add mod">
        <pc:chgData name="植野 芳彦" userId="86ab4e6fb1040a80" providerId="LiveId" clId="{CB7FBDFB-2058-4624-9DDE-2F067D139764}" dt="2023-09-16T00:17:06.105" v="2835" actId="20577"/>
        <pc:sldMkLst>
          <pc:docMk/>
          <pc:sldMk cId="0" sldId="1708"/>
        </pc:sldMkLst>
        <pc:spChg chg="mod">
          <ac:chgData name="植野 芳彦" userId="86ab4e6fb1040a80" providerId="LiveId" clId="{CB7FBDFB-2058-4624-9DDE-2F067D139764}" dt="2023-09-16T00:17:06.105" v="2835" actId="20577"/>
          <ac:spMkLst>
            <pc:docMk/>
            <pc:sldMk cId="0" sldId="1708"/>
            <ac:spMk id="81924" creationId="{68B23F1C-1416-786A-F926-554417D2FAE7}"/>
          </ac:spMkLst>
        </pc:spChg>
        <pc:spChg chg="mod">
          <ac:chgData name="植野 芳彦" userId="86ab4e6fb1040a80" providerId="LiveId" clId="{CB7FBDFB-2058-4624-9DDE-2F067D139764}" dt="2023-09-16T00:16:18.081" v="2750" actId="20577"/>
          <ac:spMkLst>
            <pc:docMk/>
            <pc:sldMk cId="0" sldId="1708"/>
            <ac:spMk id="81925" creationId="{E4E413F7-5D9C-54AE-7EFC-C5E6AEBCD8FF}"/>
          </ac:spMkLst>
        </pc:spChg>
      </pc:sldChg>
      <pc:sldChg chg="modSp add del mod">
        <pc:chgData name="植野 芳彦" userId="86ab4e6fb1040a80" providerId="LiveId" clId="{CB7FBDFB-2058-4624-9DDE-2F067D139764}" dt="2023-09-15T05:56:05.562" v="1853" actId="2696"/>
        <pc:sldMkLst>
          <pc:docMk/>
          <pc:sldMk cId="2644541129" sldId="1711"/>
        </pc:sldMkLst>
        <pc:spChg chg="mod">
          <ac:chgData name="植野 芳彦" userId="86ab4e6fb1040a80" providerId="LiveId" clId="{CB7FBDFB-2058-4624-9DDE-2F067D139764}" dt="2023-09-14T23:16:07.363" v="1363" actId="255"/>
          <ac:spMkLst>
            <pc:docMk/>
            <pc:sldMk cId="2644541129" sldId="1711"/>
            <ac:spMk id="2" creationId="{00000000-0000-0000-0000-000000000000}"/>
          </ac:spMkLst>
        </pc:spChg>
      </pc:sldChg>
      <pc:sldChg chg="add">
        <pc:chgData name="植野 芳彦" userId="86ab4e6fb1040a80" providerId="LiveId" clId="{CB7FBDFB-2058-4624-9DDE-2F067D139764}" dt="2023-08-08T05:23:38.246" v="75"/>
        <pc:sldMkLst>
          <pc:docMk/>
          <pc:sldMk cId="588392011" sldId="2759"/>
        </pc:sldMkLst>
      </pc:sldChg>
      <pc:sldChg chg="modSp add del mod">
        <pc:chgData name="植野 芳彦" userId="86ab4e6fb1040a80" providerId="LiveId" clId="{CB7FBDFB-2058-4624-9DDE-2F067D139764}" dt="2023-09-11T21:00:12.337" v="466" actId="2696"/>
        <pc:sldMkLst>
          <pc:docMk/>
          <pc:sldMk cId="2031032305" sldId="2769"/>
        </pc:sldMkLst>
        <pc:spChg chg="mod">
          <ac:chgData name="植野 芳彦" userId="86ab4e6fb1040a80" providerId="LiveId" clId="{CB7FBDFB-2058-4624-9DDE-2F067D139764}" dt="2023-08-08T05:21:29.185" v="69" actId="6549"/>
          <ac:spMkLst>
            <pc:docMk/>
            <pc:sldMk cId="2031032305" sldId="2769"/>
            <ac:spMk id="3" creationId="{EAFB6DF2-2F0F-BB6B-90FA-23CCAB459865}"/>
          </ac:spMkLst>
        </pc:spChg>
      </pc:sldChg>
      <pc:sldChg chg="addSp delSp add del mod">
        <pc:chgData name="植野 芳彦" userId="86ab4e6fb1040a80" providerId="LiveId" clId="{CB7FBDFB-2058-4624-9DDE-2F067D139764}" dt="2023-09-13T22:38:02.845" v="909" actId="2696"/>
        <pc:sldMkLst>
          <pc:docMk/>
          <pc:sldMk cId="3930799157" sldId="2827"/>
        </pc:sldMkLst>
        <pc:picChg chg="add del">
          <ac:chgData name="植野 芳彦" userId="86ab4e6fb1040a80" providerId="LiveId" clId="{CB7FBDFB-2058-4624-9DDE-2F067D139764}" dt="2023-08-08T05:22:54.106" v="73" actId="21"/>
          <ac:picMkLst>
            <pc:docMk/>
            <pc:sldMk cId="3930799157" sldId="2827"/>
            <ac:picMk id="6" creationId="{0AA42BAB-AA26-AD12-ADAC-BF6FF40B4E20}"/>
          </ac:picMkLst>
        </pc:picChg>
      </pc:sldChg>
      <pc:sldChg chg="modSp mod">
        <pc:chgData name="植野 芳彦" userId="86ab4e6fb1040a80" providerId="LiveId" clId="{CB7FBDFB-2058-4624-9DDE-2F067D139764}" dt="2023-09-11T21:02:31.445" v="497" actId="14100"/>
        <pc:sldMkLst>
          <pc:docMk/>
          <pc:sldMk cId="1052291615" sldId="2828"/>
        </pc:sldMkLst>
        <pc:picChg chg="mod">
          <ac:chgData name="植野 芳彦" userId="86ab4e6fb1040a80" providerId="LiveId" clId="{CB7FBDFB-2058-4624-9DDE-2F067D139764}" dt="2023-09-11T21:02:31.445" v="497" actId="14100"/>
          <ac:picMkLst>
            <pc:docMk/>
            <pc:sldMk cId="1052291615" sldId="2828"/>
            <ac:picMk id="2" creationId="{F006DAE0-0B58-9E39-8A75-FC31277CF6BE}"/>
          </ac:picMkLst>
        </pc:picChg>
      </pc:sldChg>
      <pc:sldChg chg="modSp del mod">
        <pc:chgData name="植野 芳彦" userId="86ab4e6fb1040a80" providerId="LiveId" clId="{CB7FBDFB-2058-4624-9DDE-2F067D139764}" dt="2023-09-13T22:29:46.675" v="907" actId="2696"/>
        <pc:sldMkLst>
          <pc:docMk/>
          <pc:sldMk cId="381358616" sldId="2829"/>
        </pc:sldMkLst>
        <pc:picChg chg="mod">
          <ac:chgData name="植野 芳彦" userId="86ab4e6fb1040a80" providerId="LiveId" clId="{CB7FBDFB-2058-4624-9DDE-2F067D139764}" dt="2023-09-11T21:02:46.659" v="501" actId="14100"/>
          <ac:picMkLst>
            <pc:docMk/>
            <pc:sldMk cId="381358616" sldId="2829"/>
            <ac:picMk id="3" creationId="{1AC89FF6-EF5E-1B58-EE5A-171188037E5B}"/>
          </ac:picMkLst>
        </pc:picChg>
      </pc:sldChg>
      <pc:sldChg chg="modSp del mod">
        <pc:chgData name="植野 芳彦" userId="86ab4e6fb1040a80" providerId="LiveId" clId="{CB7FBDFB-2058-4624-9DDE-2F067D139764}" dt="2023-09-13T22:29:34.775" v="906" actId="2696"/>
        <pc:sldMkLst>
          <pc:docMk/>
          <pc:sldMk cId="2468010136" sldId="2830"/>
        </pc:sldMkLst>
        <pc:picChg chg="mod">
          <ac:chgData name="植野 芳彦" userId="86ab4e6fb1040a80" providerId="LiveId" clId="{CB7FBDFB-2058-4624-9DDE-2F067D139764}" dt="2023-09-11T21:02:54.206" v="503" actId="14100"/>
          <ac:picMkLst>
            <pc:docMk/>
            <pc:sldMk cId="2468010136" sldId="2830"/>
            <ac:picMk id="3" creationId="{DD7E239E-EC63-2183-54DA-8410A1DBD95B}"/>
          </ac:picMkLst>
        </pc:picChg>
      </pc:sldChg>
      <pc:sldChg chg="modSp del mod">
        <pc:chgData name="植野 芳彦" userId="86ab4e6fb1040a80" providerId="LiveId" clId="{CB7FBDFB-2058-4624-9DDE-2F067D139764}" dt="2023-09-13T22:29:28.330" v="905" actId="2696"/>
        <pc:sldMkLst>
          <pc:docMk/>
          <pc:sldMk cId="299665876" sldId="2831"/>
        </pc:sldMkLst>
        <pc:picChg chg="mod">
          <ac:chgData name="植野 芳彦" userId="86ab4e6fb1040a80" providerId="LiveId" clId="{CB7FBDFB-2058-4624-9DDE-2F067D139764}" dt="2023-09-11T21:03:09.476" v="505" actId="14100"/>
          <ac:picMkLst>
            <pc:docMk/>
            <pc:sldMk cId="299665876" sldId="2831"/>
            <ac:picMk id="2" creationId="{226ECD12-7732-68CC-F7A2-EB301EC3B99F}"/>
          </ac:picMkLst>
        </pc:picChg>
      </pc:sldChg>
      <pc:sldChg chg="addSp modSp new del mod">
        <pc:chgData name="植野 芳彦" userId="86ab4e6fb1040a80" providerId="LiveId" clId="{CB7FBDFB-2058-4624-9DDE-2F067D139764}" dt="2023-08-19T00:34:45.696" v="181" actId="2696"/>
        <pc:sldMkLst>
          <pc:docMk/>
          <pc:sldMk cId="735174373" sldId="2832"/>
        </pc:sldMkLst>
        <pc:picChg chg="add mod">
          <ac:chgData name="植野 芳彦" userId="86ab4e6fb1040a80" providerId="LiveId" clId="{CB7FBDFB-2058-4624-9DDE-2F067D139764}" dt="2023-08-11T20:02:25.464" v="85" actId="14100"/>
          <ac:picMkLst>
            <pc:docMk/>
            <pc:sldMk cId="735174373" sldId="2832"/>
            <ac:picMk id="3" creationId="{9B400BC7-BCDD-22D7-11DC-12C999CE37E2}"/>
          </ac:picMkLst>
        </pc:picChg>
      </pc:sldChg>
      <pc:sldChg chg="addSp modSp add mod">
        <pc:chgData name="植野 芳彦" userId="86ab4e6fb1040a80" providerId="LiveId" clId="{CB7FBDFB-2058-4624-9DDE-2F067D139764}" dt="2023-09-15T06:04:32.673" v="2034" actId="1076"/>
        <pc:sldMkLst>
          <pc:docMk/>
          <pc:sldMk cId="816659212" sldId="2832"/>
        </pc:sldMkLst>
        <pc:spChg chg="add mod">
          <ac:chgData name="植野 芳彦" userId="86ab4e6fb1040a80" providerId="LiveId" clId="{CB7FBDFB-2058-4624-9DDE-2F067D139764}" dt="2023-09-15T06:04:32.673" v="2034" actId="1076"/>
          <ac:spMkLst>
            <pc:docMk/>
            <pc:sldMk cId="816659212" sldId="2832"/>
            <ac:spMk id="2" creationId="{E2AFAA41-2BB8-992E-EB29-ABEF86011730}"/>
          </ac:spMkLst>
        </pc:spChg>
        <pc:picChg chg="mod">
          <ac:chgData name="植野 芳彦" userId="86ab4e6fb1040a80" providerId="LiveId" clId="{CB7FBDFB-2058-4624-9DDE-2F067D139764}" dt="2023-09-15T06:03:29.915" v="1987" actId="1076"/>
          <ac:picMkLst>
            <pc:docMk/>
            <pc:sldMk cId="816659212" sldId="2832"/>
            <ac:picMk id="3" creationId="{9B400BC7-BCDD-22D7-11DC-12C999CE37E2}"/>
          </ac:picMkLst>
        </pc:picChg>
      </pc:sldChg>
      <pc:sldChg chg="addSp modSp add mod">
        <pc:chgData name="植野 芳彦" userId="86ab4e6fb1040a80" providerId="LiveId" clId="{CB7FBDFB-2058-4624-9DDE-2F067D139764}" dt="2023-09-15T06:06:35.492" v="2141" actId="1076"/>
        <pc:sldMkLst>
          <pc:docMk/>
          <pc:sldMk cId="2732607805" sldId="2833"/>
        </pc:sldMkLst>
        <pc:spChg chg="mod">
          <ac:chgData name="植野 芳彦" userId="86ab4e6fb1040a80" providerId="LiveId" clId="{CB7FBDFB-2058-4624-9DDE-2F067D139764}" dt="2023-09-15T06:05:29.469" v="2069" actId="1076"/>
          <ac:spMkLst>
            <pc:docMk/>
            <pc:sldMk cId="2732607805" sldId="2833"/>
            <ac:spMk id="4" creationId="{DE6EB230-2EB5-4C10-E5DD-6C986DD2B366}"/>
          </ac:spMkLst>
        </pc:spChg>
        <pc:spChg chg="add mod">
          <ac:chgData name="植野 芳彦" userId="86ab4e6fb1040a80" providerId="LiveId" clId="{CB7FBDFB-2058-4624-9DDE-2F067D139764}" dt="2023-09-15T06:05:40.537" v="2071" actId="1076"/>
          <ac:spMkLst>
            <pc:docMk/>
            <pc:sldMk cId="2732607805" sldId="2833"/>
            <ac:spMk id="5" creationId="{2751CF90-5D2D-4032-DFA6-B5F217C85711}"/>
          </ac:spMkLst>
        </pc:spChg>
        <pc:spChg chg="add mod">
          <ac:chgData name="植野 芳彦" userId="86ab4e6fb1040a80" providerId="LiveId" clId="{CB7FBDFB-2058-4624-9DDE-2F067D139764}" dt="2023-09-15T06:06:35.492" v="2141" actId="1076"/>
          <ac:spMkLst>
            <pc:docMk/>
            <pc:sldMk cId="2732607805" sldId="2833"/>
            <ac:spMk id="7" creationId="{DD178CB6-4343-5E20-6205-F8B25A6DEDB9}"/>
          </ac:spMkLst>
        </pc:spChg>
        <pc:spChg chg="mod">
          <ac:chgData name="植野 芳彦" userId="86ab4e6fb1040a80" providerId="LiveId" clId="{CB7FBDFB-2058-4624-9DDE-2F067D139764}" dt="2023-09-15T06:05:36.713" v="2070" actId="1076"/>
          <ac:spMkLst>
            <pc:docMk/>
            <pc:sldMk cId="2732607805" sldId="2833"/>
            <ac:spMk id="9" creationId="{DB0CB7EE-52B2-82D3-1182-FE7DEBE55858}"/>
          </ac:spMkLst>
        </pc:spChg>
        <pc:picChg chg="mod">
          <ac:chgData name="植野 芳彦" userId="86ab4e6fb1040a80" providerId="LiveId" clId="{CB7FBDFB-2058-4624-9DDE-2F067D139764}" dt="2023-09-15T06:05:26.109" v="2068" actId="1076"/>
          <ac:picMkLst>
            <pc:docMk/>
            <pc:sldMk cId="2732607805" sldId="2833"/>
            <ac:picMk id="3" creationId="{5BE39B7E-09BD-57F2-0572-B11B2A287323}"/>
          </ac:picMkLst>
        </pc:picChg>
      </pc:sldChg>
      <pc:sldChg chg="addSp modSp new del mod">
        <pc:chgData name="植野 芳彦" userId="86ab4e6fb1040a80" providerId="LiveId" clId="{CB7FBDFB-2058-4624-9DDE-2F067D139764}" dt="2023-08-19T00:35:00.430" v="183" actId="2696"/>
        <pc:sldMkLst>
          <pc:docMk/>
          <pc:sldMk cId="2933857091" sldId="2833"/>
        </pc:sldMkLst>
        <pc:spChg chg="add mod">
          <ac:chgData name="植野 芳彦" userId="86ab4e6fb1040a80" providerId="LiveId" clId="{CB7FBDFB-2058-4624-9DDE-2F067D139764}" dt="2023-08-16T09:05:57.828" v="120" actId="14100"/>
          <ac:spMkLst>
            <pc:docMk/>
            <pc:sldMk cId="2933857091" sldId="2833"/>
            <ac:spMk id="2" creationId="{1162C83A-34F8-A71F-52EC-695721C1F927}"/>
          </ac:spMkLst>
        </pc:spChg>
        <pc:spChg chg="add mod">
          <ac:chgData name="植野 芳彦" userId="86ab4e6fb1040a80" providerId="LiveId" clId="{CB7FBDFB-2058-4624-9DDE-2F067D139764}" dt="2023-08-16T09:06:21.566" v="125" actId="1076"/>
          <ac:spMkLst>
            <pc:docMk/>
            <pc:sldMk cId="2933857091" sldId="2833"/>
            <ac:spMk id="4" creationId="{DE6EB230-2EB5-4C10-E5DD-6C986DD2B366}"/>
          </ac:spMkLst>
        </pc:spChg>
        <pc:spChg chg="add mod">
          <ac:chgData name="植野 芳彦" userId="86ab4e6fb1040a80" providerId="LiveId" clId="{CB7FBDFB-2058-4624-9DDE-2F067D139764}" dt="2023-08-16T09:07:51.096" v="169" actId="113"/>
          <ac:spMkLst>
            <pc:docMk/>
            <pc:sldMk cId="2933857091" sldId="2833"/>
            <ac:spMk id="9" creationId="{DB0CB7EE-52B2-82D3-1182-FE7DEBE55858}"/>
          </ac:spMkLst>
        </pc:spChg>
        <pc:picChg chg="add mod">
          <ac:chgData name="植野 芳彦" userId="86ab4e6fb1040a80" providerId="LiveId" clId="{CB7FBDFB-2058-4624-9DDE-2F067D139764}" dt="2023-08-16T09:06:14.262" v="124" actId="1076"/>
          <ac:picMkLst>
            <pc:docMk/>
            <pc:sldMk cId="2933857091" sldId="2833"/>
            <ac:picMk id="3" creationId="{5BE39B7E-09BD-57F2-0572-B11B2A287323}"/>
          </ac:picMkLst>
        </pc:picChg>
        <pc:cxnChg chg="add mod">
          <ac:chgData name="植野 芳彦" userId="86ab4e6fb1040a80" providerId="LiveId" clId="{CB7FBDFB-2058-4624-9DDE-2F067D139764}" dt="2023-08-16T09:07:58.773" v="170" actId="14100"/>
          <ac:cxnSpMkLst>
            <pc:docMk/>
            <pc:sldMk cId="2933857091" sldId="2833"/>
            <ac:cxnSpMk id="6" creationId="{84E905FD-AB5A-FB26-5773-9C5DBE070B5F}"/>
          </ac:cxnSpMkLst>
        </pc:cxnChg>
      </pc:sldChg>
      <pc:sldChg chg="addSp modSp new mod">
        <pc:chgData name="植野 芳彦" userId="86ab4e6fb1040a80" providerId="LiveId" clId="{CB7FBDFB-2058-4624-9DDE-2F067D139764}" dt="2023-09-15T00:04:18.022" v="1587" actId="1076"/>
        <pc:sldMkLst>
          <pc:docMk/>
          <pc:sldMk cId="2074685550" sldId="2834"/>
        </pc:sldMkLst>
        <pc:spChg chg="add mod">
          <ac:chgData name="植野 芳彦" userId="86ab4e6fb1040a80" providerId="LiveId" clId="{CB7FBDFB-2058-4624-9DDE-2F067D139764}" dt="2023-09-15T00:04:18.022" v="1587" actId="1076"/>
          <ac:spMkLst>
            <pc:docMk/>
            <pc:sldMk cId="2074685550" sldId="2834"/>
            <ac:spMk id="3" creationId="{C9AD1A3B-B7B1-A471-E0CA-02DB327263DB}"/>
          </ac:spMkLst>
        </pc:spChg>
        <pc:picChg chg="add mod">
          <ac:chgData name="植野 芳彦" userId="86ab4e6fb1040a80" providerId="LiveId" clId="{CB7FBDFB-2058-4624-9DDE-2F067D139764}" dt="2023-08-13T06:25:12.043" v="94" actId="14100"/>
          <ac:picMkLst>
            <pc:docMk/>
            <pc:sldMk cId="2074685550" sldId="2834"/>
            <ac:picMk id="2" creationId="{809D60EC-C3DD-577C-3FBA-728389265F59}"/>
          </ac:picMkLst>
        </pc:picChg>
      </pc:sldChg>
      <pc:sldChg chg="addSp modSp new mod">
        <pc:chgData name="植野 芳彦" userId="86ab4e6fb1040a80" providerId="LiveId" clId="{CB7FBDFB-2058-4624-9DDE-2F067D139764}" dt="2023-09-15T00:05:20.176" v="1602" actId="1076"/>
        <pc:sldMkLst>
          <pc:docMk/>
          <pc:sldMk cId="3988580410" sldId="2835"/>
        </pc:sldMkLst>
        <pc:spChg chg="add mod">
          <ac:chgData name="植野 芳彦" userId="86ab4e6fb1040a80" providerId="LiveId" clId="{CB7FBDFB-2058-4624-9DDE-2F067D139764}" dt="2023-09-15T00:05:20.176" v="1602" actId="1076"/>
          <ac:spMkLst>
            <pc:docMk/>
            <pc:sldMk cId="3988580410" sldId="2835"/>
            <ac:spMk id="3" creationId="{D4D06EFD-A788-E1D3-A5D8-0EBFAAE1A559}"/>
          </ac:spMkLst>
        </pc:spChg>
        <pc:picChg chg="add">
          <ac:chgData name="植野 芳彦" userId="86ab4e6fb1040a80" providerId="LiveId" clId="{CB7FBDFB-2058-4624-9DDE-2F067D139764}" dt="2023-08-13T06:26:29.759" v="98"/>
          <ac:picMkLst>
            <pc:docMk/>
            <pc:sldMk cId="3988580410" sldId="2835"/>
            <ac:picMk id="2" creationId="{1C5D76F0-7270-F2F5-497D-6887B7039923}"/>
          </ac:picMkLst>
        </pc:picChg>
      </pc:sldChg>
      <pc:sldChg chg="addSp new">
        <pc:chgData name="植野 芳彦" userId="86ab4e6fb1040a80" providerId="LiveId" clId="{CB7FBDFB-2058-4624-9DDE-2F067D139764}" dt="2023-08-13T06:26:47.154" v="99"/>
        <pc:sldMkLst>
          <pc:docMk/>
          <pc:sldMk cId="2795812118" sldId="2836"/>
        </pc:sldMkLst>
        <pc:picChg chg="add">
          <ac:chgData name="植野 芳彦" userId="86ab4e6fb1040a80" providerId="LiveId" clId="{CB7FBDFB-2058-4624-9DDE-2F067D139764}" dt="2023-08-13T06:26:47.154" v="99"/>
          <ac:picMkLst>
            <pc:docMk/>
            <pc:sldMk cId="2795812118" sldId="2836"/>
            <ac:picMk id="2" creationId="{02957873-FA78-F91E-C38D-F943F0E61677}"/>
          </ac:picMkLst>
        </pc:picChg>
      </pc:sldChg>
      <pc:sldChg chg="new del">
        <pc:chgData name="植野 芳彦" userId="86ab4e6fb1040a80" providerId="LiveId" clId="{CB7FBDFB-2058-4624-9DDE-2F067D139764}" dt="2023-09-14T23:22:37.794" v="1524" actId="2696"/>
        <pc:sldMkLst>
          <pc:docMk/>
          <pc:sldMk cId="2690800687" sldId="2837"/>
        </pc:sldMkLst>
      </pc:sldChg>
      <pc:sldChg chg="addSp delSp modSp new mod">
        <pc:chgData name="植野 芳彦" userId="86ab4e6fb1040a80" providerId="LiveId" clId="{CB7FBDFB-2058-4624-9DDE-2F067D139764}" dt="2023-09-11T23:15:59.056" v="543" actId="14100"/>
        <pc:sldMkLst>
          <pc:docMk/>
          <pc:sldMk cId="2109237020" sldId="2838"/>
        </pc:sldMkLst>
        <pc:spChg chg="add">
          <ac:chgData name="植野 芳彦" userId="86ab4e6fb1040a80" providerId="LiveId" clId="{CB7FBDFB-2058-4624-9DDE-2F067D139764}" dt="2023-09-11T23:13:28.800" v="515" actId="22"/>
          <ac:spMkLst>
            <pc:docMk/>
            <pc:sldMk cId="2109237020" sldId="2838"/>
            <ac:spMk id="5" creationId="{8142C43F-505C-B61B-55EE-7B30105929E1}"/>
          </ac:spMkLst>
        </pc:spChg>
        <pc:spChg chg="add mod">
          <ac:chgData name="植野 芳彦" userId="86ab4e6fb1040a80" providerId="LiveId" clId="{CB7FBDFB-2058-4624-9DDE-2F067D139764}" dt="2023-09-11T23:15:30.905" v="530" actId="1076"/>
          <ac:spMkLst>
            <pc:docMk/>
            <pc:sldMk cId="2109237020" sldId="2838"/>
            <ac:spMk id="7" creationId="{EB2B0182-8B56-FB85-2024-7DA870F56811}"/>
          </ac:spMkLst>
        </pc:spChg>
        <pc:spChg chg="add del mod">
          <ac:chgData name="植野 芳彦" userId="86ab4e6fb1040a80" providerId="LiveId" clId="{CB7FBDFB-2058-4624-9DDE-2F067D139764}" dt="2023-09-11T23:15:25.701" v="529" actId="21"/>
          <ac:spMkLst>
            <pc:docMk/>
            <pc:sldMk cId="2109237020" sldId="2838"/>
            <ac:spMk id="9" creationId="{125C28B8-4345-ACD0-42B4-5FF5B511CD88}"/>
          </ac:spMkLst>
        </pc:spChg>
        <pc:spChg chg="add mod">
          <ac:chgData name="植野 芳彦" userId="86ab4e6fb1040a80" providerId="LiveId" clId="{CB7FBDFB-2058-4624-9DDE-2F067D139764}" dt="2023-09-11T23:15:59.056" v="543" actId="14100"/>
          <ac:spMkLst>
            <pc:docMk/>
            <pc:sldMk cId="2109237020" sldId="2838"/>
            <ac:spMk id="11" creationId="{0BB0E276-5F17-28F1-851A-FC9304FF4566}"/>
          </ac:spMkLst>
        </pc:spChg>
        <pc:picChg chg="add mod">
          <ac:chgData name="植野 芳彦" userId="86ab4e6fb1040a80" providerId="LiveId" clId="{CB7FBDFB-2058-4624-9DDE-2F067D139764}" dt="2023-09-11T23:12:55.944" v="514" actId="14100"/>
          <ac:picMkLst>
            <pc:docMk/>
            <pc:sldMk cId="2109237020" sldId="2838"/>
            <ac:picMk id="2" creationId="{6C1D0CB4-6E22-09FD-2921-037C9FACCA30}"/>
          </ac:picMkLst>
        </pc:picChg>
        <pc:picChg chg="add mod">
          <ac:chgData name="植野 芳彦" userId="86ab4e6fb1040a80" providerId="LiveId" clId="{CB7FBDFB-2058-4624-9DDE-2F067D139764}" dt="2023-09-11T23:12:49.628" v="512" actId="1076"/>
          <ac:picMkLst>
            <pc:docMk/>
            <pc:sldMk cId="2109237020" sldId="2838"/>
            <ac:picMk id="3" creationId="{17AE269B-7445-F966-7531-DC5CFA2F6117}"/>
          </ac:picMkLst>
        </pc:picChg>
      </pc:sldChg>
      <pc:sldChg chg="addSp modSp new mod">
        <pc:chgData name="植野 芳彦" userId="86ab4e6fb1040a80" providerId="LiveId" clId="{CB7FBDFB-2058-4624-9DDE-2F067D139764}" dt="2023-09-15T06:03:56.668" v="2014" actId="20577"/>
        <pc:sldMkLst>
          <pc:docMk/>
          <pc:sldMk cId="573569889" sldId="2839"/>
        </pc:sldMkLst>
        <pc:spChg chg="add mod">
          <ac:chgData name="植野 芳彦" userId="86ab4e6fb1040a80" providerId="LiveId" clId="{CB7FBDFB-2058-4624-9DDE-2F067D139764}" dt="2023-09-15T06:03:56.668" v="2014" actId="20577"/>
          <ac:spMkLst>
            <pc:docMk/>
            <pc:sldMk cId="573569889" sldId="2839"/>
            <ac:spMk id="2" creationId="{B3297B8F-CD31-605E-EA6A-8A423ED485A6}"/>
          </ac:spMkLst>
        </pc:spChg>
        <pc:picChg chg="add">
          <ac:chgData name="植野 芳彦" userId="86ab4e6fb1040a80" providerId="LiveId" clId="{CB7FBDFB-2058-4624-9DDE-2F067D139764}" dt="2023-08-19T00:37:07.870" v="187" actId="22"/>
          <ac:picMkLst>
            <pc:docMk/>
            <pc:sldMk cId="573569889" sldId="2839"/>
            <ac:picMk id="3" creationId="{D5BFA887-133D-13B9-6E44-024F6028DDB8}"/>
          </ac:picMkLst>
        </pc:picChg>
      </pc:sldChg>
      <pc:sldChg chg="addSp modSp new mod">
        <pc:chgData name="植野 芳彦" userId="86ab4e6fb1040a80" providerId="LiveId" clId="{CB7FBDFB-2058-4624-9DDE-2F067D139764}" dt="2023-09-15T00:14:01.329" v="1821" actId="255"/>
        <pc:sldMkLst>
          <pc:docMk/>
          <pc:sldMk cId="2226629661" sldId="2840"/>
        </pc:sldMkLst>
        <pc:spChg chg="add mod">
          <ac:chgData name="植野 芳彦" userId="86ab4e6fb1040a80" providerId="LiveId" clId="{CB7FBDFB-2058-4624-9DDE-2F067D139764}" dt="2023-09-15T00:14:01.329" v="1821" actId="255"/>
          <ac:spMkLst>
            <pc:docMk/>
            <pc:sldMk cId="2226629661" sldId="2840"/>
            <ac:spMk id="2" creationId="{C7939E29-AED7-55EF-A56E-4E4F2847D870}"/>
          </ac:spMkLst>
        </pc:spChg>
      </pc:sldChg>
      <pc:sldChg chg="add">
        <pc:chgData name="植野 芳彦" userId="86ab4e6fb1040a80" providerId="LiveId" clId="{CB7FBDFB-2058-4624-9DDE-2F067D139764}" dt="2023-09-15T06:09:20.497" v="2219"/>
        <pc:sldMkLst>
          <pc:docMk/>
          <pc:sldMk cId="682920710" sldId="2841"/>
        </pc:sldMkLst>
      </pc:sldChg>
      <pc:sldChg chg="addSp modSp new del mod">
        <pc:chgData name="植野 芳彦" userId="86ab4e6fb1040a80" providerId="LiveId" clId="{CB7FBDFB-2058-4624-9DDE-2F067D139764}" dt="2023-09-15T06:09:13.224" v="2218" actId="2696"/>
        <pc:sldMkLst>
          <pc:docMk/>
          <pc:sldMk cId="2155558477" sldId="2841"/>
        </pc:sldMkLst>
        <pc:spChg chg="add mod">
          <ac:chgData name="植野 芳彦" userId="86ab4e6fb1040a80" providerId="LiveId" clId="{CB7FBDFB-2058-4624-9DDE-2F067D139764}" dt="2023-08-23T20:52:12.237" v="366" actId="20577"/>
          <ac:spMkLst>
            <pc:docMk/>
            <pc:sldMk cId="2155558477" sldId="2841"/>
            <ac:spMk id="3" creationId="{EF641D3B-ECFB-AAFE-9A7F-46802527F39A}"/>
          </ac:spMkLst>
        </pc:spChg>
        <pc:picChg chg="add mod">
          <ac:chgData name="植野 芳彦" userId="86ab4e6fb1040a80" providerId="LiveId" clId="{CB7FBDFB-2058-4624-9DDE-2F067D139764}" dt="2023-08-23T20:51:17.362" v="274" actId="14100"/>
          <ac:picMkLst>
            <pc:docMk/>
            <pc:sldMk cId="2155558477" sldId="2841"/>
            <ac:picMk id="2" creationId="{5FDFC0CD-51D7-485E-BEE3-BDFBF6AEBC6E}"/>
          </ac:picMkLst>
        </pc:picChg>
      </pc:sldChg>
      <pc:sldChg chg="add del">
        <pc:chgData name="植野 芳彦" userId="86ab4e6fb1040a80" providerId="LiveId" clId="{CB7FBDFB-2058-4624-9DDE-2F067D139764}" dt="2023-09-15T06:09:33.070" v="2220" actId="2696"/>
        <pc:sldMkLst>
          <pc:docMk/>
          <pc:sldMk cId="879685578" sldId="2842"/>
        </pc:sldMkLst>
      </pc:sldChg>
      <pc:sldChg chg="modSp add mod">
        <pc:chgData name="植野 芳彦" userId="86ab4e6fb1040a80" providerId="LiveId" clId="{CB7FBDFB-2058-4624-9DDE-2F067D139764}" dt="2023-09-15T06:09:49.511" v="2223" actId="1076"/>
        <pc:sldMkLst>
          <pc:docMk/>
          <pc:sldMk cId="4154862475" sldId="2842"/>
        </pc:sldMkLst>
        <pc:spChg chg="mod">
          <ac:chgData name="植野 芳彦" userId="86ab4e6fb1040a80" providerId="LiveId" clId="{CB7FBDFB-2058-4624-9DDE-2F067D139764}" dt="2023-09-15T06:09:49.511" v="2223" actId="1076"/>
          <ac:spMkLst>
            <pc:docMk/>
            <pc:sldMk cId="4154862475" sldId="2842"/>
            <ac:spMk id="3" creationId="{EAFB6DF2-2F0F-BB6B-90FA-23CCAB459865}"/>
          </ac:spMkLst>
        </pc:spChg>
      </pc:sldChg>
      <pc:sldChg chg="add del">
        <pc:chgData name="植野 芳彦" userId="86ab4e6fb1040a80" providerId="LiveId" clId="{CB7FBDFB-2058-4624-9DDE-2F067D139764}" dt="2023-09-15T00:06:38.565" v="1605" actId="2696"/>
        <pc:sldMkLst>
          <pc:docMk/>
          <pc:sldMk cId="2911171501" sldId="2843"/>
        </pc:sldMkLst>
      </pc:sldChg>
      <pc:sldChg chg="modSp add mod">
        <pc:chgData name="植野 芳彦" userId="86ab4e6fb1040a80" providerId="LiveId" clId="{CB7FBDFB-2058-4624-9DDE-2F067D139764}" dt="2023-09-15T06:01:42.581" v="1938" actId="20577"/>
        <pc:sldMkLst>
          <pc:docMk/>
          <pc:sldMk cId="1399641646" sldId="2844"/>
        </pc:sldMkLst>
        <pc:spChg chg="mod">
          <ac:chgData name="植野 芳彦" userId="86ab4e6fb1040a80" providerId="LiveId" clId="{CB7FBDFB-2058-4624-9DDE-2F067D139764}" dt="2023-09-15T06:01:42.581" v="1938" actId="20577"/>
          <ac:spMkLst>
            <pc:docMk/>
            <pc:sldMk cId="1399641646" sldId="2844"/>
            <ac:spMk id="2" creationId="{00000000-0000-0000-0000-000000000000}"/>
          </ac:spMkLst>
        </pc:spChg>
        <pc:picChg chg="mod">
          <ac:chgData name="植野 芳彦" userId="86ab4e6fb1040a80" providerId="LiveId" clId="{CB7FBDFB-2058-4624-9DDE-2F067D139764}" dt="2023-09-15T06:01:13.885" v="1919" actId="1076"/>
          <ac:picMkLst>
            <pc:docMk/>
            <pc:sldMk cId="1399641646" sldId="2844"/>
            <ac:picMk id="5" creationId="{DE9D6DCA-0D6D-981C-E293-BD89EF97BDDB}"/>
          </ac:picMkLst>
        </pc:picChg>
        <pc:picChg chg="mod">
          <ac:chgData name="植野 芳彦" userId="86ab4e6fb1040a80" providerId="LiveId" clId="{CB7FBDFB-2058-4624-9DDE-2F067D139764}" dt="2023-09-15T06:01:16.105" v="1920" actId="1076"/>
          <ac:picMkLst>
            <pc:docMk/>
            <pc:sldMk cId="1399641646" sldId="2844"/>
            <ac:picMk id="6" creationId="{DB8AD7BC-E147-6C26-AD0A-0C307EEA8068}"/>
          </ac:picMkLst>
        </pc:picChg>
        <pc:picChg chg="mod">
          <ac:chgData name="植野 芳彦" userId="86ab4e6fb1040a80" providerId="LiveId" clId="{CB7FBDFB-2058-4624-9DDE-2F067D139764}" dt="2023-09-15T06:01:07.340" v="1917" actId="1076"/>
          <ac:picMkLst>
            <pc:docMk/>
            <pc:sldMk cId="1399641646" sldId="2844"/>
            <ac:picMk id="7" creationId="{EE6E90E0-5CEA-8EFA-DFE3-20656016C984}"/>
          </ac:picMkLst>
        </pc:picChg>
        <pc:picChg chg="mod">
          <ac:chgData name="植野 芳彦" userId="86ab4e6fb1040a80" providerId="LiveId" clId="{CB7FBDFB-2058-4624-9DDE-2F067D139764}" dt="2023-09-15T06:01:11.813" v="1918" actId="1076"/>
          <ac:picMkLst>
            <pc:docMk/>
            <pc:sldMk cId="1399641646" sldId="2844"/>
            <ac:picMk id="8" creationId="{E4403871-D065-7BAF-5EF6-530F478648AB}"/>
          </ac:picMkLst>
        </pc:picChg>
      </pc:sldChg>
      <pc:sldChg chg="add del">
        <pc:chgData name="植野 芳彦" userId="86ab4e6fb1040a80" providerId="LiveId" clId="{CB7FBDFB-2058-4624-9DDE-2F067D139764}" dt="2023-09-14T23:24:17.617" v="1530" actId="2696"/>
        <pc:sldMkLst>
          <pc:docMk/>
          <pc:sldMk cId="0" sldId="2845"/>
        </pc:sldMkLst>
      </pc:sldChg>
      <pc:sldChg chg="add del">
        <pc:chgData name="植野 芳彦" userId="86ab4e6fb1040a80" providerId="LiveId" clId="{CB7FBDFB-2058-4624-9DDE-2F067D139764}" dt="2023-09-11T21:04:52.509" v="509" actId="2696"/>
        <pc:sldMkLst>
          <pc:docMk/>
          <pc:sldMk cId="0" sldId="2846"/>
        </pc:sldMkLst>
      </pc:sldChg>
      <pc:sldChg chg="new del">
        <pc:chgData name="植野 芳彦" userId="86ab4e6fb1040a80" providerId="LiveId" clId="{CB7FBDFB-2058-4624-9DDE-2F067D139764}" dt="2023-09-13T22:41:32.359" v="911" actId="2696"/>
        <pc:sldMkLst>
          <pc:docMk/>
          <pc:sldMk cId="2570755569" sldId="2846"/>
        </pc:sldMkLst>
      </pc:sldChg>
      <pc:sldChg chg="add del">
        <pc:chgData name="植野 芳彦" userId="86ab4e6fb1040a80" providerId="LiveId" clId="{CB7FBDFB-2058-4624-9DDE-2F067D139764}" dt="2023-09-11T21:04:48.494" v="508" actId="2696"/>
        <pc:sldMkLst>
          <pc:docMk/>
          <pc:sldMk cId="0" sldId="2847"/>
        </pc:sldMkLst>
      </pc:sldChg>
      <pc:sldChg chg="addSp delSp new del mod">
        <pc:chgData name="植野 芳彦" userId="86ab4e6fb1040a80" providerId="LiveId" clId="{CB7FBDFB-2058-4624-9DDE-2F067D139764}" dt="2023-09-13T23:01:45.060" v="923" actId="2696"/>
        <pc:sldMkLst>
          <pc:docMk/>
          <pc:sldMk cId="2188554119" sldId="2847"/>
        </pc:sldMkLst>
        <pc:picChg chg="add del">
          <ac:chgData name="植野 芳彦" userId="86ab4e6fb1040a80" providerId="LiveId" clId="{CB7FBDFB-2058-4624-9DDE-2F067D139764}" dt="2023-09-13T22:26:01.655" v="897" actId="21"/>
          <ac:picMkLst>
            <pc:docMk/>
            <pc:sldMk cId="2188554119" sldId="2847"/>
            <ac:picMk id="3" creationId="{E446E585-25F7-85EF-AB1F-DC99331448C4}"/>
          </ac:picMkLst>
        </pc:picChg>
        <pc:picChg chg="add del">
          <ac:chgData name="植野 芳彦" userId="86ab4e6fb1040a80" providerId="LiveId" clId="{CB7FBDFB-2058-4624-9DDE-2F067D139764}" dt="2023-09-13T22:26:33.899" v="899" actId="21"/>
          <ac:picMkLst>
            <pc:docMk/>
            <pc:sldMk cId="2188554119" sldId="2847"/>
            <ac:picMk id="5" creationId="{52859A42-52A0-C57C-026C-DF46427E6751}"/>
          </ac:picMkLst>
        </pc:picChg>
        <pc:picChg chg="add">
          <ac:chgData name="植野 芳彦" userId="86ab4e6fb1040a80" providerId="LiveId" clId="{CB7FBDFB-2058-4624-9DDE-2F067D139764}" dt="2023-09-13T22:27:11.978" v="900"/>
          <ac:picMkLst>
            <pc:docMk/>
            <pc:sldMk cId="2188554119" sldId="2847"/>
            <ac:picMk id="6" creationId="{87F33256-3D38-F5D2-E9BF-F2A678BA6D2F}"/>
          </ac:picMkLst>
        </pc:picChg>
      </pc:sldChg>
      <pc:sldChg chg="addSp delSp modSp add del mod">
        <pc:chgData name="植野 芳彦" userId="86ab4e6fb1040a80" providerId="LiveId" clId="{CB7FBDFB-2058-4624-9DDE-2F067D139764}" dt="2023-09-11T21:01:38.050" v="495" actId="2696"/>
        <pc:sldMkLst>
          <pc:docMk/>
          <pc:sldMk cId="2128087339" sldId="2848"/>
        </pc:sldMkLst>
        <pc:spChg chg="add del mod">
          <ac:chgData name="植野 芳彦" userId="86ab4e6fb1040a80" providerId="LiveId" clId="{CB7FBDFB-2058-4624-9DDE-2F067D139764}" dt="2023-09-11T20:58:56.891" v="388" actId="21"/>
          <ac:spMkLst>
            <pc:docMk/>
            <pc:sldMk cId="2128087339" sldId="2848"/>
            <ac:spMk id="2" creationId="{B9998D37-C270-0484-6273-8901D0032650}"/>
          </ac:spMkLst>
        </pc:spChg>
        <pc:spChg chg="del">
          <ac:chgData name="植野 芳彦" userId="86ab4e6fb1040a80" providerId="LiveId" clId="{CB7FBDFB-2058-4624-9DDE-2F067D139764}" dt="2023-09-11T20:58:54.019" v="387" actId="21"/>
          <ac:spMkLst>
            <pc:docMk/>
            <pc:sldMk cId="2128087339" sldId="2848"/>
            <ac:spMk id="3" creationId="{26F56975-E244-E9BE-A502-70AD16610DB1}"/>
          </ac:spMkLst>
        </pc:spChg>
        <pc:spChg chg="add mod">
          <ac:chgData name="植野 芳彦" userId="86ab4e6fb1040a80" providerId="LiveId" clId="{CB7FBDFB-2058-4624-9DDE-2F067D139764}" dt="2023-09-11T21:00:58.153" v="476" actId="113"/>
          <ac:spMkLst>
            <pc:docMk/>
            <pc:sldMk cId="2128087339" sldId="2848"/>
            <ac:spMk id="4" creationId="{CDF7A452-7C42-4E9D-11CC-52B790AEFD8D}"/>
          </ac:spMkLst>
        </pc:spChg>
        <pc:spChg chg="del">
          <ac:chgData name="植野 芳彦" userId="86ab4e6fb1040a80" providerId="LiveId" clId="{CB7FBDFB-2058-4624-9DDE-2F067D139764}" dt="2023-09-11T20:58:42.487" v="385" actId="21"/>
          <ac:spMkLst>
            <pc:docMk/>
            <pc:sldMk cId="2128087339" sldId="2848"/>
            <ac:spMk id="7" creationId="{F2B48A90-9832-1416-B8FB-90EAA2857163}"/>
          </ac:spMkLst>
        </pc:spChg>
        <pc:spChg chg="mod">
          <ac:chgData name="植野 芳彦" userId="86ab4e6fb1040a80" providerId="LiveId" clId="{CB7FBDFB-2058-4624-9DDE-2F067D139764}" dt="2023-09-11T21:01:09.817" v="492" actId="20577"/>
          <ac:spMkLst>
            <pc:docMk/>
            <pc:sldMk cId="2128087339" sldId="2848"/>
            <ac:spMk id="16389" creationId="{4F72C67D-AFD3-1DF5-5C1F-BBEDB0489EB2}"/>
          </ac:spMkLst>
        </pc:spChg>
        <pc:picChg chg="add mod">
          <ac:chgData name="植野 芳彦" userId="86ab4e6fb1040a80" providerId="LiveId" clId="{CB7FBDFB-2058-4624-9DDE-2F067D139764}" dt="2023-09-13T22:41:42.990" v="913" actId="14100"/>
          <ac:picMkLst>
            <pc:docMk/>
            <pc:sldMk cId="2128087339" sldId="2848"/>
            <ac:picMk id="3" creationId="{B32CF036-AF48-3D67-3F58-04B999EF5395}"/>
          </ac:picMkLst>
        </pc:picChg>
        <pc:picChg chg="mod">
          <ac:chgData name="植野 芳彦" userId="86ab4e6fb1040a80" providerId="LiveId" clId="{CB7FBDFB-2058-4624-9DDE-2F067D139764}" dt="2023-09-11T20:59:35.039" v="465" actId="1076"/>
          <ac:picMkLst>
            <pc:docMk/>
            <pc:sldMk cId="2128087339" sldId="2848"/>
            <ac:picMk id="16387" creationId="{B3227975-C1DB-477B-9A61-BD093C950BFB}"/>
          </ac:picMkLst>
        </pc:picChg>
      </pc:sldChg>
      <pc:sldChg chg="new del">
        <pc:chgData name="植野 芳彦" userId="86ab4e6fb1040a80" providerId="LiveId" clId="{CB7FBDFB-2058-4624-9DDE-2F067D139764}" dt="2023-09-13T22:29:22.095" v="904" actId="2696"/>
        <pc:sldMkLst>
          <pc:docMk/>
          <pc:sldMk cId="1179345982" sldId="2849"/>
        </pc:sldMkLst>
      </pc:sldChg>
      <pc:sldChg chg="addSp modSp new del mod">
        <pc:chgData name="植野 芳彦" userId="86ab4e6fb1040a80" providerId="LiveId" clId="{CB7FBDFB-2058-4624-9DDE-2F067D139764}" dt="2023-09-15T00:02:35.851" v="1532" actId="2696"/>
        <pc:sldMkLst>
          <pc:docMk/>
          <pc:sldMk cId="4131349590" sldId="2849"/>
        </pc:sldMkLst>
        <pc:picChg chg="add mod">
          <ac:chgData name="植野 芳彦" userId="86ab4e6fb1040a80" providerId="LiveId" clId="{CB7FBDFB-2058-4624-9DDE-2F067D139764}" dt="2023-09-14T23:19:15.783" v="1394" actId="14100"/>
          <ac:picMkLst>
            <pc:docMk/>
            <pc:sldMk cId="4131349590" sldId="2849"/>
            <ac:picMk id="3" creationId="{EB815843-4F6A-EC97-84CB-FF9211013C40}"/>
          </ac:picMkLst>
        </pc:picChg>
      </pc:sldChg>
      <pc:sldChg chg="addSp delSp modSp new del mod">
        <pc:chgData name="植野 芳彦" userId="86ab4e6fb1040a80" providerId="LiveId" clId="{CB7FBDFB-2058-4624-9DDE-2F067D139764}" dt="2023-09-15T00:15:55.190" v="1852" actId="2696"/>
        <pc:sldMkLst>
          <pc:docMk/>
          <pc:sldMk cId="3440327509" sldId="2850"/>
        </pc:sldMkLst>
        <pc:spChg chg="add mod">
          <ac:chgData name="植野 芳彦" userId="86ab4e6fb1040a80" providerId="LiveId" clId="{CB7FBDFB-2058-4624-9DDE-2F067D139764}" dt="2023-09-15T00:15:45.748" v="1851" actId="6549"/>
          <ac:spMkLst>
            <pc:docMk/>
            <pc:sldMk cId="3440327509" sldId="2850"/>
            <ac:spMk id="2" creationId="{30B7AF3F-26F7-9F50-4C29-509AE5A930FE}"/>
          </ac:spMkLst>
        </pc:spChg>
        <pc:picChg chg="add del">
          <ac:chgData name="植野 芳彦" userId="86ab4e6fb1040a80" providerId="LiveId" clId="{CB7FBDFB-2058-4624-9DDE-2F067D139764}" dt="2023-09-13T22:56:58.951" v="918" actId="21"/>
          <ac:picMkLst>
            <pc:docMk/>
            <pc:sldMk cId="3440327509" sldId="2850"/>
            <ac:picMk id="3" creationId="{63FFFD01-5193-E737-D578-9A6488823A32}"/>
          </ac:picMkLst>
        </pc:picChg>
        <pc:picChg chg="add mod">
          <ac:chgData name="植野 芳彦" userId="86ab4e6fb1040a80" providerId="LiveId" clId="{CB7FBDFB-2058-4624-9DDE-2F067D139764}" dt="2023-09-14T23:19:24.619" v="1396" actId="14100"/>
          <ac:picMkLst>
            <pc:docMk/>
            <pc:sldMk cId="3440327509" sldId="2850"/>
            <ac:picMk id="5" creationId="{C089C813-88F5-5112-D325-07432662696E}"/>
          </ac:picMkLst>
        </pc:picChg>
      </pc:sldChg>
      <pc:sldChg chg="new del">
        <pc:chgData name="植野 芳彦" userId="86ab4e6fb1040a80" providerId="LiveId" clId="{CB7FBDFB-2058-4624-9DDE-2F067D139764}" dt="2023-09-14T23:19:27.663" v="1397" actId="2696"/>
        <pc:sldMkLst>
          <pc:docMk/>
          <pc:sldMk cId="3585999215" sldId="2851"/>
        </pc:sldMkLst>
      </pc:sldChg>
      <pc:sldChg chg="addSp new mod">
        <pc:chgData name="植野 芳彦" userId="86ab4e6fb1040a80" providerId="LiveId" clId="{CB7FBDFB-2058-4624-9DDE-2F067D139764}" dt="2023-09-13T23:01:41.053" v="922" actId="22"/>
        <pc:sldMkLst>
          <pc:docMk/>
          <pc:sldMk cId="2110468234" sldId="2852"/>
        </pc:sldMkLst>
        <pc:picChg chg="add">
          <ac:chgData name="植野 芳彦" userId="86ab4e6fb1040a80" providerId="LiveId" clId="{CB7FBDFB-2058-4624-9DDE-2F067D139764}" dt="2023-09-13T23:01:41.053" v="922" actId="22"/>
          <ac:picMkLst>
            <pc:docMk/>
            <pc:sldMk cId="2110468234" sldId="2852"/>
            <ac:picMk id="3" creationId="{77802AC0-F81F-A7B3-B9EA-29A12A2F1007}"/>
          </ac:picMkLst>
        </pc:picChg>
      </pc:sldChg>
      <pc:sldChg chg="addSp new mod">
        <pc:chgData name="植野 芳彦" userId="86ab4e6fb1040a80" providerId="LiveId" clId="{CB7FBDFB-2058-4624-9DDE-2F067D139764}" dt="2023-09-13T23:02:18.107" v="925" actId="22"/>
        <pc:sldMkLst>
          <pc:docMk/>
          <pc:sldMk cId="3718557638" sldId="2853"/>
        </pc:sldMkLst>
        <pc:picChg chg="add">
          <ac:chgData name="植野 芳彦" userId="86ab4e6fb1040a80" providerId="LiveId" clId="{CB7FBDFB-2058-4624-9DDE-2F067D139764}" dt="2023-09-13T23:02:18.107" v="925" actId="22"/>
          <ac:picMkLst>
            <pc:docMk/>
            <pc:sldMk cId="3718557638" sldId="2853"/>
            <ac:picMk id="3" creationId="{407D8BCA-2157-1277-3B2B-28CC015D12E5}"/>
          </ac:picMkLst>
        </pc:picChg>
      </pc:sldChg>
      <pc:sldChg chg="addSp new mod">
        <pc:chgData name="植野 芳彦" userId="86ab4e6fb1040a80" providerId="LiveId" clId="{CB7FBDFB-2058-4624-9DDE-2F067D139764}" dt="2023-09-13T23:03:05.859" v="927" actId="22"/>
        <pc:sldMkLst>
          <pc:docMk/>
          <pc:sldMk cId="2484409152" sldId="2854"/>
        </pc:sldMkLst>
        <pc:picChg chg="add">
          <ac:chgData name="植野 芳彦" userId="86ab4e6fb1040a80" providerId="LiveId" clId="{CB7FBDFB-2058-4624-9DDE-2F067D139764}" dt="2023-09-13T23:03:05.859" v="927" actId="22"/>
          <ac:picMkLst>
            <pc:docMk/>
            <pc:sldMk cId="2484409152" sldId="2854"/>
            <ac:picMk id="3" creationId="{FFBC2836-66A4-0FC1-082B-676C5E97E708}"/>
          </ac:picMkLst>
        </pc:picChg>
      </pc:sldChg>
      <pc:sldChg chg="addSp new mod">
        <pc:chgData name="植野 芳彦" userId="86ab4e6fb1040a80" providerId="LiveId" clId="{CB7FBDFB-2058-4624-9DDE-2F067D139764}" dt="2023-09-13T23:03:38.809" v="929" actId="22"/>
        <pc:sldMkLst>
          <pc:docMk/>
          <pc:sldMk cId="3392881933" sldId="2855"/>
        </pc:sldMkLst>
        <pc:picChg chg="add">
          <ac:chgData name="植野 芳彦" userId="86ab4e6fb1040a80" providerId="LiveId" clId="{CB7FBDFB-2058-4624-9DDE-2F067D139764}" dt="2023-09-13T23:03:38.809" v="929" actId="22"/>
          <ac:picMkLst>
            <pc:docMk/>
            <pc:sldMk cId="3392881933" sldId="2855"/>
            <ac:picMk id="3" creationId="{98109594-A1F0-0443-4FA2-623450B6BA9E}"/>
          </ac:picMkLst>
        </pc:picChg>
      </pc:sldChg>
      <pc:sldChg chg="addSp new mod">
        <pc:chgData name="植野 芳彦" userId="86ab4e6fb1040a80" providerId="LiveId" clId="{CB7FBDFB-2058-4624-9DDE-2F067D139764}" dt="2023-09-13T23:04:12.381" v="931" actId="22"/>
        <pc:sldMkLst>
          <pc:docMk/>
          <pc:sldMk cId="1649501805" sldId="2856"/>
        </pc:sldMkLst>
        <pc:picChg chg="add">
          <ac:chgData name="植野 芳彦" userId="86ab4e6fb1040a80" providerId="LiveId" clId="{CB7FBDFB-2058-4624-9DDE-2F067D139764}" dt="2023-09-13T23:04:12.381" v="931" actId="22"/>
          <ac:picMkLst>
            <pc:docMk/>
            <pc:sldMk cId="1649501805" sldId="2856"/>
            <ac:picMk id="3" creationId="{B499DAF2-B8B3-04A0-3002-26ED7832673F}"/>
          </ac:picMkLst>
        </pc:picChg>
      </pc:sldChg>
      <pc:sldChg chg="addSp new mod">
        <pc:chgData name="植野 芳彦" userId="86ab4e6fb1040a80" providerId="LiveId" clId="{CB7FBDFB-2058-4624-9DDE-2F067D139764}" dt="2023-09-13T23:05:28.733" v="933" actId="22"/>
        <pc:sldMkLst>
          <pc:docMk/>
          <pc:sldMk cId="2443605984" sldId="2857"/>
        </pc:sldMkLst>
        <pc:picChg chg="add">
          <ac:chgData name="植野 芳彦" userId="86ab4e6fb1040a80" providerId="LiveId" clId="{CB7FBDFB-2058-4624-9DDE-2F067D139764}" dt="2023-09-13T23:05:28.733" v="933" actId="22"/>
          <ac:picMkLst>
            <pc:docMk/>
            <pc:sldMk cId="2443605984" sldId="2857"/>
            <ac:picMk id="3" creationId="{C7957E11-E957-347B-C165-7FAAA8C23250}"/>
          </ac:picMkLst>
        </pc:picChg>
      </pc:sldChg>
      <pc:sldChg chg="addSp modSp new mod">
        <pc:chgData name="植野 芳彦" userId="86ab4e6fb1040a80" providerId="LiveId" clId="{CB7FBDFB-2058-4624-9DDE-2F067D139764}" dt="2023-09-14T23:17:49.561" v="1389" actId="14100"/>
        <pc:sldMkLst>
          <pc:docMk/>
          <pc:sldMk cId="2355081155" sldId="2858"/>
        </pc:sldMkLst>
        <pc:picChg chg="add mod">
          <ac:chgData name="植野 芳彦" userId="86ab4e6fb1040a80" providerId="LiveId" clId="{CB7FBDFB-2058-4624-9DDE-2F067D139764}" dt="2023-09-14T23:17:49.561" v="1389" actId="14100"/>
          <ac:picMkLst>
            <pc:docMk/>
            <pc:sldMk cId="2355081155" sldId="2858"/>
            <ac:picMk id="3" creationId="{14BCC288-D960-7FB9-8525-CC055C171477}"/>
          </ac:picMkLst>
        </pc:picChg>
      </pc:sldChg>
      <pc:sldChg chg="addSp modSp new mod">
        <pc:chgData name="植野 芳彦" userId="86ab4e6fb1040a80" providerId="LiveId" clId="{CB7FBDFB-2058-4624-9DDE-2F067D139764}" dt="2023-09-14T23:18:00.802" v="1391" actId="14100"/>
        <pc:sldMkLst>
          <pc:docMk/>
          <pc:sldMk cId="3808377265" sldId="2859"/>
        </pc:sldMkLst>
        <pc:picChg chg="add mod">
          <ac:chgData name="植野 芳彦" userId="86ab4e6fb1040a80" providerId="LiveId" clId="{CB7FBDFB-2058-4624-9DDE-2F067D139764}" dt="2023-09-14T23:18:00.802" v="1391" actId="14100"/>
          <ac:picMkLst>
            <pc:docMk/>
            <pc:sldMk cId="3808377265" sldId="2859"/>
            <ac:picMk id="3" creationId="{96FE867D-6A56-DD6A-05BF-CB4B22418761}"/>
          </ac:picMkLst>
        </pc:picChg>
      </pc:sldChg>
      <pc:sldChg chg="addSp new mod">
        <pc:chgData name="植野 芳彦" userId="86ab4e6fb1040a80" providerId="LiveId" clId="{CB7FBDFB-2058-4624-9DDE-2F067D139764}" dt="2023-09-13T23:08:17.974" v="939" actId="22"/>
        <pc:sldMkLst>
          <pc:docMk/>
          <pc:sldMk cId="1515187427" sldId="2860"/>
        </pc:sldMkLst>
        <pc:picChg chg="add">
          <ac:chgData name="植野 芳彦" userId="86ab4e6fb1040a80" providerId="LiveId" clId="{CB7FBDFB-2058-4624-9DDE-2F067D139764}" dt="2023-09-13T23:08:17.974" v="939" actId="22"/>
          <ac:picMkLst>
            <pc:docMk/>
            <pc:sldMk cId="1515187427" sldId="2860"/>
            <ac:picMk id="3" creationId="{8BBEC5A0-E3A1-A5EB-16CB-DB62C7A19176}"/>
          </ac:picMkLst>
        </pc:picChg>
      </pc:sldChg>
      <pc:sldChg chg="addSp new mod">
        <pc:chgData name="植野 芳彦" userId="86ab4e6fb1040a80" providerId="LiveId" clId="{CB7FBDFB-2058-4624-9DDE-2F067D139764}" dt="2023-09-13T23:09:53.748" v="941" actId="22"/>
        <pc:sldMkLst>
          <pc:docMk/>
          <pc:sldMk cId="3174747934" sldId="2861"/>
        </pc:sldMkLst>
        <pc:picChg chg="add">
          <ac:chgData name="植野 芳彦" userId="86ab4e6fb1040a80" providerId="LiveId" clId="{CB7FBDFB-2058-4624-9DDE-2F067D139764}" dt="2023-09-13T23:09:53.748" v="941" actId="22"/>
          <ac:picMkLst>
            <pc:docMk/>
            <pc:sldMk cId="3174747934" sldId="2861"/>
            <ac:picMk id="3" creationId="{B9D67E96-5F8F-27E8-79EA-2F10C558D469}"/>
          </ac:picMkLst>
        </pc:picChg>
      </pc:sldChg>
      <pc:sldChg chg="addSp new mod">
        <pc:chgData name="植野 芳彦" userId="86ab4e6fb1040a80" providerId="LiveId" clId="{CB7FBDFB-2058-4624-9DDE-2F067D139764}" dt="2023-09-13T23:10:17.852" v="943" actId="22"/>
        <pc:sldMkLst>
          <pc:docMk/>
          <pc:sldMk cId="2369055641" sldId="2862"/>
        </pc:sldMkLst>
        <pc:picChg chg="add">
          <ac:chgData name="植野 芳彦" userId="86ab4e6fb1040a80" providerId="LiveId" clId="{CB7FBDFB-2058-4624-9DDE-2F067D139764}" dt="2023-09-13T23:10:17.852" v="943" actId="22"/>
          <ac:picMkLst>
            <pc:docMk/>
            <pc:sldMk cId="2369055641" sldId="2862"/>
            <ac:picMk id="3" creationId="{703B7CF8-96EC-7685-60CF-B3197276D885}"/>
          </ac:picMkLst>
        </pc:picChg>
      </pc:sldChg>
      <pc:sldChg chg="addSp new mod">
        <pc:chgData name="植野 芳彦" userId="86ab4e6fb1040a80" providerId="LiveId" clId="{CB7FBDFB-2058-4624-9DDE-2F067D139764}" dt="2023-09-13T23:10:44.018" v="945" actId="22"/>
        <pc:sldMkLst>
          <pc:docMk/>
          <pc:sldMk cId="3686082370" sldId="2863"/>
        </pc:sldMkLst>
        <pc:picChg chg="add">
          <ac:chgData name="植野 芳彦" userId="86ab4e6fb1040a80" providerId="LiveId" clId="{CB7FBDFB-2058-4624-9DDE-2F067D139764}" dt="2023-09-13T23:10:44.018" v="945" actId="22"/>
          <ac:picMkLst>
            <pc:docMk/>
            <pc:sldMk cId="3686082370" sldId="2863"/>
            <ac:picMk id="3" creationId="{6BD927AF-F651-A8D2-0430-F978F46C33DD}"/>
          </ac:picMkLst>
        </pc:picChg>
      </pc:sldChg>
      <pc:sldChg chg="addSp new mod">
        <pc:chgData name="植野 芳彦" userId="86ab4e6fb1040a80" providerId="LiveId" clId="{CB7FBDFB-2058-4624-9DDE-2F067D139764}" dt="2023-09-13T23:11:26.545" v="947" actId="22"/>
        <pc:sldMkLst>
          <pc:docMk/>
          <pc:sldMk cId="2122812107" sldId="2864"/>
        </pc:sldMkLst>
        <pc:picChg chg="add">
          <ac:chgData name="植野 芳彦" userId="86ab4e6fb1040a80" providerId="LiveId" clId="{CB7FBDFB-2058-4624-9DDE-2F067D139764}" dt="2023-09-13T23:11:26.545" v="947" actId="22"/>
          <ac:picMkLst>
            <pc:docMk/>
            <pc:sldMk cId="2122812107" sldId="2864"/>
            <ac:picMk id="3" creationId="{CFA9CA77-B273-D0A6-A922-42A9A55F8A8E}"/>
          </ac:picMkLst>
        </pc:picChg>
      </pc:sldChg>
      <pc:sldChg chg="addSp new mod">
        <pc:chgData name="植野 芳彦" userId="86ab4e6fb1040a80" providerId="LiveId" clId="{CB7FBDFB-2058-4624-9DDE-2F067D139764}" dt="2023-09-13T23:12:08.094" v="949" actId="22"/>
        <pc:sldMkLst>
          <pc:docMk/>
          <pc:sldMk cId="2748213569" sldId="2865"/>
        </pc:sldMkLst>
        <pc:picChg chg="add">
          <ac:chgData name="植野 芳彦" userId="86ab4e6fb1040a80" providerId="LiveId" clId="{CB7FBDFB-2058-4624-9DDE-2F067D139764}" dt="2023-09-13T23:12:08.094" v="949" actId="22"/>
          <ac:picMkLst>
            <pc:docMk/>
            <pc:sldMk cId="2748213569" sldId="2865"/>
            <ac:picMk id="3" creationId="{62A7EA76-6060-EDAC-81A6-C5739E7ECB61}"/>
          </ac:picMkLst>
        </pc:picChg>
      </pc:sldChg>
      <pc:sldChg chg="addSp new mod">
        <pc:chgData name="植野 芳彦" userId="86ab4e6fb1040a80" providerId="LiveId" clId="{CB7FBDFB-2058-4624-9DDE-2F067D139764}" dt="2023-09-13T23:12:35.971" v="951" actId="22"/>
        <pc:sldMkLst>
          <pc:docMk/>
          <pc:sldMk cId="1241760723" sldId="2866"/>
        </pc:sldMkLst>
        <pc:picChg chg="add">
          <ac:chgData name="植野 芳彦" userId="86ab4e6fb1040a80" providerId="LiveId" clId="{CB7FBDFB-2058-4624-9DDE-2F067D139764}" dt="2023-09-13T23:12:35.971" v="951" actId="22"/>
          <ac:picMkLst>
            <pc:docMk/>
            <pc:sldMk cId="1241760723" sldId="2866"/>
            <ac:picMk id="3" creationId="{B0C4DA16-A596-CBD8-4D26-98A372316FFC}"/>
          </ac:picMkLst>
        </pc:picChg>
      </pc:sldChg>
      <pc:sldChg chg="addSp new mod">
        <pc:chgData name="植野 芳彦" userId="86ab4e6fb1040a80" providerId="LiveId" clId="{CB7FBDFB-2058-4624-9DDE-2F067D139764}" dt="2023-09-13T23:13:21.598" v="953" actId="22"/>
        <pc:sldMkLst>
          <pc:docMk/>
          <pc:sldMk cId="3899871199" sldId="2867"/>
        </pc:sldMkLst>
        <pc:picChg chg="add">
          <ac:chgData name="植野 芳彦" userId="86ab4e6fb1040a80" providerId="LiveId" clId="{CB7FBDFB-2058-4624-9DDE-2F067D139764}" dt="2023-09-13T23:13:21.598" v="953" actId="22"/>
          <ac:picMkLst>
            <pc:docMk/>
            <pc:sldMk cId="3899871199" sldId="2867"/>
            <ac:picMk id="3" creationId="{4C118260-2F31-6620-45D3-08C5AEAA5DE6}"/>
          </ac:picMkLst>
        </pc:picChg>
      </pc:sldChg>
      <pc:sldChg chg="modSp new del mod">
        <pc:chgData name="植野 芳彦" userId="86ab4e6fb1040a80" providerId="LiveId" clId="{CB7FBDFB-2058-4624-9DDE-2F067D139764}" dt="2023-09-14T23:16:31.913" v="1380" actId="2696"/>
        <pc:sldMkLst>
          <pc:docMk/>
          <pc:sldMk cId="1419679965" sldId="2868"/>
        </pc:sldMkLst>
        <pc:spChg chg="mod">
          <ac:chgData name="植野 芳彦" userId="86ab4e6fb1040a80" providerId="LiveId" clId="{CB7FBDFB-2058-4624-9DDE-2F067D139764}" dt="2023-09-14T23:16:27.050" v="1379" actId="20577"/>
          <ac:spMkLst>
            <pc:docMk/>
            <pc:sldMk cId="1419679965" sldId="2868"/>
            <ac:spMk id="2" creationId="{9083DFFD-434C-1C2D-4C5F-5036042D5939}"/>
          </ac:spMkLst>
        </pc:spChg>
      </pc:sldChg>
      <pc:sldChg chg="add del">
        <pc:chgData name="植野 芳彦" userId="86ab4e6fb1040a80" providerId="LiveId" clId="{CB7FBDFB-2058-4624-9DDE-2F067D139764}" dt="2023-09-15T00:12:41.366" v="1792"/>
        <pc:sldMkLst>
          <pc:docMk/>
          <pc:sldMk cId="1431542006" sldId="2868"/>
        </pc:sldMkLst>
      </pc:sldChg>
      <pc:sldChg chg="new del">
        <pc:chgData name="植野 芳彦" userId="86ab4e6fb1040a80" providerId="LiveId" clId="{CB7FBDFB-2058-4624-9DDE-2F067D139764}" dt="2023-09-15T00:11:19.372" v="1713" actId="2696"/>
        <pc:sldMkLst>
          <pc:docMk/>
          <pc:sldMk cId="1940307595" sldId="2868"/>
        </pc:sldMkLst>
      </pc:sldChg>
      <pc:sldChg chg="add del">
        <pc:chgData name="植野 芳彦" userId="86ab4e6fb1040a80" providerId="LiveId" clId="{CB7FBDFB-2058-4624-9DDE-2F067D139764}" dt="2023-09-14T23:17:16.055" v="1387" actId="2696"/>
        <pc:sldMkLst>
          <pc:docMk/>
          <pc:sldMk cId="2797409103" sldId="2868"/>
        </pc:sldMkLst>
      </pc:sldChg>
      <pc:sldChg chg="modSp add mod setBg">
        <pc:chgData name="植野 芳彦" userId="86ab4e6fb1040a80" providerId="LiveId" clId="{CB7FBDFB-2058-4624-9DDE-2F067D139764}" dt="2023-09-15T00:10:15.755" v="1687" actId="20577"/>
        <pc:sldMkLst>
          <pc:docMk/>
          <pc:sldMk cId="0" sldId="2869"/>
        </pc:sldMkLst>
        <pc:spChg chg="mod">
          <ac:chgData name="植野 芳彦" userId="86ab4e6fb1040a80" providerId="LiveId" clId="{CB7FBDFB-2058-4624-9DDE-2F067D139764}" dt="2023-09-15T00:10:15.755" v="1687" actId="20577"/>
          <ac:spMkLst>
            <pc:docMk/>
            <pc:sldMk cId="0" sldId="2869"/>
            <ac:spMk id="41" creationId="{00000000-0000-0000-0000-000000000000}"/>
          </ac:spMkLst>
        </pc:spChg>
      </pc:sldChg>
      <pc:sldChg chg="modSp add mod setBg">
        <pc:chgData name="植野 芳彦" userId="86ab4e6fb1040a80" providerId="LiveId" clId="{CB7FBDFB-2058-4624-9DDE-2F067D139764}" dt="2023-09-15T00:11:09.777" v="1712" actId="20577"/>
        <pc:sldMkLst>
          <pc:docMk/>
          <pc:sldMk cId="0" sldId="2870"/>
        </pc:sldMkLst>
        <pc:spChg chg="mod">
          <ac:chgData name="植野 芳彦" userId="86ab4e6fb1040a80" providerId="LiveId" clId="{CB7FBDFB-2058-4624-9DDE-2F067D139764}" dt="2023-09-15T00:11:09.777" v="1712" actId="20577"/>
          <ac:spMkLst>
            <pc:docMk/>
            <pc:sldMk cId="0" sldId="2870"/>
            <ac:spMk id="43" creationId="{00000000-0000-0000-0000-000000000000}"/>
          </ac:spMkLst>
        </pc:spChg>
      </pc:sldChg>
      <pc:sldChg chg="modSp new mod">
        <pc:chgData name="植野 芳彦" userId="86ab4e6fb1040a80" providerId="LiveId" clId="{CB7FBDFB-2058-4624-9DDE-2F067D139764}" dt="2023-09-18T06:28:46.739" v="3700" actId="27636"/>
        <pc:sldMkLst>
          <pc:docMk/>
          <pc:sldMk cId="4061476101" sldId="2871"/>
        </pc:sldMkLst>
        <pc:spChg chg="mod">
          <ac:chgData name="植野 芳彦" userId="86ab4e6fb1040a80" providerId="LiveId" clId="{CB7FBDFB-2058-4624-9DDE-2F067D139764}" dt="2023-09-15T06:08:23" v="2217" actId="1076"/>
          <ac:spMkLst>
            <pc:docMk/>
            <pc:sldMk cId="4061476101" sldId="2871"/>
            <ac:spMk id="2" creationId="{E2073BD9-363A-364B-6AE7-404B936B1962}"/>
          </ac:spMkLst>
        </pc:spChg>
        <pc:spChg chg="mod">
          <ac:chgData name="植野 芳彦" userId="86ab4e6fb1040a80" providerId="LiveId" clId="{CB7FBDFB-2058-4624-9DDE-2F067D139764}" dt="2023-09-18T06:28:46.739" v="3700" actId="27636"/>
          <ac:spMkLst>
            <pc:docMk/>
            <pc:sldMk cId="4061476101" sldId="2871"/>
            <ac:spMk id="3" creationId="{3DD4545E-FED3-8E24-92BF-8C879DEF0438}"/>
          </ac:spMkLst>
        </pc:spChg>
      </pc:sldChg>
      <pc:sldChg chg="addSp modSp new mod">
        <pc:chgData name="植野 芳彦" userId="86ab4e6fb1040a80" providerId="LiveId" clId="{CB7FBDFB-2058-4624-9DDE-2F067D139764}" dt="2023-09-15T06:15:11.085" v="2659" actId="6549"/>
        <pc:sldMkLst>
          <pc:docMk/>
          <pc:sldMk cId="2556900538" sldId="2872"/>
        </pc:sldMkLst>
        <pc:spChg chg="add mod">
          <ac:chgData name="植野 芳彦" userId="86ab4e6fb1040a80" providerId="LiveId" clId="{CB7FBDFB-2058-4624-9DDE-2F067D139764}" dt="2023-09-15T06:15:11.085" v="2659" actId="6549"/>
          <ac:spMkLst>
            <pc:docMk/>
            <pc:sldMk cId="2556900538" sldId="2872"/>
            <ac:spMk id="2" creationId="{CD22F3D0-807D-F9FA-1FD3-C5CFB9319DF8}"/>
          </ac:spMkLst>
        </pc:spChg>
      </pc:sldChg>
      <pc:sldChg chg="addSp modSp new mod">
        <pc:chgData name="植野 芳彦" userId="86ab4e6fb1040a80" providerId="LiveId" clId="{CB7FBDFB-2058-4624-9DDE-2F067D139764}" dt="2023-09-15T06:17:06.135" v="2663" actId="1076"/>
        <pc:sldMkLst>
          <pc:docMk/>
          <pc:sldMk cId="3029339790" sldId="2873"/>
        </pc:sldMkLst>
        <pc:picChg chg="add mod">
          <ac:chgData name="植野 芳彦" userId="86ab4e6fb1040a80" providerId="LiveId" clId="{CB7FBDFB-2058-4624-9DDE-2F067D139764}" dt="2023-09-15T06:17:06.135" v="2663" actId="1076"/>
          <ac:picMkLst>
            <pc:docMk/>
            <pc:sldMk cId="3029339790" sldId="2873"/>
            <ac:picMk id="2" creationId="{3D2B36B3-D70E-AC0F-6792-EE6AF65ADD57}"/>
          </ac:picMkLst>
        </pc:picChg>
      </pc:sldChg>
      <pc:sldChg chg="addSp modSp new mod">
        <pc:chgData name="植野 芳彦" userId="86ab4e6fb1040a80" providerId="LiveId" clId="{CB7FBDFB-2058-4624-9DDE-2F067D139764}" dt="2023-09-15T06:18:45.014" v="2674" actId="14100"/>
        <pc:sldMkLst>
          <pc:docMk/>
          <pc:sldMk cId="1747982129" sldId="2874"/>
        </pc:sldMkLst>
        <pc:spChg chg="add mod">
          <ac:chgData name="植野 芳彦" userId="86ab4e6fb1040a80" providerId="LiveId" clId="{CB7FBDFB-2058-4624-9DDE-2F067D139764}" dt="2023-09-15T06:18:38.223" v="2672" actId="255"/>
          <ac:spMkLst>
            <pc:docMk/>
            <pc:sldMk cId="1747982129" sldId="2874"/>
            <ac:spMk id="4" creationId="{7E5822B6-F874-0AE0-5789-880CE11AC808}"/>
          </ac:spMkLst>
        </pc:spChg>
        <pc:picChg chg="add mod">
          <ac:chgData name="植野 芳彦" userId="86ab4e6fb1040a80" providerId="LiveId" clId="{CB7FBDFB-2058-4624-9DDE-2F067D139764}" dt="2023-09-15T06:18:45.014" v="2674" actId="14100"/>
          <ac:picMkLst>
            <pc:docMk/>
            <pc:sldMk cId="1747982129" sldId="2874"/>
            <ac:picMk id="2" creationId="{8F52C404-2E8D-380E-DF94-DE0119DEBD29}"/>
          </ac:picMkLst>
        </pc:picChg>
      </pc:sldChg>
      <pc:sldChg chg="modSp add mod">
        <pc:chgData name="植野 芳彦" userId="86ab4e6fb1040a80" providerId="LiveId" clId="{CB7FBDFB-2058-4624-9DDE-2F067D139764}" dt="2023-09-18T06:26:55.534" v="3643" actId="6549"/>
        <pc:sldMkLst>
          <pc:docMk/>
          <pc:sldMk cId="4087996921" sldId="2875"/>
        </pc:sldMkLst>
        <pc:spChg chg="mod">
          <ac:chgData name="植野 芳彦" userId="86ab4e6fb1040a80" providerId="LiveId" clId="{CB7FBDFB-2058-4624-9DDE-2F067D139764}" dt="2023-09-18T06:26:55.534" v="3643" actId="6549"/>
          <ac:spMkLst>
            <pc:docMk/>
            <pc:sldMk cId="4087996921" sldId="2875"/>
            <ac:spMk id="2" creationId="{C7939E29-AED7-55EF-A56E-4E4F2847D8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373C4-8341-4FF3-A707-7D2E3EFF7C8C}" type="datetimeFigureOut">
              <a:rPr kumimoji="1" lang="ja-JP" altLang="en-US" smtClean="0"/>
              <a:t>2023/9/18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2805D-3A49-4127-902F-FD22525F6A42}" type="slidenum">
              <a:rPr kumimoji="1" lang="ja-JP" altLang="en-US" smtClean="0"/>
              <a:t>‹#›</a:t>
            </a:fld>
            <a:endParaRPr kumimoji="1" lang="ja-JP" altLang="en-US"/>
          </a:p>
        </p:txBody>
      </p:sp>
    </p:spTree>
    <p:extLst>
      <p:ext uri="{BB962C8B-B14F-4D97-AF65-F5344CB8AC3E}">
        <p14:creationId xmlns:p14="http://schemas.microsoft.com/office/powerpoint/2010/main" val="1842878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70</a:t>
            </a:fld>
            <a:endParaRPr kumimoji="1" lang="ja-JP" altLang="en-US"/>
          </a:p>
        </p:txBody>
      </p:sp>
    </p:spTree>
    <p:extLst>
      <p:ext uri="{BB962C8B-B14F-4D97-AF65-F5344CB8AC3E}">
        <p14:creationId xmlns:p14="http://schemas.microsoft.com/office/powerpoint/2010/main" val="301520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39AD4-201B-6D22-E72E-DED31A59060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51B2A66-7A60-F1A1-7074-33BE0887C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99B361C-3ABE-92FD-E81F-89E4E3B5A515}"/>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096A1535-3BD4-6ABB-5088-DAD51178FB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A27E982-5AAF-354C-32A7-04079CD2B1FF}"/>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183184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356FC-EA53-D2F5-4866-DFB8E5EB4A4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25CEDB-F49A-FED5-36ED-2DEF62623B5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DFC9DC-DE61-85B5-025F-7294C88B4C98}"/>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F4103BA8-3322-0DC2-B5B8-D1667C80E3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F9B48B-7940-2835-FAD7-CA3CFA25D7BE}"/>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326590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11A08BF-5D61-FAFD-EF2D-59F0D1E1F9C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44681C2-F4AF-DF46-7B56-605DDBCE2FF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3E655E-6949-F2AC-FF72-2462FD953E35}"/>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75037A3B-D8DE-F1D2-83FA-EF7D98FAB3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ABC79E-C380-23D3-53B3-57F3FEA101F4}"/>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398135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7FCC0E-C25F-6A7C-27A9-EDD02F527D2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CF1A89-02BE-5773-506D-C24BC80084A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C2B805-4A5E-10EF-DB12-DE7B0E4FFDFE}"/>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F182EAAC-45D7-58FB-FE34-2766D3E676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9431303-FB03-1406-6371-127C79282FF8}"/>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200191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E5BF3-7EDE-CA2C-9AD0-7C0EE3CB04C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CF0F6C-98FC-618C-FB3D-4FD954DF2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2B589B0-44DF-BBE7-C592-BFC34B0F6D1B}"/>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4A19F884-AC54-1ECA-C1DE-4FEF64D150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0DFCFE-5A76-3E82-DC4F-D68F64A55CD6}"/>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146207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134D6-1CF4-0D8A-5897-F089317E96F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B19DA6-7C63-058F-FAA5-EC65043D3BF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FDBD2A5-F2FA-1C8E-430A-598BE0266F9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84B9B68-F828-CC23-A334-73EDA0C45CF6}"/>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6" name="フッター プレースホルダー 5">
            <a:extLst>
              <a:ext uri="{FF2B5EF4-FFF2-40B4-BE49-F238E27FC236}">
                <a16:creationId xmlns:a16="http://schemas.microsoft.com/office/drawing/2014/main" id="{E97935F5-A519-83D8-9042-8565FC7AAA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01F493-389E-EC64-3F3B-0175F837ACC6}"/>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388726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E1C851-0DB4-CD08-A16E-9FC1B025AF4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9209A18-0E51-33E7-67C8-FDFD56085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A863100-4922-C05E-883E-E7B2CC4E1AE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C76191F-5DF9-06B9-4100-19ECF8A0D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2D705AC-D591-927D-E707-1260CB1E8F4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82736A2-D267-4AEA-00E0-99005796AC37}"/>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8" name="フッター プレースホルダー 7">
            <a:extLst>
              <a:ext uri="{FF2B5EF4-FFF2-40B4-BE49-F238E27FC236}">
                <a16:creationId xmlns:a16="http://schemas.microsoft.com/office/drawing/2014/main" id="{B9D7AB75-7456-D9B8-29A9-A92088A49CD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73E26AF-DDD1-6D3A-43D2-25231DDF6723}"/>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970205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007F1-432B-156C-4230-22819A52FC0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4753A61-0351-9FE5-00AA-71C23EEFCCDA}"/>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4" name="フッター プレースホルダー 3">
            <a:extLst>
              <a:ext uri="{FF2B5EF4-FFF2-40B4-BE49-F238E27FC236}">
                <a16:creationId xmlns:a16="http://schemas.microsoft.com/office/drawing/2014/main" id="{3E96DE3F-D321-2F1C-1789-E0C1EF6DB9A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75A7F96-C195-7FB5-BE34-8529719934F4}"/>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22916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CBE3554-3BBF-A21F-3718-4F0A6960B2F5}"/>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3" name="フッター プレースホルダー 2">
            <a:extLst>
              <a:ext uri="{FF2B5EF4-FFF2-40B4-BE49-F238E27FC236}">
                <a16:creationId xmlns:a16="http://schemas.microsoft.com/office/drawing/2014/main" id="{0BBDB026-F7DB-2BC4-4D2C-391A26B2FB5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B982A0E-DBF0-F110-E282-CD03D4496515}"/>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295232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4CB2D-6C04-2C48-72C6-DE6DCC0262D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05F7B7-0E62-4B56-8895-139C05F98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741B46F-FE98-DC5D-7945-681C316DB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6629D9-07D3-4700-9299-609A711B1583}"/>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6" name="フッター プレースホルダー 5">
            <a:extLst>
              <a:ext uri="{FF2B5EF4-FFF2-40B4-BE49-F238E27FC236}">
                <a16:creationId xmlns:a16="http://schemas.microsoft.com/office/drawing/2014/main" id="{E4137B66-47AE-D94E-0813-BD31BB24AD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A355B8-6229-D7A6-7F37-261443C409CB}"/>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133873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53CA3-B0DB-C592-C835-6F82204734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DAAB875-CD48-0398-2C88-78597A4C60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51CB776-F17D-442C-DAA7-110270DA8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A6D8D3-7BA9-8A07-7118-A95EB1CFCD75}"/>
              </a:ext>
            </a:extLst>
          </p:cNvPr>
          <p:cNvSpPr>
            <a:spLocks noGrp="1"/>
          </p:cNvSpPr>
          <p:nvPr>
            <p:ph type="dt" sz="half" idx="10"/>
          </p:nvPr>
        </p:nvSpPr>
        <p:spPr/>
        <p:txBody>
          <a:bodyPr/>
          <a:lstStyle/>
          <a:p>
            <a:fld id="{5B0223BB-3042-45F6-8B6B-740C93595044}" type="datetimeFigureOut">
              <a:rPr kumimoji="1" lang="ja-JP" altLang="en-US" smtClean="0"/>
              <a:t>2023/9/18</a:t>
            </a:fld>
            <a:endParaRPr kumimoji="1" lang="ja-JP" altLang="en-US"/>
          </a:p>
        </p:txBody>
      </p:sp>
      <p:sp>
        <p:nvSpPr>
          <p:cNvPr id="6" name="フッター プレースホルダー 5">
            <a:extLst>
              <a:ext uri="{FF2B5EF4-FFF2-40B4-BE49-F238E27FC236}">
                <a16:creationId xmlns:a16="http://schemas.microsoft.com/office/drawing/2014/main" id="{39B89F79-676E-D578-DF09-54F4A05F69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29F25F-0623-1564-AB1C-5DD387702405}"/>
              </a:ext>
            </a:extLst>
          </p:cNvPr>
          <p:cNvSpPr>
            <a:spLocks noGrp="1"/>
          </p:cNvSpPr>
          <p:nvPr>
            <p:ph type="sldNum" sz="quarter" idx="12"/>
          </p:nvPr>
        </p:nvSpPr>
        <p:spPr/>
        <p:txBody>
          <a:body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341837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E552637-F2E8-FF02-B024-41D346E1F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35ADEE-40A6-D544-95E7-B2B72EDD4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CDBB9B7-74C6-7163-D158-38367E12C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223BB-3042-45F6-8B6B-740C93595044}" type="datetimeFigureOut">
              <a:rPr kumimoji="1" lang="ja-JP" altLang="en-US" smtClean="0"/>
              <a:t>2023/9/18</a:t>
            </a:fld>
            <a:endParaRPr kumimoji="1" lang="ja-JP" altLang="en-US"/>
          </a:p>
        </p:txBody>
      </p:sp>
      <p:sp>
        <p:nvSpPr>
          <p:cNvPr id="5" name="フッター プレースホルダー 4">
            <a:extLst>
              <a:ext uri="{FF2B5EF4-FFF2-40B4-BE49-F238E27FC236}">
                <a16:creationId xmlns:a16="http://schemas.microsoft.com/office/drawing/2014/main" id="{C24C45EC-EB86-FEB9-3F6C-8ECA35D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BBE3C59-F6C4-6296-FBBD-EC928300FB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87447-F21B-45AB-ACB2-498C690B2262}" type="slidenum">
              <a:rPr kumimoji="1" lang="ja-JP" altLang="en-US" smtClean="0"/>
              <a:t>‹#›</a:t>
            </a:fld>
            <a:endParaRPr kumimoji="1" lang="ja-JP" altLang="en-US"/>
          </a:p>
        </p:txBody>
      </p:sp>
    </p:spTree>
    <p:extLst>
      <p:ext uri="{BB962C8B-B14F-4D97-AF65-F5344CB8AC3E}">
        <p14:creationId xmlns:p14="http://schemas.microsoft.com/office/powerpoint/2010/main" val="4020001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1C7FEF-E38C-FF17-1AD4-48F3D0A89FF9}"/>
              </a:ext>
            </a:extLst>
          </p:cNvPr>
          <p:cNvSpPr>
            <a:spLocks noGrp="1"/>
          </p:cNvSpPr>
          <p:nvPr>
            <p:ph type="ctrTitle"/>
          </p:nvPr>
        </p:nvSpPr>
        <p:spPr/>
        <p:txBody>
          <a:bodyPr/>
          <a:lstStyle/>
          <a:p>
            <a:r>
              <a:rPr kumimoji="1" lang="ja-JP" altLang="en-US" dirty="0"/>
              <a:t>橋梁事故</a:t>
            </a:r>
          </a:p>
        </p:txBody>
      </p:sp>
      <p:sp>
        <p:nvSpPr>
          <p:cNvPr id="3" name="字幕 2">
            <a:extLst>
              <a:ext uri="{FF2B5EF4-FFF2-40B4-BE49-F238E27FC236}">
                <a16:creationId xmlns:a16="http://schemas.microsoft.com/office/drawing/2014/main" id="{FBA6103F-73A7-CD19-B752-C4DDB21CA49F}"/>
              </a:ext>
            </a:extLst>
          </p:cNvPr>
          <p:cNvSpPr>
            <a:spLocks noGrp="1"/>
          </p:cNvSpPr>
          <p:nvPr>
            <p:ph type="subTitle" idx="1"/>
          </p:nvPr>
        </p:nvSpPr>
        <p:spPr>
          <a:xfrm>
            <a:off x="2143432" y="4907756"/>
            <a:ext cx="9144000" cy="1655762"/>
          </a:xfrm>
        </p:spPr>
        <p:txBody>
          <a:bodyPr/>
          <a:lstStyle/>
          <a:p>
            <a:r>
              <a:rPr kumimoji="1" lang="ja-JP" altLang="en-US" dirty="0"/>
              <a:t>植野インフラマネジメントオフィス</a:t>
            </a:r>
            <a:endParaRPr kumimoji="1" lang="en-US" altLang="ja-JP" dirty="0"/>
          </a:p>
          <a:p>
            <a:r>
              <a:rPr lang="ja-JP" altLang="en-US" dirty="0"/>
              <a:t>（富山市政策参与）</a:t>
            </a:r>
            <a:endParaRPr lang="en-US" altLang="ja-JP" dirty="0"/>
          </a:p>
          <a:p>
            <a:r>
              <a:rPr kumimoji="1" lang="ja-JP" altLang="en-US" dirty="0"/>
              <a:t>植野　芳彦</a:t>
            </a:r>
          </a:p>
        </p:txBody>
      </p:sp>
      <p:sp>
        <p:nvSpPr>
          <p:cNvPr id="4" name="テキスト ボックス 3">
            <a:extLst>
              <a:ext uri="{FF2B5EF4-FFF2-40B4-BE49-F238E27FC236}">
                <a16:creationId xmlns:a16="http://schemas.microsoft.com/office/drawing/2014/main" id="{694BD8D0-B641-E267-3725-9C62252C1749}"/>
              </a:ext>
            </a:extLst>
          </p:cNvPr>
          <p:cNvSpPr txBox="1"/>
          <p:nvPr/>
        </p:nvSpPr>
        <p:spPr>
          <a:xfrm>
            <a:off x="1047135" y="648929"/>
            <a:ext cx="4750018" cy="369332"/>
          </a:xfrm>
          <a:prstGeom prst="rect">
            <a:avLst/>
          </a:prstGeom>
          <a:noFill/>
        </p:spPr>
        <p:txBody>
          <a:bodyPr wrap="none" rtlCol="0">
            <a:spAutoFit/>
          </a:bodyPr>
          <a:lstStyle/>
          <a:p>
            <a:r>
              <a:rPr kumimoji="1" lang="en-US" altLang="ja-JP" dirty="0"/>
              <a:t>2023</a:t>
            </a:r>
            <a:r>
              <a:rPr kumimoji="1" lang="ja-JP" altLang="en-US" dirty="0"/>
              <a:t>年</a:t>
            </a:r>
            <a:r>
              <a:rPr kumimoji="1" lang="en-US" altLang="ja-JP" dirty="0"/>
              <a:t>9</a:t>
            </a:r>
            <a:r>
              <a:rPr kumimoji="1" lang="ja-JP" altLang="en-US" dirty="0"/>
              <a:t>月２７日　「こうきょう」セミナー</a:t>
            </a:r>
          </a:p>
        </p:txBody>
      </p:sp>
    </p:spTree>
    <p:extLst>
      <p:ext uri="{BB962C8B-B14F-4D97-AF65-F5344CB8AC3E}">
        <p14:creationId xmlns:p14="http://schemas.microsoft.com/office/powerpoint/2010/main" val="301294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1">
            <a:extLst>
              <a:ext uri="{FF2B5EF4-FFF2-40B4-BE49-F238E27FC236}">
                <a16:creationId xmlns:a16="http://schemas.microsoft.com/office/drawing/2014/main" id="{E0CE8333-5164-B2F7-C5CF-74F4C5E5DD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B179B23-2578-49CE-B0E3-E945F850254F}" type="slidenum">
              <a:rPr lang="en-US" altLang="ja-JP" sz="1200">
                <a:solidFill>
                  <a:srgbClr val="898989"/>
                </a:solidFill>
                <a:latin typeface="Arial" panose="020B0604020202020204" pitchFamily="34" charset="0"/>
              </a:rPr>
              <a:pPr>
                <a:spcBef>
                  <a:spcPct val="0"/>
                </a:spcBef>
                <a:buFontTx/>
                <a:buNone/>
              </a:pPr>
              <a:t>10</a:t>
            </a:fld>
            <a:endParaRPr lang="en-US" altLang="ja-JP" sz="1200">
              <a:solidFill>
                <a:srgbClr val="898989"/>
              </a:solidFill>
              <a:latin typeface="Arial" panose="020B0604020202020204" pitchFamily="34" charset="0"/>
            </a:endParaRPr>
          </a:p>
        </p:txBody>
      </p:sp>
      <p:pic>
        <p:nvPicPr>
          <p:cNvPr id="16387" name="Picture 2" descr="http://inoues.net/club8/arasiyama2014295.JPG">
            <a:extLst>
              <a:ext uri="{FF2B5EF4-FFF2-40B4-BE49-F238E27FC236}">
                <a16:creationId xmlns:a16="http://schemas.microsoft.com/office/drawing/2014/main" id="{78966322-B9EF-2D35-2FA0-839DBF539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0163"/>
            <a:ext cx="4810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a:extLst>
              <a:ext uri="{FF2B5EF4-FFF2-40B4-BE49-F238E27FC236}">
                <a16:creationId xmlns:a16="http://schemas.microsoft.com/office/drawing/2014/main" id="{56DD68AE-DD34-EF11-911A-586C91875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3402014"/>
            <a:ext cx="500062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テキスト ボックス 2">
            <a:extLst>
              <a:ext uri="{FF2B5EF4-FFF2-40B4-BE49-F238E27FC236}">
                <a16:creationId xmlns:a16="http://schemas.microsoft.com/office/drawing/2014/main" id="{B45CBF73-79BA-E712-BCC8-D4950F2226AF}"/>
              </a:ext>
            </a:extLst>
          </p:cNvPr>
          <p:cNvSpPr txBox="1">
            <a:spLocks noChangeArrowheads="1"/>
          </p:cNvSpPr>
          <p:nvPr/>
        </p:nvSpPr>
        <p:spPr bwMode="auto">
          <a:xfrm>
            <a:off x="6411913" y="260351"/>
            <a:ext cx="4252912"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6000">
                <a:latin typeface="Arial" panose="020B0604020202020204" pitchFamily="34" charset="0"/>
              </a:rPr>
              <a:t>水　　害</a:t>
            </a:r>
            <a:endParaRPr lang="en-US" altLang="ja-JP" sz="6000">
              <a:latin typeface="Arial" panose="020B0604020202020204" pitchFamily="34" charset="0"/>
            </a:endParaRPr>
          </a:p>
          <a:p>
            <a:pPr algn="ctr" eaLnBrk="1" hangingPunct="1">
              <a:spcBef>
                <a:spcPct val="0"/>
              </a:spcBef>
              <a:buFontTx/>
              <a:buNone/>
            </a:pPr>
            <a:r>
              <a:rPr lang="ja-JP" altLang="en-US" sz="2400">
                <a:latin typeface="Arial" panose="020B0604020202020204" pitchFamily="34" charset="0"/>
              </a:rPr>
              <a:t>近年雨の降り方が変わってきた</a:t>
            </a:r>
            <a:endParaRPr lang="en-US" altLang="ja-JP" sz="2400">
              <a:latin typeface="Arial" panose="020B0604020202020204" pitchFamily="34" charset="0"/>
            </a:endParaRPr>
          </a:p>
          <a:p>
            <a:pPr algn="ctr" eaLnBrk="1" hangingPunct="1">
              <a:spcBef>
                <a:spcPct val="0"/>
              </a:spcBef>
              <a:buFontTx/>
              <a:buNone/>
            </a:pPr>
            <a:endParaRPr lang="en-US" altLang="ja-JP">
              <a:latin typeface="Arial" panose="020B0604020202020204" pitchFamily="34" charset="0"/>
            </a:endParaRPr>
          </a:p>
        </p:txBody>
      </p:sp>
      <p:sp>
        <p:nvSpPr>
          <p:cNvPr id="3" name="四角形吹き出し 2">
            <a:extLst>
              <a:ext uri="{FF2B5EF4-FFF2-40B4-BE49-F238E27FC236}">
                <a16:creationId xmlns:a16="http://schemas.microsoft.com/office/drawing/2014/main" id="{69C22A28-62E4-3F52-5849-F53ED0C1FCA4}"/>
              </a:ext>
            </a:extLst>
          </p:cNvPr>
          <p:cNvSpPr/>
          <p:nvPr/>
        </p:nvSpPr>
        <p:spPr>
          <a:xfrm>
            <a:off x="2416175" y="3789364"/>
            <a:ext cx="2311400" cy="1584325"/>
          </a:xfrm>
          <a:prstGeom prst="wedgeRectCallout">
            <a:avLst>
              <a:gd name="adj1" fmla="val 163734"/>
              <a:gd name="adj2" fmla="val 40407"/>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ja-JP" altLang="en-US" sz="2000" dirty="0">
                <a:solidFill>
                  <a:schemeClr val="tx1"/>
                </a:solidFill>
              </a:rPr>
              <a:t>橋脚の局所洗掘による桁の落地込み</a:t>
            </a:r>
          </a:p>
        </p:txBody>
      </p:sp>
      <p:sp>
        <p:nvSpPr>
          <p:cNvPr id="7" name="四角形吹き出し 6">
            <a:extLst>
              <a:ext uri="{FF2B5EF4-FFF2-40B4-BE49-F238E27FC236}">
                <a16:creationId xmlns:a16="http://schemas.microsoft.com/office/drawing/2014/main" id="{1B29B78D-1D62-B37C-7FA8-CC591B124AC4}"/>
              </a:ext>
            </a:extLst>
          </p:cNvPr>
          <p:cNvSpPr/>
          <p:nvPr/>
        </p:nvSpPr>
        <p:spPr>
          <a:xfrm>
            <a:off x="6743700" y="1954214"/>
            <a:ext cx="2311400" cy="1222375"/>
          </a:xfrm>
          <a:prstGeom prst="wedgeRectCallout">
            <a:avLst>
              <a:gd name="adj1" fmla="val -91313"/>
              <a:gd name="adj2" fmla="val -16700"/>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ja-JP" altLang="en-US" sz="2000" dirty="0">
                <a:solidFill>
                  <a:schemeClr val="tx1"/>
                </a:solidFill>
              </a:rPr>
              <a:t>水害を受ける</a:t>
            </a:r>
            <a:endParaRPr lang="en-US" altLang="ja-JP" sz="2000" dirty="0">
              <a:solidFill>
                <a:schemeClr val="tx1"/>
              </a:solidFill>
            </a:endParaRPr>
          </a:p>
          <a:p>
            <a:pPr algn="ctr" eaLnBrk="1" hangingPunct="1">
              <a:defRPr/>
            </a:pPr>
            <a:r>
              <a:rPr lang="ja-JP" altLang="en-US" sz="2000" dirty="0">
                <a:solidFill>
                  <a:schemeClr val="tx1"/>
                </a:solidFill>
              </a:rPr>
              <a:t>渡月橋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1">
            <a:extLst>
              <a:ext uri="{FF2B5EF4-FFF2-40B4-BE49-F238E27FC236}">
                <a16:creationId xmlns:a16="http://schemas.microsoft.com/office/drawing/2014/main" id="{62D68BFA-E2EF-1E6F-0367-68332E8D36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1DBF848-9BE9-496D-A8A7-AF31567CC5B7}" type="slidenum">
              <a:rPr lang="en-US" altLang="ja-JP" sz="1200">
                <a:solidFill>
                  <a:srgbClr val="898989"/>
                </a:solidFill>
                <a:latin typeface="Arial" panose="020B0604020202020204" pitchFamily="34" charset="0"/>
              </a:rPr>
              <a:pPr>
                <a:spcBef>
                  <a:spcPct val="0"/>
                </a:spcBef>
                <a:buFontTx/>
                <a:buNone/>
              </a:pPr>
              <a:t>11</a:t>
            </a:fld>
            <a:endParaRPr lang="en-US" altLang="ja-JP" sz="1200">
              <a:solidFill>
                <a:srgbClr val="898989"/>
              </a:solidFill>
              <a:latin typeface="Arial" panose="020B0604020202020204" pitchFamily="34" charset="0"/>
            </a:endParaRPr>
          </a:p>
        </p:txBody>
      </p:sp>
      <p:pic>
        <p:nvPicPr>
          <p:cNvPr id="17411" name="Picture 2">
            <a:extLst>
              <a:ext uri="{FF2B5EF4-FFF2-40B4-BE49-F238E27FC236}">
                <a16:creationId xmlns:a16="http://schemas.microsoft.com/office/drawing/2014/main" id="{3F532CA3-B3CF-C3A5-D855-FEABFA5C2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1" y="52389"/>
            <a:ext cx="51339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テキスト ボックス 2">
            <a:extLst>
              <a:ext uri="{FF2B5EF4-FFF2-40B4-BE49-F238E27FC236}">
                <a16:creationId xmlns:a16="http://schemas.microsoft.com/office/drawing/2014/main" id="{53173757-0DF9-D7B6-4D73-E2382D84668F}"/>
              </a:ext>
            </a:extLst>
          </p:cNvPr>
          <p:cNvSpPr txBox="1">
            <a:spLocks noChangeArrowheads="1"/>
          </p:cNvSpPr>
          <p:nvPr/>
        </p:nvSpPr>
        <p:spPr bwMode="auto">
          <a:xfrm>
            <a:off x="2239964" y="404813"/>
            <a:ext cx="1722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6000">
                <a:latin typeface="Arial" panose="020B0604020202020204" pitchFamily="34" charset="0"/>
              </a:rPr>
              <a:t>津波</a:t>
            </a:r>
          </a:p>
        </p:txBody>
      </p:sp>
      <p:pic>
        <p:nvPicPr>
          <p:cNvPr id="17413" name="Picture 6" descr="http://www.nikkeibp.co.jp/article/column/20110518/270372/so01_500.jpg">
            <a:extLst>
              <a:ext uri="{FF2B5EF4-FFF2-40B4-BE49-F238E27FC236}">
                <a16:creationId xmlns:a16="http://schemas.microsoft.com/office/drawing/2014/main" id="{F70AD5CE-A13D-AF34-BBE5-47BDA20E1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1114"/>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四角形吹き出し 7">
            <a:extLst>
              <a:ext uri="{FF2B5EF4-FFF2-40B4-BE49-F238E27FC236}">
                <a16:creationId xmlns:a16="http://schemas.microsoft.com/office/drawing/2014/main" id="{626E55DC-1628-EFF8-3792-CBDDCDFBCE2B}"/>
              </a:ext>
            </a:extLst>
          </p:cNvPr>
          <p:cNvSpPr/>
          <p:nvPr/>
        </p:nvSpPr>
        <p:spPr>
          <a:xfrm>
            <a:off x="6383339" y="2276475"/>
            <a:ext cx="2160587" cy="1081088"/>
          </a:xfrm>
          <a:prstGeom prst="wedgeRectCallout">
            <a:avLst>
              <a:gd name="adj1" fmla="val 13894"/>
              <a:gd name="adj2" fmla="val -76470"/>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ja-JP" altLang="en-US" b="1" dirty="0"/>
              <a:t>東日本大震災</a:t>
            </a:r>
            <a:endParaRPr lang="en-US" altLang="ja-JP" b="1" dirty="0"/>
          </a:p>
          <a:p>
            <a:pPr algn="ctr" eaLnBrk="1" hangingPunct="1">
              <a:defRPr/>
            </a:pPr>
            <a:r>
              <a:rPr lang="ja-JP" altLang="en-US" b="1" dirty="0"/>
              <a:t>津波で残った橋梁</a:t>
            </a:r>
          </a:p>
        </p:txBody>
      </p:sp>
      <p:pic>
        <p:nvPicPr>
          <p:cNvPr id="17415" name="Picture 9">
            <a:extLst>
              <a:ext uri="{FF2B5EF4-FFF2-40B4-BE49-F238E27FC236}">
                <a16:creationId xmlns:a16="http://schemas.microsoft.com/office/drawing/2014/main" id="{0E9ABBFE-F75C-7FF3-6D1C-F4E520386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76700"/>
            <a:ext cx="8942388"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2611C87-A195-F548-9E41-13143603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0"/>
            <a:ext cx="4591051"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35-w_response_pic">
            <a:extLst>
              <a:ext uri="{FF2B5EF4-FFF2-40B4-BE49-F238E27FC236}">
                <a16:creationId xmlns:a16="http://schemas.microsoft.com/office/drawing/2014/main" id="{A19A01BC-A694-668C-E417-69BB0CFE0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226" y="-22225"/>
            <a:ext cx="4549775"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テキスト ボックス 1">
            <a:extLst>
              <a:ext uri="{FF2B5EF4-FFF2-40B4-BE49-F238E27FC236}">
                <a16:creationId xmlns:a16="http://schemas.microsoft.com/office/drawing/2014/main" id="{37FD4A09-D07A-E88E-A976-54BCDA454035}"/>
              </a:ext>
            </a:extLst>
          </p:cNvPr>
          <p:cNvSpPr txBox="1">
            <a:spLocks noChangeArrowheads="1"/>
          </p:cNvSpPr>
          <p:nvPr/>
        </p:nvSpPr>
        <p:spPr bwMode="auto">
          <a:xfrm>
            <a:off x="6456363" y="3716339"/>
            <a:ext cx="37576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Arial" panose="020B0604020202020204" pitchFamily="34" charset="0"/>
              </a:rPr>
              <a:t>荒廃するアメリカ</a:t>
            </a:r>
            <a:endParaRPr lang="en-US" altLang="ja-JP" sz="2400">
              <a:latin typeface="Arial" panose="020B0604020202020204" pitchFamily="34" charset="0"/>
            </a:endParaRPr>
          </a:p>
          <a:p>
            <a:pPr algn="ctr" eaLnBrk="1" hangingPunct="1">
              <a:spcBef>
                <a:spcPct val="0"/>
              </a:spcBef>
              <a:buFontTx/>
              <a:buNone/>
            </a:pPr>
            <a:endParaRPr lang="en-US" altLang="ja-JP" sz="2400">
              <a:latin typeface="Arial" panose="020B0604020202020204" pitchFamily="34" charset="0"/>
            </a:endParaRPr>
          </a:p>
          <a:p>
            <a:pPr algn="ctr" eaLnBrk="1" hangingPunct="1">
              <a:spcBef>
                <a:spcPct val="0"/>
              </a:spcBef>
              <a:buFontTx/>
              <a:buNone/>
            </a:pPr>
            <a:r>
              <a:rPr lang="ja-JP" altLang="en-US" sz="2400">
                <a:latin typeface="Arial" panose="020B0604020202020204" pitchFamily="34" charset="0"/>
              </a:rPr>
              <a:t>１９７０～１９８０年代</a:t>
            </a:r>
            <a:endParaRPr lang="en-US" altLang="ja-JP" sz="2400">
              <a:latin typeface="Arial" panose="020B0604020202020204" pitchFamily="34" charset="0"/>
            </a:endParaRPr>
          </a:p>
          <a:p>
            <a:pPr algn="ctr" eaLnBrk="1" hangingPunct="1">
              <a:spcBef>
                <a:spcPct val="0"/>
              </a:spcBef>
              <a:buFontTx/>
              <a:buNone/>
            </a:pPr>
            <a:endParaRPr lang="en-US" altLang="ja-JP" sz="2400">
              <a:latin typeface="Arial" panose="020B0604020202020204" pitchFamily="34" charset="0"/>
            </a:endParaRPr>
          </a:p>
          <a:p>
            <a:pPr algn="ctr" eaLnBrk="1" hangingPunct="1">
              <a:spcBef>
                <a:spcPct val="0"/>
              </a:spcBef>
              <a:buFontTx/>
              <a:buNone/>
            </a:pPr>
            <a:r>
              <a:rPr lang="ja-JP" altLang="en-US" sz="2400">
                <a:latin typeface="Arial" panose="020B0604020202020204" pitchFamily="34" charset="0"/>
              </a:rPr>
              <a:t>　　　　　　　➣現在の日本に</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CD9E1F-A31D-9E64-8CA5-D903684F9618}"/>
              </a:ext>
            </a:extLst>
          </p:cNvPr>
          <p:cNvPicPr>
            <a:picLocks noChangeAspect="1"/>
          </p:cNvPicPr>
          <p:nvPr/>
        </p:nvPicPr>
        <p:blipFill>
          <a:blip r:embed="rId2"/>
          <a:stretch>
            <a:fillRect/>
          </a:stretch>
        </p:blipFill>
        <p:spPr>
          <a:xfrm>
            <a:off x="2816941" y="1272976"/>
            <a:ext cx="7816645" cy="5585023"/>
          </a:xfrm>
          <a:prstGeom prst="rect">
            <a:avLst/>
          </a:prstGeom>
        </p:spPr>
      </p:pic>
      <p:sp>
        <p:nvSpPr>
          <p:cNvPr id="4" name="テキスト ボックス 3">
            <a:extLst>
              <a:ext uri="{FF2B5EF4-FFF2-40B4-BE49-F238E27FC236}">
                <a16:creationId xmlns:a16="http://schemas.microsoft.com/office/drawing/2014/main" id="{54A0FC96-64DC-EA9A-3469-EF8C679AF903}"/>
              </a:ext>
            </a:extLst>
          </p:cNvPr>
          <p:cNvSpPr txBox="1"/>
          <p:nvPr/>
        </p:nvSpPr>
        <p:spPr>
          <a:xfrm>
            <a:off x="1176184" y="515883"/>
            <a:ext cx="6098458" cy="769441"/>
          </a:xfrm>
          <a:prstGeom prst="rect">
            <a:avLst/>
          </a:prstGeom>
          <a:noFill/>
        </p:spPr>
        <p:txBody>
          <a:bodyPr wrap="square">
            <a:spAutoFit/>
          </a:bodyPr>
          <a:lstStyle/>
          <a:p>
            <a:r>
              <a:rPr kumimoji="1" lang="ja-JP" altLang="en-US" sz="4400" dirty="0"/>
              <a:t>最近の事故</a:t>
            </a:r>
            <a:endParaRPr lang="ja-JP" altLang="en-US" sz="4400" dirty="0"/>
          </a:p>
        </p:txBody>
      </p:sp>
    </p:spTree>
    <p:extLst>
      <p:ext uri="{BB962C8B-B14F-4D97-AF65-F5344CB8AC3E}">
        <p14:creationId xmlns:p14="http://schemas.microsoft.com/office/powerpoint/2010/main" val="62421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06DAE0-0B58-9E39-8A75-FC31277CF6BE}"/>
              </a:ext>
            </a:extLst>
          </p:cNvPr>
          <p:cNvPicPr>
            <a:picLocks noChangeAspect="1"/>
          </p:cNvPicPr>
          <p:nvPr/>
        </p:nvPicPr>
        <p:blipFill>
          <a:blip r:embed="rId2"/>
          <a:stretch>
            <a:fillRect/>
          </a:stretch>
        </p:blipFill>
        <p:spPr>
          <a:xfrm>
            <a:off x="2123768" y="733732"/>
            <a:ext cx="7565922" cy="5674442"/>
          </a:xfrm>
          <a:prstGeom prst="rect">
            <a:avLst/>
          </a:prstGeom>
        </p:spPr>
      </p:pic>
    </p:spTree>
    <p:extLst>
      <p:ext uri="{BB962C8B-B14F-4D97-AF65-F5344CB8AC3E}">
        <p14:creationId xmlns:p14="http://schemas.microsoft.com/office/powerpoint/2010/main" val="105229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7802AC0-F81F-A7B3-B9EA-29A12A2F1007}"/>
              </a:ext>
            </a:extLst>
          </p:cNvPr>
          <p:cNvPicPr>
            <a:picLocks noChangeAspect="1"/>
          </p:cNvPicPr>
          <p:nvPr/>
        </p:nvPicPr>
        <p:blipFill>
          <a:blip r:embed="rId2"/>
          <a:stretch>
            <a:fillRect/>
          </a:stretch>
        </p:blipFill>
        <p:spPr>
          <a:xfrm>
            <a:off x="1525540" y="0"/>
            <a:ext cx="9140919" cy="6858000"/>
          </a:xfrm>
          <a:prstGeom prst="rect">
            <a:avLst/>
          </a:prstGeom>
        </p:spPr>
      </p:pic>
    </p:spTree>
    <p:extLst>
      <p:ext uri="{BB962C8B-B14F-4D97-AF65-F5344CB8AC3E}">
        <p14:creationId xmlns:p14="http://schemas.microsoft.com/office/powerpoint/2010/main" val="211046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2CF036-AF48-3D67-3F58-04B999EF5395}"/>
              </a:ext>
            </a:extLst>
          </p:cNvPr>
          <p:cNvPicPr>
            <a:picLocks noChangeAspect="1"/>
          </p:cNvPicPr>
          <p:nvPr/>
        </p:nvPicPr>
        <p:blipFill>
          <a:blip r:embed="rId2"/>
          <a:stretch>
            <a:fillRect/>
          </a:stretch>
        </p:blipFill>
        <p:spPr>
          <a:xfrm>
            <a:off x="1838520" y="639372"/>
            <a:ext cx="8529596" cy="5569699"/>
          </a:xfrm>
          <a:prstGeom prst="rect">
            <a:avLst/>
          </a:prstGeom>
        </p:spPr>
      </p:pic>
    </p:spTree>
    <p:extLst>
      <p:ext uri="{BB962C8B-B14F-4D97-AF65-F5344CB8AC3E}">
        <p14:creationId xmlns:p14="http://schemas.microsoft.com/office/powerpoint/2010/main" val="2128087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7D8BCA-2157-1277-3B2B-28CC015D12E5}"/>
              </a:ext>
            </a:extLst>
          </p:cNvPr>
          <p:cNvPicPr>
            <a:picLocks noChangeAspect="1"/>
          </p:cNvPicPr>
          <p:nvPr/>
        </p:nvPicPr>
        <p:blipFill>
          <a:blip r:embed="rId2"/>
          <a:stretch>
            <a:fillRect/>
          </a:stretch>
        </p:blipFill>
        <p:spPr>
          <a:xfrm>
            <a:off x="1404937" y="228600"/>
            <a:ext cx="9382125" cy="6400800"/>
          </a:xfrm>
          <a:prstGeom prst="rect">
            <a:avLst/>
          </a:prstGeom>
        </p:spPr>
      </p:pic>
    </p:spTree>
    <p:extLst>
      <p:ext uri="{BB962C8B-B14F-4D97-AF65-F5344CB8AC3E}">
        <p14:creationId xmlns:p14="http://schemas.microsoft.com/office/powerpoint/2010/main" val="371855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BC2836-66A4-0FC1-082B-676C5E97E708}"/>
              </a:ext>
            </a:extLst>
          </p:cNvPr>
          <p:cNvPicPr>
            <a:picLocks noChangeAspect="1"/>
          </p:cNvPicPr>
          <p:nvPr/>
        </p:nvPicPr>
        <p:blipFill>
          <a:blip r:embed="rId2"/>
          <a:stretch>
            <a:fillRect/>
          </a:stretch>
        </p:blipFill>
        <p:spPr>
          <a:xfrm>
            <a:off x="1471612" y="352425"/>
            <a:ext cx="9248775" cy="6153150"/>
          </a:xfrm>
          <a:prstGeom prst="rect">
            <a:avLst/>
          </a:prstGeom>
        </p:spPr>
      </p:pic>
    </p:spTree>
    <p:extLst>
      <p:ext uri="{BB962C8B-B14F-4D97-AF65-F5344CB8AC3E}">
        <p14:creationId xmlns:p14="http://schemas.microsoft.com/office/powerpoint/2010/main" val="248440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109594-A1F0-0443-4FA2-623450B6BA9E}"/>
              </a:ext>
            </a:extLst>
          </p:cNvPr>
          <p:cNvPicPr>
            <a:picLocks noChangeAspect="1"/>
          </p:cNvPicPr>
          <p:nvPr/>
        </p:nvPicPr>
        <p:blipFill>
          <a:blip r:embed="rId2"/>
          <a:stretch>
            <a:fillRect/>
          </a:stretch>
        </p:blipFill>
        <p:spPr>
          <a:xfrm>
            <a:off x="1414462" y="209550"/>
            <a:ext cx="9363075" cy="6438900"/>
          </a:xfrm>
          <a:prstGeom prst="rect">
            <a:avLst/>
          </a:prstGeom>
        </p:spPr>
      </p:pic>
    </p:spTree>
    <p:extLst>
      <p:ext uri="{BB962C8B-B14F-4D97-AF65-F5344CB8AC3E}">
        <p14:creationId xmlns:p14="http://schemas.microsoft.com/office/powerpoint/2010/main" val="339288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pds2.exblog.jp/pds/1/201212/03/14/e0171614_10195137.jpg">
            <a:extLst>
              <a:ext uri="{FF2B5EF4-FFF2-40B4-BE49-F238E27FC236}">
                <a16:creationId xmlns:a16="http://schemas.microsoft.com/office/drawing/2014/main" id="{73296A70-2CC3-8308-785F-35F21BF0F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76" y="1090378"/>
            <a:ext cx="7778447" cy="589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スライド番号プレースホルダー 1">
            <a:extLst>
              <a:ext uri="{FF2B5EF4-FFF2-40B4-BE49-F238E27FC236}">
                <a16:creationId xmlns:a16="http://schemas.microsoft.com/office/drawing/2014/main" id="{88D483CF-96E3-1D92-96BF-20FCFA3810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24D6086-4216-46E6-9993-AC744036D821}" type="slidenum">
              <a:rPr kumimoji="0" lang="ja-JP" altLang="en-US" sz="1400">
                <a:latin typeface="Tahoma" panose="020B0604030504040204" pitchFamily="34" charset="0"/>
              </a:rPr>
              <a:pPr>
                <a:spcBef>
                  <a:spcPct val="0"/>
                </a:spcBef>
                <a:buFontTx/>
                <a:buNone/>
              </a:pPr>
              <a:t>2</a:t>
            </a:fld>
            <a:endParaRPr kumimoji="0" lang="ja-JP" altLang="en-US" sz="1400">
              <a:latin typeface="Tahoma" panose="020B0604030504040204" pitchFamily="34" charset="0"/>
            </a:endParaRPr>
          </a:p>
        </p:txBody>
      </p:sp>
      <p:sp>
        <p:nvSpPr>
          <p:cNvPr id="7" name="Rectangle 2">
            <a:extLst>
              <a:ext uri="{FF2B5EF4-FFF2-40B4-BE49-F238E27FC236}">
                <a16:creationId xmlns:a16="http://schemas.microsoft.com/office/drawing/2014/main" id="{F251A27F-A19C-A67B-E04E-948A86AD11D3}"/>
              </a:ext>
            </a:extLst>
          </p:cNvPr>
          <p:cNvSpPr txBox="1">
            <a:spLocks noChangeArrowheads="1"/>
          </p:cNvSpPr>
          <p:nvPr/>
        </p:nvSpPr>
        <p:spPr>
          <a:xfrm>
            <a:off x="1477963" y="-3175"/>
            <a:ext cx="9144001" cy="830263"/>
          </a:xfrm>
          <a:prstGeom prst="rect">
            <a:avLst/>
          </a:prstGeom>
          <a:solidFill>
            <a:schemeClr val="bg1">
              <a:lumMod val="85000"/>
            </a:schemeClr>
          </a:solidFill>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defRPr/>
            </a:pPr>
            <a:r>
              <a:rPr lang="en-US" altLang="ja-JP" sz="3600" b="1" dirty="0">
                <a:latin typeface="HG丸ｺﾞｼｯｸM-PRO" panose="020F0600000000000000" pitchFamily="50" charset="-128"/>
                <a:ea typeface="HG丸ｺﾞｼｯｸM-PRO" panose="020F0600000000000000" pitchFamily="50" charset="-128"/>
              </a:rPr>
              <a:t>1</a:t>
            </a:r>
            <a:r>
              <a:rPr lang="ja-JP" altLang="en-US" sz="3600" b="1" dirty="0">
                <a:latin typeface="HG丸ｺﾞｼｯｸM-PRO" panose="020F0600000000000000" pitchFamily="50" charset="-128"/>
                <a:ea typeface="HG丸ｺﾞｼｯｸM-PRO" panose="020F0600000000000000" pitchFamily="50" charset="-128"/>
              </a:rPr>
              <a:t>１年前の笹子トンネル事故</a:t>
            </a:r>
          </a:p>
        </p:txBody>
      </p:sp>
      <p:sp>
        <p:nvSpPr>
          <p:cNvPr id="2" name="テキスト ボックス 1">
            <a:extLst>
              <a:ext uri="{FF2B5EF4-FFF2-40B4-BE49-F238E27FC236}">
                <a16:creationId xmlns:a16="http://schemas.microsoft.com/office/drawing/2014/main" id="{FFA8C8A6-5281-756A-6528-C5FEEC7BF21D}"/>
              </a:ext>
            </a:extLst>
          </p:cNvPr>
          <p:cNvSpPr txBox="1"/>
          <p:nvPr/>
        </p:nvSpPr>
        <p:spPr>
          <a:xfrm>
            <a:off x="8436077" y="1606560"/>
            <a:ext cx="3775393" cy="4401205"/>
          </a:xfrm>
          <a:prstGeom prst="rect">
            <a:avLst/>
          </a:prstGeom>
          <a:noFill/>
        </p:spPr>
        <p:txBody>
          <a:bodyPr wrap="none" rtlCol="0">
            <a:spAutoFit/>
          </a:bodyPr>
          <a:lstStyle/>
          <a:p>
            <a:r>
              <a:rPr kumimoji="1" lang="ja-JP" altLang="en-US" sz="2800" dirty="0"/>
              <a:t>「老朽化による」</a:t>
            </a:r>
            <a:endParaRPr kumimoji="1" lang="en-US" altLang="ja-JP" sz="2800" dirty="0"/>
          </a:p>
          <a:p>
            <a:r>
              <a:rPr kumimoji="1" lang="ja-JP" altLang="en-US" sz="2800" dirty="0"/>
              <a:t>と言われてますが</a:t>
            </a:r>
            <a:endParaRPr kumimoji="1" lang="en-US" altLang="ja-JP" sz="2800" dirty="0"/>
          </a:p>
          <a:p>
            <a:r>
              <a:rPr lang="ja-JP" altLang="en-US" sz="2800" dirty="0"/>
              <a:t>本当なんでしょうか？</a:t>
            </a:r>
            <a:endParaRPr lang="en-US" altLang="ja-JP" sz="2800" dirty="0"/>
          </a:p>
          <a:p>
            <a:endParaRPr kumimoji="1" lang="en-US" altLang="ja-JP" sz="2800" dirty="0"/>
          </a:p>
          <a:p>
            <a:r>
              <a:rPr lang="ja-JP" altLang="en-US" sz="2800" dirty="0"/>
              <a:t>設計思想がおかし</a:t>
            </a:r>
            <a:endParaRPr lang="en-US" altLang="ja-JP" sz="2800" dirty="0"/>
          </a:p>
          <a:p>
            <a:r>
              <a:rPr lang="ja-JP" altLang="en-US" sz="2800" dirty="0"/>
              <a:t>かったのではあり</a:t>
            </a:r>
            <a:endParaRPr lang="en-US" altLang="ja-JP" sz="2800" dirty="0"/>
          </a:p>
          <a:p>
            <a:r>
              <a:rPr lang="ja-JP" altLang="en-US" sz="2800" dirty="0"/>
              <a:t>ませんか？</a:t>
            </a:r>
            <a:endParaRPr lang="en-US" altLang="ja-JP" sz="2800" dirty="0"/>
          </a:p>
          <a:p>
            <a:endParaRPr kumimoji="1" lang="en-US" altLang="ja-JP" sz="2800" dirty="0"/>
          </a:p>
          <a:p>
            <a:r>
              <a:rPr lang="ja-JP" altLang="en-US" sz="2800" dirty="0"/>
              <a:t>真摯な反省がないと、</a:t>
            </a:r>
            <a:endParaRPr lang="en-US" altLang="ja-JP" sz="2800" dirty="0"/>
          </a:p>
          <a:p>
            <a:r>
              <a:rPr kumimoji="1" lang="ja-JP" altLang="en-US" sz="2800" dirty="0"/>
              <a:t>また繰り返します。</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99DAF2-B8B3-04A0-3002-26ED7832673F}"/>
              </a:ext>
            </a:extLst>
          </p:cNvPr>
          <p:cNvPicPr>
            <a:picLocks noChangeAspect="1"/>
          </p:cNvPicPr>
          <p:nvPr/>
        </p:nvPicPr>
        <p:blipFill>
          <a:blip r:embed="rId2"/>
          <a:stretch>
            <a:fillRect/>
          </a:stretch>
        </p:blipFill>
        <p:spPr>
          <a:xfrm>
            <a:off x="1681221" y="0"/>
            <a:ext cx="8829557" cy="6858000"/>
          </a:xfrm>
          <a:prstGeom prst="rect">
            <a:avLst/>
          </a:prstGeom>
        </p:spPr>
      </p:pic>
    </p:spTree>
    <p:extLst>
      <p:ext uri="{BB962C8B-B14F-4D97-AF65-F5344CB8AC3E}">
        <p14:creationId xmlns:p14="http://schemas.microsoft.com/office/powerpoint/2010/main" val="164950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957E11-E957-347B-C165-7FAAA8C23250}"/>
              </a:ext>
            </a:extLst>
          </p:cNvPr>
          <p:cNvPicPr>
            <a:picLocks noChangeAspect="1"/>
          </p:cNvPicPr>
          <p:nvPr/>
        </p:nvPicPr>
        <p:blipFill>
          <a:blip r:embed="rId2"/>
          <a:stretch>
            <a:fillRect/>
          </a:stretch>
        </p:blipFill>
        <p:spPr>
          <a:xfrm>
            <a:off x="1442357" y="0"/>
            <a:ext cx="9307286" cy="6858000"/>
          </a:xfrm>
          <a:prstGeom prst="rect">
            <a:avLst/>
          </a:prstGeom>
        </p:spPr>
      </p:pic>
    </p:spTree>
    <p:extLst>
      <p:ext uri="{BB962C8B-B14F-4D97-AF65-F5344CB8AC3E}">
        <p14:creationId xmlns:p14="http://schemas.microsoft.com/office/powerpoint/2010/main" val="2443605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BCC288-D960-7FB9-8525-CC055C171477}"/>
              </a:ext>
            </a:extLst>
          </p:cNvPr>
          <p:cNvPicPr>
            <a:picLocks noChangeAspect="1"/>
          </p:cNvPicPr>
          <p:nvPr/>
        </p:nvPicPr>
        <p:blipFill>
          <a:blip r:embed="rId2"/>
          <a:stretch>
            <a:fillRect/>
          </a:stretch>
        </p:blipFill>
        <p:spPr>
          <a:xfrm>
            <a:off x="1696065" y="574496"/>
            <a:ext cx="9117070" cy="5914793"/>
          </a:xfrm>
          <a:prstGeom prst="rect">
            <a:avLst/>
          </a:prstGeom>
        </p:spPr>
      </p:pic>
    </p:spTree>
    <p:extLst>
      <p:ext uri="{BB962C8B-B14F-4D97-AF65-F5344CB8AC3E}">
        <p14:creationId xmlns:p14="http://schemas.microsoft.com/office/powerpoint/2010/main" val="235508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FE867D-6A56-DD6A-05BF-CB4B22418761}"/>
              </a:ext>
            </a:extLst>
          </p:cNvPr>
          <p:cNvPicPr>
            <a:picLocks noChangeAspect="1"/>
          </p:cNvPicPr>
          <p:nvPr/>
        </p:nvPicPr>
        <p:blipFill>
          <a:blip r:embed="rId2"/>
          <a:stretch>
            <a:fillRect/>
          </a:stretch>
        </p:blipFill>
        <p:spPr>
          <a:xfrm>
            <a:off x="2232488" y="474807"/>
            <a:ext cx="7575189" cy="6029232"/>
          </a:xfrm>
          <a:prstGeom prst="rect">
            <a:avLst/>
          </a:prstGeom>
        </p:spPr>
      </p:pic>
    </p:spTree>
    <p:extLst>
      <p:ext uri="{BB962C8B-B14F-4D97-AF65-F5344CB8AC3E}">
        <p14:creationId xmlns:p14="http://schemas.microsoft.com/office/powerpoint/2010/main" val="3808377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BEC5A0-E3A1-A5EB-16CB-DB62C7A19176}"/>
              </a:ext>
            </a:extLst>
          </p:cNvPr>
          <p:cNvPicPr>
            <a:picLocks noChangeAspect="1"/>
          </p:cNvPicPr>
          <p:nvPr/>
        </p:nvPicPr>
        <p:blipFill>
          <a:blip r:embed="rId2"/>
          <a:stretch>
            <a:fillRect/>
          </a:stretch>
        </p:blipFill>
        <p:spPr>
          <a:xfrm>
            <a:off x="1464745" y="0"/>
            <a:ext cx="9262510" cy="6858000"/>
          </a:xfrm>
          <a:prstGeom prst="rect">
            <a:avLst/>
          </a:prstGeom>
        </p:spPr>
      </p:pic>
    </p:spTree>
    <p:extLst>
      <p:ext uri="{BB962C8B-B14F-4D97-AF65-F5344CB8AC3E}">
        <p14:creationId xmlns:p14="http://schemas.microsoft.com/office/powerpoint/2010/main" val="1515187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D67E96-5F8F-27E8-79EA-2F10C558D469}"/>
              </a:ext>
            </a:extLst>
          </p:cNvPr>
          <p:cNvPicPr>
            <a:picLocks noChangeAspect="1"/>
          </p:cNvPicPr>
          <p:nvPr/>
        </p:nvPicPr>
        <p:blipFill>
          <a:blip r:embed="rId2"/>
          <a:stretch>
            <a:fillRect/>
          </a:stretch>
        </p:blipFill>
        <p:spPr>
          <a:xfrm>
            <a:off x="1416199" y="0"/>
            <a:ext cx="9359601" cy="6858000"/>
          </a:xfrm>
          <a:prstGeom prst="rect">
            <a:avLst/>
          </a:prstGeom>
        </p:spPr>
      </p:pic>
    </p:spTree>
    <p:extLst>
      <p:ext uri="{BB962C8B-B14F-4D97-AF65-F5344CB8AC3E}">
        <p14:creationId xmlns:p14="http://schemas.microsoft.com/office/powerpoint/2010/main" val="317474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3B7CF8-96EC-7685-60CF-B3197276D885}"/>
              </a:ext>
            </a:extLst>
          </p:cNvPr>
          <p:cNvPicPr>
            <a:picLocks noChangeAspect="1"/>
          </p:cNvPicPr>
          <p:nvPr/>
        </p:nvPicPr>
        <p:blipFill>
          <a:blip r:embed="rId2"/>
          <a:stretch>
            <a:fillRect/>
          </a:stretch>
        </p:blipFill>
        <p:spPr>
          <a:xfrm>
            <a:off x="1539853" y="0"/>
            <a:ext cx="9112294" cy="6858000"/>
          </a:xfrm>
          <a:prstGeom prst="rect">
            <a:avLst/>
          </a:prstGeom>
        </p:spPr>
      </p:pic>
    </p:spTree>
    <p:extLst>
      <p:ext uri="{BB962C8B-B14F-4D97-AF65-F5344CB8AC3E}">
        <p14:creationId xmlns:p14="http://schemas.microsoft.com/office/powerpoint/2010/main" val="2369055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D927AF-F651-A8D2-0430-F978F46C33DD}"/>
              </a:ext>
            </a:extLst>
          </p:cNvPr>
          <p:cNvPicPr>
            <a:picLocks noChangeAspect="1"/>
          </p:cNvPicPr>
          <p:nvPr/>
        </p:nvPicPr>
        <p:blipFill>
          <a:blip r:embed="rId2"/>
          <a:stretch>
            <a:fillRect/>
          </a:stretch>
        </p:blipFill>
        <p:spPr>
          <a:xfrm>
            <a:off x="1565988" y="0"/>
            <a:ext cx="9060024" cy="6858000"/>
          </a:xfrm>
          <a:prstGeom prst="rect">
            <a:avLst/>
          </a:prstGeom>
        </p:spPr>
      </p:pic>
    </p:spTree>
    <p:extLst>
      <p:ext uri="{BB962C8B-B14F-4D97-AF65-F5344CB8AC3E}">
        <p14:creationId xmlns:p14="http://schemas.microsoft.com/office/powerpoint/2010/main" val="368608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FA9CA77-B273-D0A6-A922-42A9A55F8A8E}"/>
              </a:ext>
            </a:extLst>
          </p:cNvPr>
          <p:cNvPicPr>
            <a:picLocks noChangeAspect="1"/>
          </p:cNvPicPr>
          <p:nvPr/>
        </p:nvPicPr>
        <p:blipFill>
          <a:blip r:embed="rId2"/>
          <a:stretch>
            <a:fillRect/>
          </a:stretch>
        </p:blipFill>
        <p:spPr>
          <a:xfrm>
            <a:off x="1581696" y="0"/>
            <a:ext cx="9028608" cy="6858000"/>
          </a:xfrm>
          <a:prstGeom prst="rect">
            <a:avLst/>
          </a:prstGeom>
        </p:spPr>
      </p:pic>
    </p:spTree>
    <p:extLst>
      <p:ext uri="{BB962C8B-B14F-4D97-AF65-F5344CB8AC3E}">
        <p14:creationId xmlns:p14="http://schemas.microsoft.com/office/powerpoint/2010/main" val="2122812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A7EA76-6060-EDAC-81A6-C5739E7ECB61}"/>
              </a:ext>
            </a:extLst>
          </p:cNvPr>
          <p:cNvPicPr>
            <a:picLocks noChangeAspect="1"/>
          </p:cNvPicPr>
          <p:nvPr/>
        </p:nvPicPr>
        <p:blipFill>
          <a:blip r:embed="rId2"/>
          <a:stretch>
            <a:fillRect/>
          </a:stretch>
        </p:blipFill>
        <p:spPr>
          <a:xfrm>
            <a:off x="1587586" y="0"/>
            <a:ext cx="9016828" cy="6858000"/>
          </a:xfrm>
          <a:prstGeom prst="rect">
            <a:avLst/>
          </a:prstGeom>
        </p:spPr>
      </p:pic>
    </p:spTree>
    <p:extLst>
      <p:ext uri="{BB962C8B-B14F-4D97-AF65-F5344CB8AC3E}">
        <p14:creationId xmlns:p14="http://schemas.microsoft.com/office/powerpoint/2010/main" val="274821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1">
            <a:extLst>
              <a:ext uri="{FF2B5EF4-FFF2-40B4-BE49-F238E27FC236}">
                <a16:creationId xmlns:a16="http://schemas.microsoft.com/office/drawing/2014/main" id="{7B4F7C68-FE5B-C68C-1F97-38D9F29E0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1989138"/>
            <a:ext cx="52562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図 2">
            <a:extLst>
              <a:ext uri="{FF2B5EF4-FFF2-40B4-BE49-F238E27FC236}">
                <a16:creationId xmlns:a16="http://schemas.microsoft.com/office/drawing/2014/main" id="{F618BC96-C055-DF68-BAEA-D457BAE3B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8913"/>
            <a:ext cx="41148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テキスト ボックス 1">
            <a:extLst>
              <a:ext uri="{FF2B5EF4-FFF2-40B4-BE49-F238E27FC236}">
                <a16:creationId xmlns:a16="http://schemas.microsoft.com/office/drawing/2014/main" id="{68B23F1C-1416-786A-F926-554417D2FAE7}"/>
              </a:ext>
            </a:extLst>
          </p:cNvPr>
          <p:cNvSpPr txBox="1">
            <a:spLocks noChangeArrowheads="1"/>
          </p:cNvSpPr>
          <p:nvPr/>
        </p:nvSpPr>
        <p:spPr bwMode="auto">
          <a:xfrm>
            <a:off x="6096000" y="188913"/>
            <a:ext cx="53703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笹子トンネル事故</a:t>
            </a:r>
            <a:endParaRPr lang="en-US" altLang="ja-JP" sz="2800" dirty="0">
              <a:latin typeface="Arial" panose="020B0604020202020204" pitchFamily="34" charset="0"/>
            </a:endParaRPr>
          </a:p>
          <a:p>
            <a:pPr>
              <a:spcBef>
                <a:spcPct val="0"/>
              </a:spcBef>
              <a:buFontTx/>
              <a:buNone/>
            </a:pP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老朽化と言われていたが、やっと、</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本当の原因が言われだした。</a:t>
            </a:r>
          </a:p>
        </p:txBody>
      </p:sp>
      <p:sp>
        <p:nvSpPr>
          <p:cNvPr id="81925" name="テキスト ボックス 2">
            <a:extLst>
              <a:ext uri="{FF2B5EF4-FFF2-40B4-BE49-F238E27FC236}">
                <a16:creationId xmlns:a16="http://schemas.microsoft.com/office/drawing/2014/main" id="{E4E413F7-5D9C-54AE-7EFC-C5E6AEBCD8FF}"/>
              </a:ext>
            </a:extLst>
          </p:cNvPr>
          <p:cNvSpPr txBox="1">
            <a:spLocks noChangeArrowheads="1"/>
          </p:cNvSpPr>
          <p:nvPr/>
        </p:nvSpPr>
        <p:spPr bwMode="auto">
          <a:xfrm>
            <a:off x="1416050" y="5250657"/>
            <a:ext cx="3860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計画、設計（思想の）ミス</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こういう、構造物が多数</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設計者の資質の問題</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C4DA16-A596-CBD8-4D26-98A372316FFC}"/>
              </a:ext>
            </a:extLst>
          </p:cNvPr>
          <p:cNvPicPr>
            <a:picLocks noChangeAspect="1"/>
          </p:cNvPicPr>
          <p:nvPr/>
        </p:nvPicPr>
        <p:blipFill>
          <a:blip r:embed="rId2"/>
          <a:stretch>
            <a:fillRect/>
          </a:stretch>
        </p:blipFill>
        <p:spPr>
          <a:xfrm>
            <a:off x="1544271" y="0"/>
            <a:ext cx="9103457" cy="6858000"/>
          </a:xfrm>
          <a:prstGeom prst="rect">
            <a:avLst/>
          </a:prstGeom>
        </p:spPr>
      </p:pic>
    </p:spTree>
    <p:extLst>
      <p:ext uri="{BB962C8B-B14F-4D97-AF65-F5344CB8AC3E}">
        <p14:creationId xmlns:p14="http://schemas.microsoft.com/office/powerpoint/2010/main" val="124176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118260-2F31-6620-45D3-08C5AEAA5DE6}"/>
              </a:ext>
            </a:extLst>
          </p:cNvPr>
          <p:cNvPicPr>
            <a:picLocks noChangeAspect="1"/>
          </p:cNvPicPr>
          <p:nvPr/>
        </p:nvPicPr>
        <p:blipFill>
          <a:blip r:embed="rId2"/>
          <a:stretch>
            <a:fillRect/>
          </a:stretch>
        </p:blipFill>
        <p:spPr>
          <a:xfrm>
            <a:off x="1588008" y="0"/>
            <a:ext cx="9015984" cy="6858000"/>
          </a:xfrm>
          <a:prstGeom prst="rect">
            <a:avLst/>
          </a:prstGeom>
        </p:spPr>
      </p:pic>
    </p:spTree>
    <p:extLst>
      <p:ext uri="{BB962C8B-B14F-4D97-AF65-F5344CB8AC3E}">
        <p14:creationId xmlns:p14="http://schemas.microsoft.com/office/powerpoint/2010/main" val="389987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FE578B-F2E0-0286-DFA2-BFA396BA15CB}"/>
              </a:ext>
            </a:extLst>
          </p:cNvPr>
          <p:cNvPicPr>
            <a:picLocks noChangeAspect="1"/>
          </p:cNvPicPr>
          <p:nvPr/>
        </p:nvPicPr>
        <p:blipFill>
          <a:blip r:embed="rId2"/>
          <a:stretch>
            <a:fillRect/>
          </a:stretch>
        </p:blipFill>
        <p:spPr>
          <a:xfrm>
            <a:off x="2462981" y="999203"/>
            <a:ext cx="7620000" cy="5715000"/>
          </a:xfrm>
          <a:prstGeom prst="rect">
            <a:avLst/>
          </a:prstGeom>
        </p:spPr>
      </p:pic>
      <p:sp>
        <p:nvSpPr>
          <p:cNvPr id="3" name="テキスト ボックス 2">
            <a:extLst>
              <a:ext uri="{FF2B5EF4-FFF2-40B4-BE49-F238E27FC236}">
                <a16:creationId xmlns:a16="http://schemas.microsoft.com/office/drawing/2014/main" id="{891F3D9E-B934-74D9-E505-AF388BEDE077}"/>
              </a:ext>
            </a:extLst>
          </p:cNvPr>
          <p:cNvSpPr txBox="1"/>
          <p:nvPr/>
        </p:nvSpPr>
        <p:spPr>
          <a:xfrm>
            <a:off x="1666568" y="412955"/>
            <a:ext cx="4493538" cy="523220"/>
          </a:xfrm>
          <a:prstGeom prst="rect">
            <a:avLst/>
          </a:prstGeom>
          <a:noFill/>
        </p:spPr>
        <p:txBody>
          <a:bodyPr wrap="none" rtlCol="0">
            <a:spAutoFit/>
          </a:bodyPr>
          <a:lstStyle/>
          <a:p>
            <a:r>
              <a:rPr kumimoji="1" lang="ja-JP" altLang="en-US" sz="2800" dirty="0"/>
              <a:t>２０１８年　有間川高架橋</a:t>
            </a:r>
          </a:p>
        </p:txBody>
      </p:sp>
    </p:spTree>
    <p:extLst>
      <p:ext uri="{BB962C8B-B14F-4D97-AF65-F5344CB8AC3E}">
        <p14:creationId xmlns:p14="http://schemas.microsoft.com/office/powerpoint/2010/main" val="3124576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4BFCC71-4386-B15A-C11B-0ACE191DC7BD}"/>
              </a:ext>
            </a:extLst>
          </p:cNvPr>
          <p:cNvPicPr>
            <a:picLocks noChangeAspect="1"/>
          </p:cNvPicPr>
          <p:nvPr/>
        </p:nvPicPr>
        <p:blipFill>
          <a:blip r:embed="rId2"/>
          <a:stretch>
            <a:fillRect/>
          </a:stretch>
        </p:blipFill>
        <p:spPr>
          <a:xfrm>
            <a:off x="2286000" y="571500"/>
            <a:ext cx="7620000" cy="5715000"/>
          </a:xfrm>
          <a:prstGeom prst="rect">
            <a:avLst/>
          </a:prstGeom>
        </p:spPr>
      </p:pic>
    </p:spTree>
    <p:extLst>
      <p:ext uri="{BB962C8B-B14F-4D97-AF65-F5344CB8AC3E}">
        <p14:creationId xmlns:p14="http://schemas.microsoft.com/office/powerpoint/2010/main" val="1936323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EC5ED4-3387-E2B1-DA4B-6A131A1321C6}"/>
              </a:ext>
            </a:extLst>
          </p:cNvPr>
          <p:cNvPicPr>
            <a:picLocks noChangeAspect="1"/>
          </p:cNvPicPr>
          <p:nvPr/>
        </p:nvPicPr>
        <p:blipFill>
          <a:blip r:embed="rId2"/>
          <a:stretch>
            <a:fillRect/>
          </a:stretch>
        </p:blipFill>
        <p:spPr>
          <a:xfrm>
            <a:off x="542963" y="0"/>
            <a:ext cx="11106073" cy="6858000"/>
          </a:xfrm>
          <a:prstGeom prst="rect">
            <a:avLst/>
          </a:prstGeom>
        </p:spPr>
      </p:pic>
      <p:sp>
        <p:nvSpPr>
          <p:cNvPr id="3" name="テキスト ボックス 2">
            <a:extLst>
              <a:ext uri="{FF2B5EF4-FFF2-40B4-BE49-F238E27FC236}">
                <a16:creationId xmlns:a16="http://schemas.microsoft.com/office/drawing/2014/main" id="{8F05C8F2-6DAF-512A-019A-A8F24E74E316}"/>
              </a:ext>
            </a:extLst>
          </p:cNvPr>
          <p:cNvSpPr txBox="1"/>
          <p:nvPr/>
        </p:nvSpPr>
        <p:spPr>
          <a:xfrm>
            <a:off x="3303639" y="766916"/>
            <a:ext cx="3877985" cy="584775"/>
          </a:xfrm>
          <a:prstGeom prst="rect">
            <a:avLst/>
          </a:prstGeom>
          <a:noFill/>
        </p:spPr>
        <p:txBody>
          <a:bodyPr wrap="none" rtlCol="0">
            <a:spAutoFit/>
          </a:bodyPr>
          <a:lstStyle/>
          <a:p>
            <a:r>
              <a:rPr kumimoji="1" lang="ja-JP" altLang="en-US" sz="3200" b="1" dirty="0"/>
              <a:t>１８０７年　永代橋</a:t>
            </a:r>
          </a:p>
        </p:txBody>
      </p:sp>
    </p:spTree>
    <p:extLst>
      <p:ext uri="{BB962C8B-B14F-4D97-AF65-F5344CB8AC3E}">
        <p14:creationId xmlns:p14="http://schemas.microsoft.com/office/powerpoint/2010/main" val="53831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08158E7-A4F2-3658-7646-AC34DB7055F0}"/>
              </a:ext>
            </a:extLst>
          </p:cNvPr>
          <p:cNvPicPr>
            <a:picLocks noChangeAspect="1"/>
          </p:cNvPicPr>
          <p:nvPr/>
        </p:nvPicPr>
        <p:blipFill>
          <a:blip r:embed="rId2"/>
          <a:stretch>
            <a:fillRect/>
          </a:stretch>
        </p:blipFill>
        <p:spPr>
          <a:xfrm>
            <a:off x="1752306" y="1395412"/>
            <a:ext cx="7391694" cy="4931646"/>
          </a:xfrm>
          <a:prstGeom prst="rect">
            <a:avLst/>
          </a:prstGeom>
        </p:spPr>
      </p:pic>
      <p:sp>
        <p:nvSpPr>
          <p:cNvPr id="3" name="テキスト ボックス 2">
            <a:extLst>
              <a:ext uri="{FF2B5EF4-FFF2-40B4-BE49-F238E27FC236}">
                <a16:creationId xmlns:a16="http://schemas.microsoft.com/office/drawing/2014/main" id="{F132FB5B-EAF5-76D9-AF71-C54193DBC0AC}"/>
              </a:ext>
            </a:extLst>
          </p:cNvPr>
          <p:cNvSpPr txBox="1"/>
          <p:nvPr/>
        </p:nvSpPr>
        <p:spPr>
          <a:xfrm>
            <a:off x="3303639" y="766916"/>
            <a:ext cx="3057247" cy="584775"/>
          </a:xfrm>
          <a:prstGeom prst="rect">
            <a:avLst/>
          </a:prstGeom>
          <a:noFill/>
        </p:spPr>
        <p:txBody>
          <a:bodyPr wrap="none" rtlCol="0">
            <a:spAutoFit/>
          </a:bodyPr>
          <a:lstStyle/>
          <a:p>
            <a:r>
              <a:rPr kumimoji="1" lang="ja-JP" altLang="en-US" sz="3200" b="1" dirty="0"/>
              <a:t>現在の　永代橋</a:t>
            </a:r>
          </a:p>
        </p:txBody>
      </p:sp>
    </p:spTree>
    <p:extLst>
      <p:ext uri="{BB962C8B-B14F-4D97-AF65-F5344CB8AC3E}">
        <p14:creationId xmlns:p14="http://schemas.microsoft.com/office/powerpoint/2010/main" val="1249088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09D60EC-C3DD-577C-3FBA-728389265F59}"/>
              </a:ext>
            </a:extLst>
          </p:cNvPr>
          <p:cNvPicPr>
            <a:picLocks noChangeAspect="1"/>
          </p:cNvPicPr>
          <p:nvPr/>
        </p:nvPicPr>
        <p:blipFill>
          <a:blip r:embed="rId2"/>
          <a:stretch>
            <a:fillRect/>
          </a:stretch>
        </p:blipFill>
        <p:spPr>
          <a:xfrm>
            <a:off x="3141306" y="533400"/>
            <a:ext cx="6231294" cy="6106668"/>
          </a:xfrm>
          <a:prstGeom prst="rect">
            <a:avLst/>
          </a:prstGeom>
        </p:spPr>
      </p:pic>
      <p:sp>
        <p:nvSpPr>
          <p:cNvPr id="3" name="テキスト ボックス 2">
            <a:extLst>
              <a:ext uri="{FF2B5EF4-FFF2-40B4-BE49-F238E27FC236}">
                <a16:creationId xmlns:a16="http://schemas.microsoft.com/office/drawing/2014/main" id="{C9AD1A3B-B7B1-A471-E0CA-02DB327263DB}"/>
              </a:ext>
            </a:extLst>
          </p:cNvPr>
          <p:cNvSpPr txBox="1"/>
          <p:nvPr/>
        </p:nvSpPr>
        <p:spPr>
          <a:xfrm>
            <a:off x="545690" y="10180"/>
            <a:ext cx="6647974" cy="523220"/>
          </a:xfrm>
          <a:prstGeom prst="rect">
            <a:avLst/>
          </a:prstGeom>
          <a:noFill/>
        </p:spPr>
        <p:txBody>
          <a:bodyPr wrap="none" rtlCol="0">
            <a:spAutoFit/>
          </a:bodyPr>
          <a:lstStyle/>
          <a:p>
            <a:r>
              <a:rPr kumimoji="1" lang="ja-JP" altLang="en-US" sz="2800" b="1" dirty="0"/>
              <a:t>１９９１年　広島新交通システム桁落下</a:t>
            </a:r>
          </a:p>
        </p:txBody>
      </p:sp>
    </p:spTree>
    <p:extLst>
      <p:ext uri="{BB962C8B-B14F-4D97-AF65-F5344CB8AC3E}">
        <p14:creationId xmlns:p14="http://schemas.microsoft.com/office/powerpoint/2010/main" val="2074685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5D76F0-7270-F2F5-497D-6887B7039923}"/>
              </a:ext>
            </a:extLst>
          </p:cNvPr>
          <p:cNvPicPr>
            <a:picLocks noChangeAspect="1"/>
          </p:cNvPicPr>
          <p:nvPr/>
        </p:nvPicPr>
        <p:blipFill>
          <a:blip r:embed="rId2"/>
          <a:stretch>
            <a:fillRect/>
          </a:stretch>
        </p:blipFill>
        <p:spPr>
          <a:xfrm>
            <a:off x="381000" y="433387"/>
            <a:ext cx="11430000" cy="5991225"/>
          </a:xfrm>
          <a:prstGeom prst="rect">
            <a:avLst/>
          </a:prstGeom>
        </p:spPr>
      </p:pic>
      <p:sp>
        <p:nvSpPr>
          <p:cNvPr id="3" name="テキスト ボックス 2">
            <a:extLst>
              <a:ext uri="{FF2B5EF4-FFF2-40B4-BE49-F238E27FC236}">
                <a16:creationId xmlns:a16="http://schemas.microsoft.com/office/drawing/2014/main" id="{D4D06EFD-A788-E1D3-A5D8-0EBFAAE1A559}"/>
              </a:ext>
            </a:extLst>
          </p:cNvPr>
          <p:cNvSpPr txBox="1"/>
          <p:nvPr/>
        </p:nvSpPr>
        <p:spPr>
          <a:xfrm>
            <a:off x="4277032" y="1209368"/>
            <a:ext cx="6186309" cy="646331"/>
          </a:xfrm>
          <a:prstGeom prst="rect">
            <a:avLst/>
          </a:prstGeom>
          <a:noFill/>
        </p:spPr>
        <p:txBody>
          <a:bodyPr wrap="none" rtlCol="0">
            <a:spAutoFit/>
          </a:bodyPr>
          <a:lstStyle/>
          <a:p>
            <a:r>
              <a:rPr kumimoji="1" lang="ja-JP" altLang="en-US" sz="3600" dirty="0"/>
              <a:t>１９９４年　韓国　聖水大橋</a:t>
            </a:r>
          </a:p>
        </p:txBody>
      </p:sp>
    </p:spTree>
    <p:extLst>
      <p:ext uri="{BB962C8B-B14F-4D97-AF65-F5344CB8AC3E}">
        <p14:creationId xmlns:p14="http://schemas.microsoft.com/office/powerpoint/2010/main" val="3988580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2957873-FA78-F91E-C38D-F943F0E61677}"/>
              </a:ext>
            </a:extLst>
          </p:cNvPr>
          <p:cNvPicPr>
            <a:picLocks noChangeAspect="1"/>
          </p:cNvPicPr>
          <p:nvPr/>
        </p:nvPicPr>
        <p:blipFill>
          <a:blip r:embed="rId2"/>
          <a:stretch>
            <a:fillRect/>
          </a:stretch>
        </p:blipFill>
        <p:spPr>
          <a:xfrm>
            <a:off x="1809750" y="571500"/>
            <a:ext cx="8572500" cy="5715000"/>
          </a:xfrm>
          <a:prstGeom prst="rect">
            <a:avLst/>
          </a:prstGeom>
        </p:spPr>
      </p:pic>
    </p:spTree>
    <p:extLst>
      <p:ext uri="{BB962C8B-B14F-4D97-AF65-F5344CB8AC3E}">
        <p14:creationId xmlns:p14="http://schemas.microsoft.com/office/powerpoint/2010/main" val="2795812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1D0CB4-6E22-09FD-2921-037C9FACCA30}"/>
              </a:ext>
            </a:extLst>
          </p:cNvPr>
          <p:cNvPicPr>
            <a:picLocks noChangeAspect="1"/>
          </p:cNvPicPr>
          <p:nvPr/>
        </p:nvPicPr>
        <p:blipFill>
          <a:blip r:embed="rId2"/>
          <a:stretch>
            <a:fillRect/>
          </a:stretch>
        </p:blipFill>
        <p:spPr>
          <a:xfrm>
            <a:off x="927304" y="1829415"/>
            <a:ext cx="5760883" cy="4320662"/>
          </a:xfrm>
          <a:prstGeom prst="rect">
            <a:avLst/>
          </a:prstGeom>
        </p:spPr>
      </p:pic>
      <p:pic>
        <p:nvPicPr>
          <p:cNvPr id="3" name="図 2">
            <a:extLst>
              <a:ext uri="{FF2B5EF4-FFF2-40B4-BE49-F238E27FC236}">
                <a16:creationId xmlns:a16="http://schemas.microsoft.com/office/drawing/2014/main" id="{17AE269B-7445-F966-7531-DC5CFA2F6117}"/>
              </a:ext>
            </a:extLst>
          </p:cNvPr>
          <p:cNvPicPr>
            <a:picLocks noChangeAspect="1"/>
          </p:cNvPicPr>
          <p:nvPr/>
        </p:nvPicPr>
        <p:blipFill>
          <a:blip r:embed="rId3"/>
          <a:stretch>
            <a:fillRect/>
          </a:stretch>
        </p:blipFill>
        <p:spPr>
          <a:xfrm>
            <a:off x="6944647" y="1829415"/>
            <a:ext cx="4762500" cy="4762500"/>
          </a:xfrm>
          <a:prstGeom prst="rect">
            <a:avLst/>
          </a:prstGeom>
        </p:spPr>
      </p:pic>
      <p:sp>
        <p:nvSpPr>
          <p:cNvPr id="5" name="テキスト ボックス 4">
            <a:extLst>
              <a:ext uri="{FF2B5EF4-FFF2-40B4-BE49-F238E27FC236}">
                <a16:creationId xmlns:a16="http://schemas.microsoft.com/office/drawing/2014/main" id="{8142C43F-505C-B61B-55EE-7B30105929E1}"/>
              </a:ext>
            </a:extLst>
          </p:cNvPr>
          <p:cNvSpPr txBox="1"/>
          <p:nvPr/>
        </p:nvSpPr>
        <p:spPr>
          <a:xfrm>
            <a:off x="3049229" y="3244334"/>
            <a:ext cx="6098458" cy="369332"/>
          </a:xfrm>
          <a:prstGeom prst="rect">
            <a:avLst/>
          </a:prstGeom>
          <a:noFill/>
        </p:spPr>
        <p:txBody>
          <a:bodyPr wrap="square">
            <a:spAutoFit/>
          </a:bodyPr>
          <a:lstStyle/>
          <a:p>
            <a:r>
              <a:rPr lang="ja-JP" altLang="en-US" b="0" i="0" dirty="0">
                <a:solidFill>
                  <a:srgbClr val="242424"/>
                </a:solidFill>
                <a:effectLst/>
                <a:latin typeface="游ゴシック" panose="020B0400000000000000" pitchFamily="50" charset="-128"/>
                <a:ea typeface="游ゴシック" panose="020B0400000000000000" pitchFamily="50" charset="-128"/>
              </a:rPr>
              <a:t>尼子山トンネルは長さ</a:t>
            </a:r>
            <a:r>
              <a:rPr lang="en-US" altLang="ja-JP" b="0" i="0" dirty="0">
                <a:solidFill>
                  <a:srgbClr val="242424"/>
                </a:solidFill>
                <a:effectLst/>
                <a:latin typeface="游ゴシック" panose="020B0400000000000000" pitchFamily="50" charset="-128"/>
                <a:ea typeface="游ゴシック" panose="020B0400000000000000" pitchFamily="50" charset="-128"/>
              </a:rPr>
              <a:t>592m</a:t>
            </a:r>
            <a:endParaRPr lang="ja-JP" altLang="en-US" dirty="0"/>
          </a:p>
        </p:txBody>
      </p:sp>
      <p:sp>
        <p:nvSpPr>
          <p:cNvPr id="7" name="テキスト ボックス 6">
            <a:extLst>
              <a:ext uri="{FF2B5EF4-FFF2-40B4-BE49-F238E27FC236}">
                <a16:creationId xmlns:a16="http://schemas.microsoft.com/office/drawing/2014/main" id="{EB2B0182-8B56-FB85-2024-7DA870F56811}"/>
              </a:ext>
            </a:extLst>
          </p:cNvPr>
          <p:cNvSpPr txBox="1"/>
          <p:nvPr/>
        </p:nvSpPr>
        <p:spPr>
          <a:xfrm>
            <a:off x="3046771" y="1168920"/>
            <a:ext cx="6098458" cy="369332"/>
          </a:xfrm>
          <a:prstGeom prst="rect">
            <a:avLst/>
          </a:prstGeom>
          <a:noFill/>
        </p:spPr>
        <p:txBody>
          <a:bodyPr wrap="square">
            <a:spAutoFit/>
          </a:bodyPr>
          <a:lstStyle/>
          <a:p>
            <a:r>
              <a:rPr lang="ja-JP" altLang="en-US" dirty="0"/>
              <a:t>尼子山トンネル　　長さ</a:t>
            </a:r>
            <a:r>
              <a:rPr lang="en-US" altLang="ja-JP" dirty="0"/>
              <a:t>592m</a:t>
            </a:r>
            <a:endParaRPr lang="ja-JP" altLang="en-US" dirty="0"/>
          </a:p>
        </p:txBody>
      </p:sp>
      <p:sp>
        <p:nvSpPr>
          <p:cNvPr id="11" name="テキスト ボックス 10">
            <a:extLst>
              <a:ext uri="{FF2B5EF4-FFF2-40B4-BE49-F238E27FC236}">
                <a16:creationId xmlns:a16="http://schemas.microsoft.com/office/drawing/2014/main" id="{0BB0E276-5F17-28F1-851A-FC9304FF4566}"/>
              </a:ext>
            </a:extLst>
          </p:cNvPr>
          <p:cNvSpPr txBox="1"/>
          <p:nvPr/>
        </p:nvSpPr>
        <p:spPr>
          <a:xfrm>
            <a:off x="935906" y="422376"/>
            <a:ext cx="11256094" cy="523220"/>
          </a:xfrm>
          <a:prstGeom prst="rect">
            <a:avLst/>
          </a:prstGeom>
          <a:noFill/>
        </p:spPr>
        <p:txBody>
          <a:bodyPr wrap="square">
            <a:spAutoFit/>
          </a:bodyPr>
          <a:lstStyle/>
          <a:p>
            <a:r>
              <a:rPr lang="ja-JP" altLang="en-US" sz="2800" b="0" i="0" dirty="0">
                <a:solidFill>
                  <a:srgbClr val="242424"/>
                </a:solidFill>
                <a:effectLst/>
                <a:latin typeface="游ゴシック" panose="020B0400000000000000" pitchFamily="50" charset="-128"/>
                <a:ea typeface="游ゴシック" panose="020B0400000000000000" pitchFamily="50" charset="-128"/>
              </a:rPr>
              <a:t>山陽自動車道の尼子山トンネル下り線で　火災　</a:t>
            </a:r>
            <a:r>
              <a:rPr lang="en-US" altLang="ja-JP" sz="2800" b="0" i="0" dirty="0">
                <a:solidFill>
                  <a:srgbClr val="242424"/>
                </a:solidFill>
                <a:effectLst/>
                <a:latin typeface="游ゴシック" panose="020B0400000000000000" pitchFamily="50" charset="-128"/>
                <a:ea typeface="游ゴシック" panose="020B0400000000000000" pitchFamily="50" charset="-128"/>
              </a:rPr>
              <a:t>2023</a:t>
            </a:r>
            <a:r>
              <a:rPr lang="ja-JP" altLang="en-US" sz="2800" b="0" i="0" dirty="0">
                <a:solidFill>
                  <a:srgbClr val="242424"/>
                </a:solidFill>
                <a:effectLst/>
                <a:latin typeface="游ゴシック" panose="020B0400000000000000" pitchFamily="50" charset="-128"/>
                <a:ea typeface="游ゴシック" panose="020B0400000000000000" pitchFamily="50" charset="-128"/>
              </a:rPr>
              <a:t>年</a:t>
            </a:r>
            <a:r>
              <a:rPr lang="en-US" altLang="ja-JP" sz="2800" b="0" i="0" dirty="0">
                <a:solidFill>
                  <a:srgbClr val="242424"/>
                </a:solidFill>
                <a:effectLst/>
                <a:latin typeface="游ゴシック" panose="020B0400000000000000" pitchFamily="50" charset="-128"/>
                <a:ea typeface="游ゴシック" panose="020B0400000000000000" pitchFamily="50" charset="-128"/>
              </a:rPr>
              <a:t>9</a:t>
            </a:r>
            <a:r>
              <a:rPr lang="ja-JP" altLang="en-US" sz="2800" b="0" i="0" dirty="0">
                <a:solidFill>
                  <a:srgbClr val="242424"/>
                </a:solidFill>
                <a:effectLst/>
                <a:latin typeface="游ゴシック" panose="020B0400000000000000" pitchFamily="50" charset="-128"/>
                <a:ea typeface="游ゴシック" panose="020B0400000000000000" pitchFamily="50" charset="-128"/>
              </a:rPr>
              <a:t>月</a:t>
            </a:r>
            <a:r>
              <a:rPr lang="en-US" altLang="ja-JP" sz="2800" b="0" i="0" dirty="0">
                <a:solidFill>
                  <a:srgbClr val="242424"/>
                </a:solidFill>
                <a:effectLst/>
                <a:latin typeface="游ゴシック" panose="020B0400000000000000" pitchFamily="50" charset="-128"/>
                <a:ea typeface="游ゴシック" panose="020B0400000000000000" pitchFamily="50" charset="-128"/>
              </a:rPr>
              <a:t>5</a:t>
            </a:r>
            <a:r>
              <a:rPr lang="ja-JP" altLang="en-US" sz="2800" b="0" i="0" dirty="0">
                <a:solidFill>
                  <a:srgbClr val="242424"/>
                </a:solidFill>
                <a:effectLst/>
                <a:latin typeface="游ゴシック" panose="020B0400000000000000" pitchFamily="50" charset="-128"/>
                <a:ea typeface="游ゴシック" panose="020B0400000000000000" pitchFamily="50" charset="-128"/>
              </a:rPr>
              <a:t>日</a:t>
            </a:r>
            <a:endParaRPr lang="ja-JP" altLang="en-US" sz="2800" dirty="0"/>
          </a:p>
        </p:txBody>
      </p:sp>
    </p:spTree>
    <p:extLst>
      <p:ext uri="{BB962C8B-B14F-4D97-AF65-F5344CB8AC3E}">
        <p14:creationId xmlns:p14="http://schemas.microsoft.com/office/powerpoint/2010/main" val="210923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図 1">
            <a:extLst>
              <a:ext uri="{FF2B5EF4-FFF2-40B4-BE49-F238E27FC236}">
                <a16:creationId xmlns:a16="http://schemas.microsoft.com/office/drawing/2014/main" id="{1018B76F-0C3C-3123-5F00-B7E406747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176"/>
            <a:ext cx="49323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a:extLst>
              <a:ext uri="{FF2B5EF4-FFF2-40B4-BE49-F238E27FC236}">
                <a16:creationId xmlns:a16="http://schemas.microsoft.com/office/drawing/2014/main" id="{5FD4E1BF-22D0-E912-FEC2-05F6B95D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3068639"/>
            <a:ext cx="7239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テキスト ボックス 5">
            <a:extLst>
              <a:ext uri="{FF2B5EF4-FFF2-40B4-BE49-F238E27FC236}">
                <a16:creationId xmlns:a16="http://schemas.microsoft.com/office/drawing/2014/main" id="{3A0815E7-555D-97D9-D6BA-D8635CC79F73}"/>
              </a:ext>
            </a:extLst>
          </p:cNvPr>
          <p:cNvSpPr txBox="1">
            <a:spLocks noChangeArrowheads="1"/>
          </p:cNvSpPr>
          <p:nvPr/>
        </p:nvSpPr>
        <p:spPr bwMode="auto">
          <a:xfrm>
            <a:off x="6816725" y="404813"/>
            <a:ext cx="3709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rgbClr val="2E3136"/>
                </a:solidFill>
                <a:latin typeface="ヒラギノ角ゴ Pro W3"/>
              </a:rPr>
              <a:t>令和３年</a:t>
            </a:r>
            <a:r>
              <a:rPr lang="en-US" altLang="ja-JP" sz="2400">
                <a:solidFill>
                  <a:srgbClr val="2E3136"/>
                </a:solidFill>
                <a:latin typeface="ヒラギノ角ゴ Pro W3"/>
              </a:rPr>
              <a:t>10 </a:t>
            </a:r>
            <a:r>
              <a:rPr lang="ja-JP" altLang="en-US" sz="2400">
                <a:solidFill>
                  <a:srgbClr val="2E3136"/>
                </a:solidFill>
                <a:latin typeface="ヒラギノ角ゴ Pro W3"/>
              </a:rPr>
              <a:t>月３日　発生</a:t>
            </a:r>
            <a:endParaRPr lang="en-US" altLang="ja-JP" sz="2400">
              <a:solidFill>
                <a:srgbClr val="2E3136"/>
              </a:solidFill>
              <a:latin typeface="ヒラギノ角ゴ Pro W3"/>
            </a:endParaRPr>
          </a:p>
          <a:p>
            <a:pPr>
              <a:spcBef>
                <a:spcPct val="0"/>
              </a:spcBef>
              <a:buFontTx/>
              <a:buNone/>
            </a:pPr>
            <a:r>
              <a:rPr lang="ja-JP" altLang="en-US" sz="2400">
                <a:solidFill>
                  <a:srgbClr val="2E3136"/>
                </a:solidFill>
                <a:latin typeface="ヒラギノ角ゴ Pro W3"/>
              </a:rPr>
              <a:t>和歌山水管橋　崩落事故</a:t>
            </a:r>
            <a:endParaRPr lang="ja-JP" altLang="en-US" sz="2400">
              <a:latin typeface="Arial" panose="020B0604020202020204" pitchFamily="34" charset="0"/>
            </a:endParaRPr>
          </a:p>
        </p:txBody>
      </p:sp>
      <p:sp>
        <p:nvSpPr>
          <p:cNvPr id="82949" name="テキスト ボックス 1">
            <a:extLst>
              <a:ext uri="{FF2B5EF4-FFF2-40B4-BE49-F238E27FC236}">
                <a16:creationId xmlns:a16="http://schemas.microsoft.com/office/drawing/2014/main" id="{1DEE4CE4-BA5D-3D06-CDAF-9113816E7971}"/>
              </a:ext>
            </a:extLst>
          </p:cNvPr>
          <p:cNvSpPr txBox="1">
            <a:spLocks noChangeArrowheads="1"/>
          </p:cNvSpPr>
          <p:nvPr/>
        </p:nvSpPr>
        <p:spPr bwMode="auto">
          <a:xfrm>
            <a:off x="6907213" y="1274764"/>
            <a:ext cx="45624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点検不備</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水道点検者は、管は見るが、</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橋梁は、見てない？</a:t>
            </a:r>
          </a:p>
        </p:txBody>
      </p:sp>
      <p:sp>
        <p:nvSpPr>
          <p:cNvPr id="2" name="テキスト ボックス 1">
            <a:extLst>
              <a:ext uri="{FF2B5EF4-FFF2-40B4-BE49-F238E27FC236}">
                <a16:creationId xmlns:a16="http://schemas.microsoft.com/office/drawing/2014/main" id="{FB67F807-C8F9-BEF1-AE96-34A33D684567}"/>
              </a:ext>
            </a:extLst>
          </p:cNvPr>
          <p:cNvSpPr txBox="1"/>
          <p:nvPr/>
        </p:nvSpPr>
        <p:spPr>
          <a:xfrm>
            <a:off x="516194" y="4144297"/>
            <a:ext cx="1954381" cy="646331"/>
          </a:xfrm>
          <a:prstGeom prst="rect">
            <a:avLst/>
          </a:prstGeom>
          <a:noFill/>
        </p:spPr>
        <p:txBody>
          <a:bodyPr wrap="none" rtlCol="0">
            <a:spAutoFit/>
          </a:bodyPr>
          <a:lstStyle/>
          <a:p>
            <a:r>
              <a:rPr kumimoji="1" lang="ja-JP" altLang="en-US" dirty="0"/>
              <a:t>実は破断が</a:t>
            </a:r>
            <a:r>
              <a:rPr kumimoji="1" lang="en-US" altLang="ja-JP" dirty="0" err="1"/>
              <a:t>Googl</a:t>
            </a:r>
            <a:endParaRPr kumimoji="1" lang="en-US" altLang="ja-JP" dirty="0"/>
          </a:p>
          <a:p>
            <a:r>
              <a:rPr lang="ja-JP" altLang="en-US" dirty="0"/>
              <a:t>で見れていた。</a:t>
            </a:r>
            <a:endParaRPr kumimoji="1" lang="ja-JP"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52C404-2E8D-380E-DF94-DE0119DEBD29}"/>
              </a:ext>
            </a:extLst>
          </p:cNvPr>
          <p:cNvPicPr>
            <a:picLocks noChangeAspect="1"/>
          </p:cNvPicPr>
          <p:nvPr/>
        </p:nvPicPr>
        <p:blipFill>
          <a:blip r:embed="rId2"/>
          <a:stretch>
            <a:fillRect/>
          </a:stretch>
        </p:blipFill>
        <p:spPr>
          <a:xfrm>
            <a:off x="2787443" y="1591525"/>
            <a:ext cx="6400801" cy="4800601"/>
          </a:xfrm>
          <a:prstGeom prst="rect">
            <a:avLst/>
          </a:prstGeom>
        </p:spPr>
      </p:pic>
      <p:sp>
        <p:nvSpPr>
          <p:cNvPr id="4" name="テキスト ボックス 3">
            <a:extLst>
              <a:ext uri="{FF2B5EF4-FFF2-40B4-BE49-F238E27FC236}">
                <a16:creationId xmlns:a16="http://schemas.microsoft.com/office/drawing/2014/main" id="{7E5822B6-F874-0AE0-5789-880CE11AC808}"/>
              </a:ext>
            </a:extLst>
          </p:cNvPr>
          <p:cNvSpPr txBox="1"/>
          <p:nvPr/>
        </p:nvSpPr>
        <p:spPr>
          <a:xfrm>
            <a:off x="1308918" y="465874"/>
            <a:ext cx="6861687" cy="954107"/>
          </a:xfrm>
          <a:prstGeom prst="rect">
            <a:avLst/>
          </a:prstGeom>
          <a:noFill/>
        </p:spPr>
        <p:txBody>
          <a:bodyPr wrap="square">
            <a:spAutoFit/>
          </a:bodyPr>
          <a:lstStyle/>
          <a:p>
            <a:r>
              <a:rPr lang="ja-JP" altLang="en-US" sz="2800" dirty="0"/>
              <a:t>道路トンネルで覆工コンクリの厚さ不足、</a:t>
            </a:r>
            <a:r>
              <a:rPr lang="en-US" altLang="ja-JP" sz="2800" dirty="0"/>
              <a:t>30cm</a:t>
            </a:r>
            <a:r>
              <a:rPr lang="ja-JP" altLang="en-US" sz="2800" dirty="0"/>
              <a:t>必要なのに</a:t>
            </a:r>
            <a:r>
              <a:rPr lang="en-US" altLang="ja-JP" sz="2800" dirty="0"/>
              <a:t>4cm</a:t>
            </a:r>
            <a:r>
              <a:rPr lang="ja-JP" altLang="en-US" sz="2800" dirty="0"/>
              <a:t>の箇所も</a:t>
            </a:r>
          </a:p>
        </p:txBody>
      </p:sp>
    </p:spTree>
    <p:extLst>
      <p:ext uri="{BB962C8B-B14F-4D97-AF65-F5344CB8AC3E}">
        <p14:creationId xmlns:p14="http://schemas.microsoft.com/office/powerpoint/2010/main" val="1747982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D2B36B3-D70E-AC0F-6792-EE6AF65ADD57}"/>
              </a:ext>
            </a:extLst>
          </p:cNvPr>
          <p:cNvPicPr>
            <a:picLocks noChangeAspect="1"/>
          </p:cNvPicPr>
          <p:nvPr/>
        </p:nvPicPr>
        <p:blipFill>
          <a:blip r:embed="rId2"/>
          <a:stretch>
            <a:fillRect/>
          </a:stretch>
        </p:blipFill>
        <p:spPr>
          <a:xfrm>
            <a:off x="381000" y="1713117"/>
            <a:ext cx="11430000" cy="4257675"/>
          </a:xfrm>
          <a:prstGeom prst="rect">
            <a:avLst/>
          </a:prstGeom>
        </p:spPr>
      </p:pic>
    </p:spTree>
    <p:extLst>
      <p:ext uri="{BB962C8B-B14F-4D97-AF65-F5344CB8AC3E}">
        <p14:creationId xmlns:p14="http://schemas.microsoft.com/office/powerpoint/2010/main" val="3029339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FDFC0CD-51D7-485E-BEE3-BDFBF6AEBC6E}"/>
              </a:ext>
            </a:extLst>
          </p:cNvPr>
          <p:cNvPicPr>
            <a:picLocks noChangeAspect="1"/>
          </p:cNvPicPr>
          <p:nvPr/>
        </p:nvPicPr>
        <p:blipFill>
          <a:blip r:embed="rId2"/>
          <a:stretch>
            <a:fillRect/>
          </a:stretch>
        </p:blipFill>
        <p:spPr>
          <a:xfrm>
            <a:off x="3566160" y="1531620"/>
            <a:ext cx="7101840" cy="5326380"/>
          </a:xfrm>
          <a:prstGeom prst="rect">
            <a:avLst/>
          </a:prstGeom>
        </p:spPr>
      </p:pic>
      <p:sp>
        <p:nvSpPr>
          <p:cNvPr id="3" name="テキスト ボックス 2">
            <a:extLst>
              <a:ext uri="{FF2B5EF4-FFF2-40B4-BE49-F238E27FC236}">
                <a16:creationId xmlns:a16="http://schemas.microsoft.com/office/drawing/2014/main" id="{EF641D3B-ECFB-AAFE-9A7F-46802527F39A}"/>
              </a:ext>
            </a:extLst>
          </p:cNvPr>
          <p:cNvSpPr txBox="1"/>
          <p:nvPr/>
        </p:nvSpPr>
        <p:spPr>
          <a:xfrm>
            <a:off x="1173480" y="655320"/>
            <a:ext cx="5750292" cy="369332"/>
          </a:xfrm>
          <a:prstGeom prst="rect">
            <a:avLst/>
          </a:prstGeom>
          <a:noFill/>
        </p:spPr>
        <p:txBody>
          <a:bodyPr wrap="none" rtlCol="0">
            <a:spAutoFit/>
          </a:bodyPr>
          <a:lstStyle/>
          <a:p>
            <a:r>
              <a:rPr kumimoji="1" lang="ja-JP" altLang="en-US" dirty="0"/>
              <a:t>カナダ　開通後数時間で落橋　設計者に</a:t>
            </a:r>
            <a:r>
              <a:rPr kumimoji="1" lang="en-US" altLang="ja-JP" dirty="0"/>
              <a:t>18</a:t>
            </a:r>
            <a:r>
              <a:rPr kumimoji="1" lang="ja-JP" altLang="en-US" dirty="0"/>
              <a:t>カ月の停職</a:t>
            </a:r>
          </a:p>
        </p:txBody>
      </p:sp>
    </p:spTree>
    <p:extLst>
      <p:ext uri="{BB962C8B-B14F-4D97-AF65-F5344CB8AC3E}">
        <p14:creationId xmlns:p14="http://schemas.microsoft.com/office/powerpoint/2010/main" val="682920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10AAF7-69FB-DBA4-8310-EEC59B556A7B}"/>
              </a:ext>
            </a:extLst>
          </p:cNvPr>
          <p:cNvPicPr>
            <a:picLocks noChangeAspect="1"/>
          </p:cNvPicPr>
          <p:nvPr/>
        </p:nvPicPr>
        <p:blipFill>
          <a:blip r:embed="rId2"/>
          <a:stretch>
            <a:fillRect/>
          </a:stretch>
        </p:blipFill>
        <p:spPr>
          <a:xfrm>
            <a:off x="5067300" y="1627302"/>
            <a:ext cx="5497830" cy="4123373"/>
          </a:xfrm>
          <a:prstGeom prst="rect">
            <a:avLst/>
          </a:prstGeom>
        </p:spPr>
      </p:pic>
      <p:sp>
        <p:nvSpPr>
          <p:cNvPr id="3" name="テキスト ボックス 2">
            <a:extLst>
              <a:ext uri="{FF2B5EF4-FFF2-40B4-BE49-F238E27FC236}">
                <a16:creationId xmlns:a16="http://schemas.microsoft.com/office/drawing/2014/main" id="{EAFB6DF2-2F0F-BB6B-90FA-23CCAB459865}"/>
              </a:ext>
            </a:extLst>
          </p:cNvPr>
          <p:cNvSpPr txBox="1"/>
          <p:nvPr/>
        </p:nvSpPr>
        <p:spPr>
          <a:xfrm>
            <a:off x="2145645" y="645660"/>
            <a:ext cx="5109091" cy="461665"/>
          </a:xfrm>
          <a:prstGeom prst="rect">
            <a:avLst/>
          </a:prstGeom>
          <a:noFill/>
        </p:spPr>
        <p:txBody>
          <a:bodyPr wrap="none" rtlCol="0">
            <a:spAutoFit/>
          </a:bodyPr>
          <a:lstStyle/>
          <a:p>
            <a:r>
              <a:rPr lang="ja-JP" altLang="en-US" sz="2400" dirty="0"/>
              <a:t>新たな脅威　　　　　　　　　　　</a:t>
            </a:r>
            <a:endParaRPr lang="ja-JP" altLang="en-US" sz="1500" dirty="0"/>
          </a:p>
        </p:txBody>
      </p:sp>
      <p:pic>
        <p:nvPicPr>
          <p:cNvPr id="5" name="図 4" descr="屋外, 水, 山, 建物 が含まれている画像&#10;&#10;自動的に生成された説明">
            <a:extLst>
              <a:ext uri="{FF2B5EF4-FFF2-40B4-BE49-F238E27FC236}">
                <a16:creationId xmlns:a16="http://schemas.microsoft.com/office/drawing/2014/main" id="{04B0167B-0050-A409-139A-B8A8C9229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887" y="1500143"/>
            <a:ext cx="3420428" cy="4560570"/>
          </a:xfrm>
          <a:prstGeom prst="rect">
            <a:avLst/>
          </a:prstGeom>
        </p:spPr>
      </p:pic>
    </p:spTree>
    <p:extLst>
      <p:ext uri="{BB962C8B-B14F-4D97-AF65-F5344CB8AC3E}">
        <p14:creationId xmlns:p14="http://schemas.microsoft.com/office/powerpoint/2010/main" val="4154862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C194BE-F935-EC54-56B7-09766BFE5243}"/>
              </a:ext>
            </a:extLst>
          </p:cNvPr>
          <p:cNvPicPr>
            <a:picLocks noChangeAspect="1"/>
          </p:cNvPicPr>
          <p:nvPr/>
        </p:nvPicPr>
        <p:blipFill>
          <a:blip r:embed="rId2"/>
          <a:stretch>
            <a:fillRect/>
          </a:stretch>
        </p:blipFill>
        <p:spPr>
          <a:xfrm>
            <a:off x="1047135" y="23056"/>
            <a:ext cx="10014155" cy="6869214"/>
          </a:xfrm>
          <a:prstGeom prst="rect">
            <a:avLst/>
          </a:prstGeom>
        </p:spPr>
      </p:pic>
    </p:spTree>
    <p:extLst>
      <p:ext uri="{BB962C8B-B14F-4D97-AF65-F5344CB8AC3E}">
        <p14:creationId xmlns:p14="http://schemas.microsoft.com/office/powerpoint/2010/main" val="294073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429C9F-3E71-DB4A-F19D-48B3746FBB50}"/>
              </a:ext>
            </a:extLst>
          </p:cNvPr>
          <p:cNvPicPr>
            <a:picLocks noChangeAspect="1"/>
          </p:cNvPicPr>
          <p:nvPr/>
        </p:nvPicPr>
        <p:blipFill>
          <a:blip r:embed="rId2"/>
          <a:stretch>
            <a:fillRect/>
          </a:stretch>
        </p:blipFill>
        <p:spPr>
          <a:xfrm>
            <a:off x="1946787" y="111233"/>
            <a:ext cx="8539316" cy="6453483"/>
          </a:xfrm>
          <a:prstGeom prst="rect">
            <a:avLst/>
          </a:prstGeom>
        </p:spPr>
      </p:pic>
    </p:spTree>
    <p:extLst>
      <p:ext uri="{BB962C8B-B14F-4D97-AF65-F5344CB8AC3E}">
        <p14:creationId xmlns:p14="http://schemas.microsoft.com/office/powerpoint/2010/main" val="2798018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B320657-E9B6-7EE0-622E-9D0C18C7201D}"/>
              </a:ext>
            </a:extLst>
          </p:cNvPr>
          <p:cNvPicPr>
            <a:picLocks noChangeAspect="1"/>
          </p:cNvPicPr>
          <p:nvPr/>
        </p:nvPicPr>
        <p:blipFill>
          <a:blip r:embed="rId2"/>
          <a:stretch>
            <a:fillRect/>
          </a:stretch>
        </p:blipFill>
        <p:spPr>
          <a:xfrm>
            <a:off x="1158240" y="722929"/>
            <a:ext cx="9052560" cy="5953355"/>
          </a:xfrm>
          <a:prstGeom prst="rect">
            <a:avLst/>
          </a:prstGeom>
        </p:spPr>
      </p:pic>
    </p:spTree>
    <p:extLst>
      <p:ext uri="{BB962C8B-B14F-4D97-AF65-F5344CB8AC3E}">
        <p14:creationId xmlns:p14="http://schemas.microsoft.com/office/powerpoint/2010/main" val="51735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E72835-B914-A179-7E49-4B1805D140F5}"/>
              </a:ext>
            </a:extLst>
          </p:cNvPr>
          <p:cNvPicPr>
            <a:picLocks noChangeAspect="1"/>
          </p:cNvPicPr>
          <p:nvPr/>
        </p:nvPicPr>
        <p:blipFill>
          <a:blip r:embed="rId2"/>
          <a:stretch>
            <a:fillRect/>
          </a:stretch>
        </p:blipFill>
        <p:spPr>
          <a:xfrm>
            <a:off x="1645920" y="345998"/>
            <a:ext cx="8717280" cy="6298131"/>
          </a:xfrm>
          <a:prstGeom prst="rect">
            <a:avLst/>
          </a:prstGeom>
        </p:spPr>
      </p:pic>
    </p:spTree>
    <p:extLst>
      <p:ext uri="{BB962C8B-B14F-4D97-AF65-F5344CB8AC3E}">
        <p14:creationId xmlns:p14="http://schemas.microsoft.com/office/powerpoint/2010/main" val="1739298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868E92-096A-8F57-BA17-E8B90F0AB34B}"/>
              </a:ext>
            </a:extLst>
          </p:cNvPr>
          <p:cNvPicPr>
            <a:picLocks noChangeAspect="1"/>
          </p:cNvPicPr>
          <p:nvPr/>
        </p:nvPicPr>
        <p:blipFill>
          <a:blip r:embed="rId2"/>
          <a:stretch>
            <a:fillRect/>
          </a:stretch>
        </p:blipFill>
        <p:spPr>
          <a:xfrm>
            <a:off x="2374491" y="148098"/>
            <a:ext cx="7639664" cy="6397142"/>
          </a:xfrm>
          <a:prstGeom prst="rect">
            <a:avLst/>
          </a:prstGeom>
        </p:spPr>
      </p:pic>
    </p:spTree>
    <p:extLst>
      <p:ext uri="{BB962C8B-B14F-4D97-AF65-F5344CB8AC3E}">
        <p14:creationId xmlns:p14="http://schemas.microsoft.com/office/powerpoint/2010/main" val="1166171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8A94B71-6CA8-DC7C-7B78-33D12FEF13DB}"/>
              </a:ext>
            </a:extLst>
          </p:cNvPr>
          <p:cNvPicPr>
            <a:picLocks noChangeAspect="1"/>
          </p:cNvPicPr>
          <p:nvPr/>
        </p:nvPicPr>
        <p:blipFill>
          <a:blip r:embed="rId2"/>
          <a:stretch>
            <a:fillRect/>
          </a:stretch>
        </p:blipFill>
        <p:spPr>
          <a:xfrm>
            <a:off x="2182761" y="105178"/>
            <a:ext cx="7683910" cy="6773316"/>
          </a:xfrm>
          <a:prstGeom prst="rect">
            <a:avLst/>
          </a:prstGeom>
        </p:spPr>
      </p:pic>
    </p:spTree>
    <p:extLst>
      <p:ext uri="{BB962C8B-B14F-4D97-AF65-F5344CB8AC3E}">
        <p14:creationId xmlns:p14="http://schemas.microsoft.com/office/powerpoint/2010/main" val="98865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DE2262E-B78F-A43B-33F8-494EF740D7F6}"/>
              </a:ext>
            </a:extLst>
          </p:cNvPr>
          <p:cNvPicPr>
            <a:picLocks noChangeAspect="1"/>
          </p:cNvPicPr>
          <p:nvPr/>
        </p:nvPicPr>
        <p:blipFill>
          <a:blip r:embed="rId2"/>
          <a:stretch>
            <a:fillRect/>
          </a:stretch>
        </p:blipFill>
        <p:spPr>
          <a:xfrm>
            <a:off x="2282723" y="1063727"/>
            <a:ext cx="8409858" cy="4730545"/>
          </a:xfrm>
          <a:prstGeom prst="rect">
            <a:avLst/>
          </a:prstGeom>
        </p:spPr>
      </p:pic>
    </p:spTree>
    <p:extLst>
      <p:ext uri="{BB962C8B-B14F-4D97-AF65-F5344CB8AC3E}">
        <p14:creationId xmlns:p14="http://schemas.microsoft.com/office/powerpoint/2010/main" val="2530219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D90873-722B-39D8-1E95-29040DD5FA87}"/>
              </a:ext>
            </a:extLst>
          </p:cNvPr>
          <p:cNvPicPr>
            <a:picLocks noChangeAspect="1"/>
          </p:cNvPicPr>
          <p:nvPr/>
        </p:nvPicPr>
        <p:blipFill>
          <a:blip r:embed="rId2"/>
          <a:stretch>
            <a:fillRect/>
          </a:stretch>
        </p:blipFill>
        <p:spPr>
          <a:xfrm>
            <a:off x="766916" y="763702"/>
            <a:ext cx="9660194" cy="5944734"/>
          </a:xfrm>
          <a:prstGeom prst="rect">
            <a:avLst/>
          </a:prstGeom>
        </p:spPr>
      </p:pic>
    </p:spTree>
    <p:extLst>
      <p:ext uri="{BB962C8B-B14F-4D97-AF65-F5344CB8AC3E}">
        <p14:creationId xmlns:p14="http://schemas.microsoft.com/office/powerpoint/2010/main" val="986975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30DEB6-ED7D-400A-6BE2-74EC58FB2870}"/>
              </a:ext>
            </a:extLst>
          </p:cNvPr>
          <p:cNvPicPr>
            <a:picLocks noChangeAspect="1"/>
          </p:cNvPicPr>
          <p:nvPr/>
        </p:nvPicPr>
        <p:blipFill>
          <a:blip r:embed="rId2"/>
          <a:stretch>
            <a:fillRect/>
          </a:stretch>
        </p:blipFill>
        <p:spPr>
          <a:xfrm>
            <a:off x="1312606" y="256374"/>
            <a:ext cx="9188246" cy="6617900"/>
          </a:xfrm>
          <a:prstGeom prst="rect">
            <a:avLst/>
          </a:prstGeom>
        </p:spPr>
      </p:pic>
    </p:spTree>
    <p:extLst>
      <p:ext uri="{BB962C8B-B14F-4D97-AF65-F5344CB8AC3E}">
        <p14:creationId xmlns:p14="http://schemas.microsoft.com/office/powerpoint/2010/main" val="178043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40D36F-21B8-2802-FCAB-A5ECDF9A4F2C}"/>
              </a:ext>
            </a:extLst>
          </p:cNvPr>
          <p:cNvPicPr>
            <a:picLocks noChangeAspect="1"/>
          </p:cNvPicPr>
          <p:nvPr/>
        </p:nvPicPr>
        <p:blipFill rotWithShape="1">
          <a:blip r:embed="rId2"/>
          <a:srcRect b="10964"/>
          <a:stretch/>
        </p:blipFill>
        <p:spPr>
          <a:xfrm>
            <a:off x="722672" y="485571"/>
            <a:ext cx="10235380" cy="5517024"/>
          </a:xfrm>
          <a:prstGeom prst="rect">
            <a:avLst/>
          </a:prstGeom>
        </p:spPr>
      </p:pic>
    </p:spTree>
    <p:extLst>
      <p:ext uri="{BB962C8B-B14F-4D97-AF65-F5344CB8AC3E}">
        <p14:creationId xmlns:p14="http://schemas.microsoft.com/office/powerpoint/2010/main" val="2342677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5B9AA3-2A26-BBDA-E7B0-25446BE8FD92}"/>
              </a:ext>
            </a:extLst>
          </p:cNvPr>
          <p:cNvPicPr>
            <a:picLocks noChangeAspect="1"/>
          </p:cNvPicPr>
          <p:nvPr/>
        </p:nvPicPr>
        <p:blipFill>
          <a:blip r:embed="rId2"/>
          <a:stretch>
            <a:fillRect/>
          </a:stretch>
        </p:blipFill>
        <p:spPr>
          <a:xfrm>
            <a:off x="1946787" y="158331"/>
            <a:ext cx="8347587" cy="6503039"/>
          </a:xfrm>
          <a:prstGeom prst="rect">
            <a:avLst/>
          </a:prstGeom>
        </p:spPr>
      </p:pic>
    </p:spTree>
    <p:extLst>
      <p:ext uri="{BB962C8B-B14F-4D97-AF65-F5344CB8AC3E}">
        <p14:creationId xmlns:p14="http://schemas.microsoft.com/office/powerpoint/2010/main" val="2495223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9E532F-E432-ABC2-5E4E-F89A002BFCAE}"/>
              </a:ext>
            </a:extLst>
          </p:cNvPr>
          <p:cNvPicPr>
            <a:picLocks noChangeAspect="1"/>
          </p:cNvPicPr>
          <p:nvPr/>
        </p:nvPicPr>
        <p:blipFill>
          <a:blip r:embed="rId2"/>
          <a:stretch>
            <a:fillRect/>
          </a:stretch>
        </p:blipFill>
        <p:spPr>
          <a:xfrm>
            <a:off x="990600" y="288529"/>
            <a:ext cx="10347959" cy="6198777"/>
          </a:xfrm>
          <a:prstGeom prst="rect">
            <a:avLst/>
          </a:prstGeom>
        </p:spPr>
      </p:pic>
    </p:spTree>
    <p:extLst>
      <p:ext uri="{BB962C8B-B14F-4D97-AF65-F5344CB8AC3E}">
        <p14:creationId xmlns:p14="http://schemas.microsoft.com/office/powerpoint/2010/main" val="4093281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A6F8D2-C9EF-B416-C66A-5288188B55C1}"/>
              </a:ext>
            </a:extLst>
          </p:cNvPr>
          <p:cNvPicPr>
            <a:picLocks noChangeAspect="1"/>
          </p:cNvPicPr>
          <p:nvPr/>
        </p:nvPicPr>
        <p:blipFill>
          <a:blip r:embed="rId2"/>
          <a:stretch>
            <a:fillRect/>
          </a:stretch>
        </p:blipFill>
        <p:spPr>
          <a:xfrm>
            <a:off x="388689" y="588098"/>
            <a:ext cx="11163231" cy="5812702"/>
          </a:xfrm>
          <a:prstGeom prst="rect">
            <a:avLst/>
          </a:prstGeom>
        </p:spPr>
      </p:pic>
    </p:spTree>
    <p:extLst>
      <p:ext uri="{BB962C8B-B14F-4D97-AF65-F5344CB8AC3E}">
        <p14:creationId xmlns:p14="http://schemas.microsoft.com/office/powerpoint/2010/main" val="4179301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F01F72-81A9-CBAC-91C2-931C371208EF}"/>
              </a:ext>
            </a:extLst>
          </p:cNvPr>
          <p:cNvPicPr>
            <a:picLocks noChangeAspect="1"/>
          </p:cNvPicPr>
          <p:nvPr/>
        </p:nvPicPr>
        <p:blipFill>
          <a:blip r:embed="rId2"/>
          <a:stretch>
            <a:fillRect/>
          </a:stretch>
        </p:blipFill>
        <p:spPr>
          <a:xfrm>
            <a:off x="899160" y="341688"/>
            <a:ext cx="10271760" cy="6248792"/>
          </a:xfrm>
          <a:prstGeom prst="rect">
            <a:avLst/>
          </a:prstGeom>
        </p:spPr>
      </p:pic>
    </p:spTree>
    <p:extLst>
      <p:ext uri="{BB962C8B-B14F-4D97-AF65-F5344CB8AC3E}">
        <p14:creationId xmlns:p14="http://schemas.microsoft.com/office/powerpoint/2010/main" val="1800914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C5E7F9A-1361-C4D6-98ED-087F18A129AB}"/>
              </a:ext>
            </a:extLst>
          </p:cNvPr>
          <p:cNvPicPr>
            <a:picLocks noChangeAspect="1"/>
          </p:cNvPicPr>
          <p:nvPr/>
        </p:nvPicPr>
        <p:blipFill>
          <a:blip r:embed="rId2"/>
          <a:stretch>
            <a:fillRect/>
          </a:stretch>
        </p:blipFill>
        <p:spPr>
          <a:xfrm>
            <a:off x="1341120" y="378368"/>
            <a:ext cx="9189720" cy="6321413"/>
          </a:xfrm>
          <a:prstGeom prst="rect">
            <a:avLst/>
          </a:prstGeom>
        </p:spPr>
      </p:pic>
    </p:spTree>
    <p:extLst>
      <p:ext uri="{BB962C8B-B14F-4D97-AF65-F5344CB8AC3E}">
        <p14:creationId xmlns:p14="http://schemas.microsoft.com/office/powerpoint/2010/main" val="814460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721F06-31CC-9344-3D3F-029607A93D3F}"/>
              </a:ext>
            </a:extLst>
          </p:cNvPr>
          <p:cNvPicPr>
            <a:picLocks noChangeAspect="1"/>
          </p:cNvPicPr>
          <p:nvPr/>
        </p:nvPicPr>
        <p:blipFill>
          <a:blip r:embed="rId2"/>
          <a:stretch>
            <a:fillRect/>
          </a:stretch>
        </p:blipFill>
        <p:spPr>
          <a:xfrm>
            <a:off x="975360" y="533375"/>
            <a:ext cx="9951720" cy="5964803"/>
          </a:xfrm>
          <a:prstGeom prst="rect">
            <a:avLst/>
          </a:prstGeom>
        </p:spPr>
      </p:pic>
    </p:spTree>
    <p:extLst>
      <p:ext uri="{BB962C8B-B14F-4D97-AF65-F5344CB8AC3E}">
        <p14:creationId xmlns:p14="http://schemas.microsoft.com/office/powerpoint/2010/main" val="3433425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D869DA-A0B2-2F29-E76E-2DCBE69ECDC1}"/>
              </a:ext>
            </a:extLst>
          </p:cNvPr>
          <p:cNvPicPr>
            <a:picLocks noChangeAspect="1"/>
          </p:cNvPicPr>
          <p:nvPr/>
        </p:nvPicPr>
        <p:blipFill>
          <a:blip r:embed="rId2"/>
          <a:stretch>
            <a:fillRect/>
          </a:stretch>
        </p:blipFill>
        <p:spPr>
          <a:xfrm>
            <a:off x="542074" y="826709"/>
            <a:ext cx="10598366" cy="5467411"/>
          </a:xfrm>
          <a:prstGeom prst="rect">
            <a:avLst/>
          </a:prstGeom>
        </p:spPr>
      </p:pic>
    </p:spTree>
    <p:extLst>
      <p:ext uri="{BB962C8B-B14F-4D97-AF65-F5344CB8AC3E}">
        <p14:creationId xmlns:p14="http://schemas.microsoft.com/office/powerpoint/2010/main" val="91869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図 1">
            <a:extLst>
              <a:ext uri="{FF2B5EF4-FFF2-40B4-BE49-F238E27FC236}">
                <a16:creationId xmlns:a16="http://schemas.microsoft.com/office/drawing/2014/main" id="{AEF1E286-A61D-2A08-739E-6B0178EAD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
            <a:ext cx="58293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a:extLst>
              <a:ext uri="{FF2B5EF4-FFF2-40B4-BE49-F238E27FC236}">
                <a16:creationId xmlns:a16="http://schemas.microsoft.com/office/drawing/2014/main" id="{819685B4-6DF1-179C-B0BF-D5ABAD99E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3105151"/>
            <a:ext cx="62769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テキスト ボックス 2">
            <a:extLst>
              <a:ext uri="{FF2B5EF4-FFF2-40B4-BE49-F238E27FC236}">
                <a16:creationId xmlns:a16="http://schemas.microsoft.com/office/drawing/2014/main" id="{37166F29-730C-7825-EBC5-A391ABF1E03E}"/>
              </a:ext>
            </a:extLst>
          </p:cNvPr>
          <p:cNvSpPr txBox="1">
            <a:spLocks noChangeArrowheads="1"/>
          </p:cNvSpPr>
          <p:nvPr/>
        </p:nvSpPr>
        <p:spPr bwMode="auto">
          <a:xfrm>
            <a:off x="7539038" y="476250"/>
            <a:ext cx="40158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ドローンを使った点検</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で対処できたという動きもある</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本当に良いのか？</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ドローンでは、この程度！</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B676FB-4B59-A419-EC0B-BE56B2884E07}"/>
              </a:ext>
            </a:extLst>
          </p:cNvPr>
          <p:cNvPicPr>
            <a:picLocks noChangeAspect="1"/>
          </p:cNvPicPr>
          <p:nvPr/>
        </p:nvPicPr>
        <p:blipFill>
          <a:blip r:embed="rId2"/>
          <a:stretch>
            <a:fillRect/>
          </a:stretch>
        </p:blipFill>
        <p:spPr>
          <a:xfrm>
            <a:off x="1097280" y="843527"/>
            <a:ext cx="9753600" cy="5746548"/>
          </a:xfrm>
          <a:prstGeom prst="rect">
            <a:avLst/>
          </a:prstGeom>
        </p:spPr>
      </p:pic>
    </p:spTree>
    <p:extLst>
      <p:ext uri="{BB962C8B-B14F-4D97-AF65-F5344CB8AC3E}">
        <p14:creationId xmlns:p14="http://schemas.microsoft.com/office/powerpoint/2010/main" val="2658369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F7F8A1-DD64-7917-D3CC-5751E612F6CB}"/>
              </a:ext>
            </a:extLst>
          </p:cNvPr>
          <p:cNvPicPr>
            <a:picLocks noChangeAspect="1"/>
          </p:cNvPicPr>
          <p:nvPr/>
        </p:nvPicPr>
        <p:blipFill>
          <a:blip r:embed="rId2"/>
          <a:stretch>
            <a:fillRect/>
          </a:stretch>
        </p:blipFill>
        <p:spPr>
          <a:xfrm>
            <a:off x="1356741" y="733618"/>
            <a:ext cx="8893388" cy="5770421"/>
          </a:xfrm>
          <a:prstGeom prst="rect">
            <a:avLst/>
          </a:prstGeom>
        </p:spPr>
      </p:pic>
    </p:spTree>
    <p:extLst>
      <p:ext uri="{BB962C8B-B14F-4D97-AF65-F5344CB8AC3E}">
        <p14:creationId xmlns:p14="http://schemas.microsoft.com/office/powerpoint/2010/main" val="2548484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953116-5B1E-24F0-B8DD-E6D14D8F5680}"/>
              </a:ext>
            </a:extLst>
          </p:cNvPr>
          <p:cNvPicPr>
            <a:picLocks noChangeAspect="1"/>
          </p:cNvPicPr>
          <p:nvPr/>
        </p:nvPicPr>
        <p:blipFill>
          <a:blip r:embed="rId2"/>
          <a:stretch>
            <a:fillRect/>
          </a:stretch>
        </p:blipFill>
        <p:spPr>
          <a:xfrm>
            <a:off x="2194527" y="243840"/>
            <a:ext cx="7970952" cy="6507479"/>
          </a:xfrm>
          <a:prstGeom prst="rect">
            <a:avLst/>
          </a:prstGeom>
        </p:spPr>
      </p:pic>
    </p:spTree>
    <p:extLst>
      <p:ext uri="{BB962C8B-B14F-4D97-AF65-F5344CB8AC3E}">
        <p14:creationId xmlns:p14="http://schemas.microsoft.com/office/powerpoint/2010/main" val="1020652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E4B5968-BC62-BD4A-B8B6-943246BF7A30}"/>
              </a:ext>
            </a:extLst>
          </p:cNvPr>
          <p:cNvGraphicFramePr>
            <a:graphicFrameLocks noGrp="1"/>
          </p:cNvGraphicFramePr>
          <p:nvPr>
            <p:extLst>
              <p:ext uri="{D42A27DB-BD31-4B8C-83A1-F6EECF244321}">
                <p14:modId xmlns:p14="http://schemas.microsoft.com/office/powerpoint/2010/main" val="1834468374"/>
              </p:ext>
            </p:extLst>
          </p:nvPr>
        </p:nvGraphicFramePr>
        <p:xfrm>
          <a:off x="1801508" y="835572"/>
          <a:ext cx="9628491" cy="5849299"/>
        </p:xfrm>
        <a:graphic>
          <a:graphicData uri="http://schemas.openxmlformats.org/drawingml/2006/table">
            <a:tbl>
              <a:tblPr/>
              <a:tblGrid>
                <a:gridCol w="507781">
                  <a:extLst>
                    <a:ext uri="{9D8B030D-6E8A-4147-A177-3AD203B41FA5}">
                      <a16:colId xmlns:a16="http://schemas.microsoft.com/office/drawing/2014/main" val="773555823"/>
                    </a:ext>
                  </a:extLst>
                </a:gridCol>
                <a:gridCol w="2277951">
                  <a:extLst>
                    <a:ext uri="{9D8B030D-6E8A-4147-A177-3AD203B41FA5}">
                      <a16:colId xmlns:a16="http://schemas.microsoft.com/office/drawing/2014/main" val="3856848564"/>
                    </a:ext>
                  </a:extLst>
                </a:gridCol>
                <a:gridCol w="6842759">
                  <a:extLst>
                    <a:ext uri="{9D8B030D-6E8A-4147-A177-3AD203B41FA5}">
                      <a16:colId xmlns:a16="http://schemas.microsoft.com/office/drawing/2014/main" val="1422788157"/>
                    </a:ext>
                  </a:extLst>
                </a:gridCol>
              </a:tblGrid>
              <a:tr h="309175">
                <a:tc>
                  <a:txBody>
                    <a:bodyPr/>
                    <a:lstStyle/>
                    <a:p>
                      <a:pPr algn="l" fontAlgn="t"/>
                      <a:r>
                        <a:rPr lang="ja-JP" altLang="en-US" sz="2000" b="1" dirty="0">
                          <a:effectLst/>
                        </a:rPr>
                        <a:t> </a:t>
                      </a:r>
                    </a:p>
                  </a:txBody>
                  <a:tcPr marL="58802" marR="58802" marT="29401" marB="29401">
                    <a:lnL w="12700" cap="flat" cmpd="sng" algn="ctr">
                      <a:solidFill>
                        <a:srgbClr val="C04E65"/>
                      </a:solidFill>
                      <a:prstDash val="solid"/>
                      <a:round/>
                      <a:headEnd type="none" w="med" len="med"/>
                      <a:tailEnd type="none" w="med" len="med"/>
                    </a:lnL>
                    <a:lnR w="12700" cap="flat" cmpd="sng" algn="ctr">
                      <a:solidFill>
                        <a:srgbClr val="204F65"/>
                      </a:solidFill>
                      <a:prstDash val="solid"/>
                      <a:round/>
                      <a:headEnd type="none" w="med" len="med"/>
                      <a:tailEnd type="none" w="med" len="med"/>
                    </a:lnR>
                    <a:lnT w="12700" cap="flat" cmpd="sng" algn="ctr">
                      <a:solidFill>
                        <a:srgbClr val="C04E65"/>
                      </a:solidFill>
                      <a:prstDash val="solid"/>
                      <a:round/>
                      <a:headEnd type="none" w="med" len="med"/>
                      <a:tailEnd type="none" w="med" len="med"/>
                    </a:lnT>
                    <a:lnB w="12700" cap="flat" cmpd="sng" algn="ctr">
                      <a:solidFill>
                        <a:srgbClr val="F04B65"/>
                      </a:solidFill>
                      <a:prstDash val="solid"/>
                      <a:round/>
                      <a:headEnd type="none" w="med" len="med"/>
                      <a:tailEnd type="none" w="med" len="med"/>
                    </a:lnB>
                  </a:tcPr>
                </a:tc>
                <a:tc>
                  <a:txBody>
                    <a:bodyPr/>
                    <a:lstStyle/>
                    <a:p>
                      <a:pPr algn="l" fontAlgn="t"/>
                      <a:r>
                        <a:rPr lang="ja-JP" altLang="en-US" sz="2000" b="1" dirty="0">
                          <a:effectLst/>
                        </a:rPr>
                        <a:t>要因</a:t>
                      </a:r>
                    </a:p>
                  </a:txBody>
                  <a:tcPr marL="58802" marR="58802" marT="29401" marB="29401">
                    <a:lnL w="12700" cap="flat" cmpd="sng" algn="ctr">
                      <a:solidFill>
                        <a:srgbClr val="204F65"/>
                      </a:solidFill>
                      <a:prstDash val="solid"/>
                      <a:round/>
                      <a:headEnd type="none" w="med" len="med"/>
                      <a:tailEnd type="none" w="med" len="med"/>
                    </a:lnL>
                    <a:lnR w="12700" cap="flat" cmpd="sng" algn="ctr">
                      <a:solidFill>
                        <a:srgbClr val="704D65"/>
                      </a:solidFill>
                      <a:prstDash val="solid"/>
                      <a:round/>
                      <a:headEnd type="none" w="med" len="med"/>
                      <a:tailEnd type="none" w="med" len="med"/>
                    </a:lnR>
                    <a:lnT w="12700" cap="flat" cmpd="sng" algn="ctr">
                      <a:solidFill>
                        <a:srgbClr val="204F65"/>
                      </a:solidFill>
                      <a:prstDash val="solid"/>
                      <a:round/>
                      <a:headEnd type="none" w="med" len="med"/>
                      <a:tailEnd type="none" w="med" len="med"/>
                    </a:lnT>
                    <a:lnB w="12700" cap="flat" cmpd="sng" algn="ctr">
                      <a:solidFill>
                        <a:srgbClr val="E04965"/>
                      </a:solidFill>
                      <a:prstDash val="solid"/>
                      <a:round/>
                      <a:headEnd type="none" w="med" len="med"/>
                      <a:tailEnd type="none" w="med" len="med"/>
                    </a:lnB>
                  </a:tcPr>
                </a:tc>
                <a:tc>
                  <a:txBody>
                    <a:bodyPr/>
                    <a:lstStyle/>
                    <a:p>
                      <a:pPr algn="l" fontAlgn="t"/>
                      <a:r>
                        <a:rPr lang="ja-JP" altLang="en-US" sz="2000" b="1">
                          <a:effectLst/>
                        </a:rPr>
                        <a:t>概要</a:t>
                      </a:r>
                    </a:p>
                  </a:txBody>
                  <a:tcPr marL="58802" marR="58802" marT="29401" marB="29401">
                    <a:lnL w="12700" cap="flat" cmpd="sng" algn="ctr">
                      <a:solidFill>
                        <a:srgbClr val="704D65"/>
                      </a:solidFill>
                      <a:prstDash val="solid"/>
                      <a:round/>
                      <a:headEnd type="none" w="med" len="med"/>
                      <a:tailEnd type="none" w="med" len="med"/>
                    </a:lnL>
                    <a:lnR w="12700" cap="flat" cmpd="sng" algn="ctr">
                      <a:solidFill>
                        <a:srgbClr val="704D65"/>
                      </a:solidFill>
                      <a:prstDash val="solid"/>
                      <a:round/>
                      <a:headEnd type="none" w="med" len="med"/>
                      <a:tailEnd type="none" w="med" len="med"/>
                    </a:lnR>
                    <a:lnT w="12700" cap="flat" cmpd="sng" algn="ctr">
                      <a:solidFill>
                        <a:srgbClr val="704D65"/>
                      </a:solidFill>
                      <a:prstDash val="solid"/>
                      <a:round/>
                      <a:headEnd type="none" w="med" len="med"/>
                      <a:tailEnd type="none" w="med" len="med"/>
                    </a:lnT>
                    <a:lnB w="12700" cap="flat" cmpd="sng" algn="ctr">
                      <a:solidFill>
                        <a:srgbClr val="E04965"/>
                      </a:solidFill>
                      <a:prstDash val="solid"/>
                      <a:round/>
                      <a:headEnd type="none" w="med" len="med"/>
                      <a:tailEnd type="none" w="med" len="med"/>
                    </a:lnB>
                  </a:tcPr>
                </a:tc>
                <a:extLst>
                  <a:ext uri="{0D108BD9-81ED-4DB2-BD59-A6C34878D82A}">
                    <a16:rowId xmlns:a16="http://schemas.microsoft.com/office/drawing/2014/main" val="1001331148"/>
                  </a:ext>
                </a:extLst>
              </a:tr>
              <a:tr h="543127">
                <a:tc>
                  <a:txBody>
                    <a:bodyPr/>
                    <a:lstStyle/>
                    <a:p>
                      <a:pPr algn="l" fontAlgn="t"/>
                      <a:r>
                        <a:rPr lang="en-US" altLang="ja-JP" sz="2000" b="1">
                          <a:effectLst/>
                        </a:rPr>
                        <a:t>1</a:t>
                      </a:r>
                    </a:p>
                  </a:txBody>
                  <a:tcPr marL="58802" marR="58802" marT="29401" marB="29401">
                    <a:lnL w="12700" cap="flat" cmpd="sng" algn="ctr">
                      <a:solidFill>
                        <a:srgbClr val="F04B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F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2000" dirty="0">
                          <a:effectLst/>
                        </a:rPr>
                        <a:t>未知</a:t>
                      </a:r>
                    </a:p>
                  </a:txBody>
                  <a:tcPr marL="58802" marR="58802" marT="29401" marB="29401">
                    <a:lnL w="12700" cap="flat" cmpd="sng" algn="ctr">
                      <a:solidFill>
                        <a:srgbClr val="E049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E04965"/>
                      </a:solidFill>
                      <a:prstDash val="solid"/>
                      <a:round/>
                      <a:headEnd type="none" w="med" len="med"/>
                      <a:tailEnd type="none" w="med" len="med"/>
                    </a:lnT>
                    <a:lnB w="12700" cap="flat" cmpd="sng" algn="ctr">
                      <a:solidFill>
                        <a:srgbClr val="804C65"/>
                      </a:solidFill>
                      <a:prstDash val="solid"/>
                      <a:round/>
                      <a:headEnd type="none" w="med" len="med"/>
                      <a:tailEnd type="none" w="med" len="med"/>
                    </a:lnB>
                  </a:tcPr>
                </a:tc>
                <a:tc>
                  <a:txBody>
                    <a:bodyPr/>
                    <a:lstStyle/>
                    <a:p>
                      <a:pPr fontAlgn="t"/>
                      <a:r>
                        <a:rPr lang="ja-JP" altLang="en-US" sz="2000" dirty="0">
                          <a:effectLst/>
                        </a:rPr>
                        <a:t>既知の対策が通用しない未知の領域に由来すること</a:t>
                      </a:r>
                    </a:p>
                  </a:txBody>
                  <a:tcPr marL="58802" marR="58802" marT="29401" marB="29401">
                    <a:lnL w="12700" cap="flat" cmpd="sng" algn="ctr">
                      <a:solidFill>
                        <a:srgbClr val="E049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E04965"/>
                      </a:solidFill>
                      <a:prstDash val="solid"/>
                      <a:round/>
                      <a:headEnd type="none" w="med" len="med"/>
                      <a:tailEnd type="none" w="med" len="med"/>
                    </a:lnT>
                    <a:lnB w="12700" cap="flat" cmpd="sng" algn="ctr">
                      <a:solidFill>
                        <a:srgbClr val="804C65"/>
                      </a:solidFill>
                      <a:prstDash val="solid"/>
                      <a:round/>
                      <a:headEnd type="none" w="med" len="med"/>
                      <a:tailEnd type="none" w="med" len="med"/>
                    </a:lnB>
                  </a:tcPr>
                </a:tc>
                <a:extLst>
                  <a:ext uri="{0D108BD9-81ED-4DB2-BD59-A6C34878D82A}">
                    <a16:rowId xmlns:a16="http://schemas.microsoft.com/office/drawing/2014/main" val="89822333"/>
                  </a:ext>
                </a:extLst>
              </a:tr>
              <a:tr h="543127">
                <a:tc>
                  <a:txBody>
                    <a:bodyPr/>
                    <a:lstStyle/>
                    <a:p>
                      <a:pPr algn="l" fontAlgn="t"/>
                      <a:r>
                        <a:rPr lang="en-US" altLang="ja-JP" sz="2000" b="1">
                          <a:effectLst/>
                        </a:rPr>
                        <a:t>2</a:t>
                      </a:r>
                    </a:p>
                  </a:txBody>
                  <a:tcPr marL="58802" marR="58802" marT="29401" marB="29401">
                    <a:lnL w="12700" cap="flat" cmpd="sng" algn="ctr">
                      <a:solidFill>
                        <a:srgbClr val="904B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304B65"/>
                      </a:solidFill>
                      <a:prstDash val="solid"/>
                      <a:round/>
                      <a:headEnd type="none" w="med" len="med"/>
                      <a:tailEnd type="none" w="med" len="med"/>
                    </a:lnB>
                  </a:tcPr>
                </a:tc>
                <a:tc>
                  <a:txBody>
                    <a:bodyPr/>
                    <a:lstStyle/>
                    <a:p>
                      <a:pPr fontAlgn="t"/>
                      <a:r>
                        <a:rPr lang="ja-JP" altLang="en-US" sz="2000">
                          <a:effectLst/>
                        </a:rPr>
                        <a:t>無知</a:t>
                      </a:r>
                    </a:p>
                  </a:txBody>
                  <a:tcPr marL="58802" marR="58802" marT="29401" marB="29401">
                    <a:lnL w="12700" cap="flat" cmpd="sng" algn="ctr">
                      <a:solidFill>
                        <a:srgbClr val="804C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804C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tc>
                  <a:txBody>
                    <a:bodyPr/>
                    <a:lstStyle/>
                    <a:p>
                      <a:pPr fontAlgn="t"/>
                      <a:r>
                        <a:rPr lang="ja-JP" altLang="en-US" sz="2000" dirty="0">
                          <a:effectLst/>
                        </a:rPr>
                        <a:t>知識の欠落により既知の対策を実施できないこと</a:t>
                      </a:r>
                    </a:p>
                  </a:txBody>
                  <a:tcPr marL="58802" marR="58802" marT="29401" marB="29401">
                    <a:lnL w="12700" cap="flat" cmpd="sng" algn="ctr">
                      <a:solidFill>
                        <a:srgbClr val="804C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804C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extLst>
                  <a:ext uri="{0D108BD9-81ED-4DB2-BD59-A6C34878D82A}">
                    <a16:rowId xmlns:a16="http://schemas.microsoft.com/office/drawing/2014/main" val="4081262315"/>
                  </a:ext>
                </a:extLst>
              </a:tr>
              <a:tr h="543127">
                <a:tc>
                  <a:txBody>
                    <a:bodyPr/>
                    <a:lstStyle/>
                    <a:p>
                      <a:pPr algn="l" fontAlgn="t"/>
                      <a:r>
                        <a:rPr lang="en-US" altLang="ja-JP" sz="2000" b="1">
                          <a:effectLst/>
                        </a:rPr>
                        <a:t>3</a:t>
                      </a:r>
                    </a:p>
                  </a:txBody>
                  <a:tcPr marL="58802" marR="58802" marT="29401" marB="29401">
                    <a:lnL w="12700" cap="flat" cmpd="sng" algn="ctr">
                      <a:solidFill>
                        <a:srgbClr val="304B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304B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tc>
                  <a:txBody>
                    <a:bodyPr/>
                    <a:lstStyle/>
                    <a:p>
                      <a:pPr fontAlgn="t"/>
                      <a:r>
                        <a:rPr lang="ja-JP" altLang="en-US" sz="2000">
                          <a:effectLst/>
                        </a:rPr>
                        <a:t>不注意</a:t>
                      </a:r>
                    </a:p>
                  </a:txBody>
                  <a:tcPr marL="58802" marR="58802" marT="29401" marB="29401">
                    <a:lnL w="12700" cap="flat" cmpd="sng" algn="ctr">
                      <a:solidFill>
                        <a:srgbClr val="D04D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2000" dirty="0">
                          <a:effectLst/>
                        </a:rPr>
                        <a:t>本来防げていたものが注意力の低下により防げないこと</a:t>
                      </a:r>
                    </a:p>
                  </a:txBody>
                  <a:tcPr marL="58802" marR="58802" marT="29401" marB="29401">
                    <a:lnL w="12700" cap="flat" cmpd="sng" algn="ctr">
                      <a:solidFill>
                        <a:srgbClr val="D04D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extLst>
                  <a:ext uri="{0D108BD9-81ED-4DB2-BD59-A6C34878D82A}">
                    <a16:rowId xmlns:a16="http://schemas.microsoft.com/office/drawing/2014/main" val="464643926"/>
                  </a:ext>
                </a:extLst>
              </a:tr>
              <a:tr h="543127">
                <a:tc>
                  <a:txBody>
                    <a:bodyPr/>
                    <a:lstStyle/>
                    <a:p>
                      <a:pPr algn="l" fontAlgn="t"/>
                      <a:r>
                        <a:rPr lang="en-US" altLang="ja-JP" sz="2000" b="1">
                          <a:effectLst/>
                        </a:rPr>
                        <a:t>4</a:t>
                      </a:r>
                    </a:p>
                  </a:txBody>
                  <a:tcPr marL="58802" marR="58802" marT="29401" marB="29401">
                    <a:lnL w="12700" cap="flat" cmpd="sng" algn="ctr">
                      <a:solidFill>
                        <a:srgbClr val="D04D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2000">
                          <a:effectLst/>
                        </a:rPr>
                        <a:t>不遵守</a:t>
                      </a:r>
                    </a:p>
                  </a:txBody>
                  <a:tcPr marL="58802" marR="58802" marT="29401" marB="2940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2000" dirty="0">
                          <a:effectLst/>
                        </a:rPr>
                        <a:t>本来守るべき約束・習慣・規則が守られないこと</a:t>
                      </a:r>
                    </a:p>
                  </a:txBody>
                  <a:tcPr marL="58802" marR="58802" marT="29401" marB="2940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extLst>
                  <a:ext uri="{0D108BD9-81ED-4DB2-BD59-A6C34878D82A}">
                    <a16:rowId xmlns:a16="http://schemas.microsoft.com/office/drawing/2014/main" val="2376399037"/>
                  </a:ext>
                </a:extLst>
              </a:tr>
              <a:tr h="543127">
                <a:tc>
                  <a:txBody>
                    <a:bodyPr/>
                    <a:lstStyle/>
                    <a:p>
                      <a:pPr algn="l" fontAlgn="t"/>
                      <a:r>
                        <a:rPr lang="en-US" altLang="ja-JP" sz="2000" b="1">
                          <a:effectLst/>
                        </a:rPr>
                        <a:t>5</a:t>
                      </a:r>
                    </a:p>
                  </a:txBody>
                  <a:tcPr marL="58802" marR="58802" marT="29401" marB="29401">
                    <a:lnL w="12700" cap="flat" cmpd="sng" algn="ctr">
                      <a:solidFill>
                        <a:srgbClr val="104D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2000">
                          <a:effectLst/>
                        </a:rPr>
                        <a:t>誤判断</a:t>
                      </a:r>
                    </a:p>
                  </a:txBody>
                  <a:tcPr marL="58802" marR="58802" marT="29401" marB="2940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204C65"/>
                      </a:solidFill>
                      <a:prstDash val="solid"/>
                      <a:round/>
                      <a:headEnd type="none" w="med" len="med"/>
                      <a:tailEnd type="none" w="med" len="med"/>
                    </a:lnB>
                  </a:tcPr>
                </a:tc>
                <a:tc>
                  <a:txBody>
                    <a:bodyPr/>
                    <a:lstStyle/>
                    <a:p>
                      <a:pPr fontAlgn="t"/>
                      <a:r>
                        <a:rPr lang="ja-JP" altLang="en-US" sz="2000" dirty="0">
                          <a:effectLst/>
                        </a:rPr>
                        <a:t>判断における基準・手順・検討項目等に誤りがあること</a:t>
                      </a:r>
                    </a:p>
                  </a:txBody>
                  <a:tcPr marL="58802" marR="58802" marT="29401" marB="2940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204C65"/>
                      </a:solidFill>
                      <a:prstDash val="solid"/>
                      <a:round/>
                      <a:headEnd type="none" w="med" len="med"/>
                      <a:tailEnd type="none" w="med" len="med"/>
                    </a:lnB>
                  </a:tcPr>
                </a:tc>
                <a:extLst>
                  <a:ext uri="{0D108BD9-81ED-4DB2-BD59-A6C34878D82A}">
                    <a16:rowId xmlns:a16="http://schemas.microsoft.com/office/drawing/2014/main" val="2462652909"/>
                  </a:ext>
                </a:extLst>
              </a:tr>
              <a:tr h="777079">
                <a:tc>
                  <a:txBody>
                    <a:bodyPr/>
                    <a:lstStyle/>
                    <a:p>
                      <a:pPr algn="l" fontAlgn="t"/>
                      <a:r>
                        <a:rPr lang="en-US" altLang="ja-JP" sz="2000" b="1">
                          <a:effectLst/>
                        </a:rPr>
                        <a:t>6</a:t>
                      </a:r>
                    </a:p>
                  </a:txBody>
                  <a:tcPr marL="58802" marR="58802" marT="29401" marB="29401">
                    <a:lnL w="12700" cap="flat" cmpd="sng" algn="ctr">
                      <a:solidFill>
                        <a:srgbClr val="104D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2000">
                          <a:effectLst/>
                        </a:rPr>
                        <a:t>調査・検討不足</a:t>
                      </a:r>
                    </a:p>
                  </a:txBody>
                  <a:tcPr marL="58802" marR="58802" marT="29401" marB="29401">
                    <a:lnL w="12700" cap="flat" cmpd="sng" algn="ctr">
                      <a:solidFill>
                        <a:srgbClr val="204C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204C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2000" dirty="0">
                          <a:effectLst/>
                        </a:rPr>
                        <a:t>判断に用いる情報の量や質、判断そのものの深さが不十分なこと</a:t>
                      </a:r>
                    </a:p>
                  </a:txBody>
                  <a:tcPr marL="58802" marR="58802" marT="29401" marB="29401">
                    <a:lnL w="12700" cap="flat" cmpd="sng" algn="ctr">
                      <a:solidFill>
                        <a:srgbClr val="204C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204C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extLst>
                  <a:ext uri="{0D108BD9-81ED-4DB2-BD59-A6C34878D82A}">
                    <a16:rowId xmlns:a16="http://schemas.microsoft.com/office/drawing/2014/main" val="2236088565"/>
                  </a:ext>
                </a:extLst>
              </a:tr>
              <a:tr h="543127">
                <a:tc>
                  <a:txBody>
                    <a:bodyPr/>
                    <a:lstStyle/>
                    <a:p>
                      <a:pPr algn="l" fontAlgn="t"/>
                      <a:r>
                        <a:rPr lang="en-US" altLang="ja-JP" sz="2000" b="1">
                          <a:effectLst/>
                        </a:rPr>
                        <a:t>7</a:t>
                      </a:r>
                    </a:p>
                  </a:txBody>
                  <a:tcPr marL="58802" marR="58802" marT="29401" marB="2940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204F65"/>
                      </a:solidFill>
                      <a:prstDash val="solid"/>
                      <a:round/>
                      <a:headEnd type="none" w="med" len="med"/>
                      <a:tailEnd type="none" w="med" len="med"/>
                    </a:lnB>
                  </a:tcPr>
                </a:tc>
                <a:tc>
                  <a:txBody>
                    <a:bodyPr/>
                    <a:lstStyle/>
                    <a:p>
                      <a:pPr fontAlgn="t"/>
                      <a:r>
                        <a:rPr lang="ja-JP" altLang="en-US" sz="2000">
                          <a:effectLst/>
                        </a:rPr>
                        <a:t>制約条件の変化</a:t>
                      </a:r>
                    </a:p>
                  </a:txBody>
                  <a:tcPr marL="58802" marR="58802" marT="29401" marB="2940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F04E65"/>
                      </a:solidFill>
                      <a:prstDash val="solid"/>
                      <a:round/>
                      <a:headEnd type="none" w="med" len="med"/>
                      <a:tailEnd type="none" w="med" len="med"/>
                    </a:lnB>
                  </a:tcPr>
                </a:tc>
                <a:tc>
                  <a:txBody>
                    <a:bodyPr/>
                    <a:lstStyle/>
                    <a:p>
                      <a:pPr fontAlgn="t"/>
                      <a:r>
                        <a:rPr lang="ja-JP" altLang="en-US" sz="2000" dirty="0">
                          <a:effectLst/>
                        </a:rPr>
                        <a:t>前提としている事柄が想定外の変化をすること</a:t>
                      </a:r>
                    </a:p>
                  </a:txBody>
                  <a:tcPr marL="58802" marR="58802" marT="29401" marB="2940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F04E65"/>
                      </a:solidFill>
                      <a:prstDash val="solid"/>
                      <a:round/>
                      <a:headEnd type="none" w="med" len="med"/>
                      <a:tailEnd type="none" w="med" len="med"/>
                    </a:lnB>
                  </a:tcPr>
                </a:tc>
                <a:extLst>
                  <a:ext uri="{0D108BD9-81ED-4DB2-BD59-A6C34878D82A}">
                    <a16:rowId xmlns:a16="http://schemas.microsoft.com/office/drawing/2014/main" val="1892802270"/>
                  </a:ext>
                </a:extLst>
              </a:tr>
              <a:tr h="309175">
                <a:tc>
                  <a:txBody>
                    <a:bodyPr/>
                    <a:lstStyle/>
                    <a:p>
                      <a:pPr algn="l" fontAlgn="t"/>
                      <a:r>
                        <a:rPr lang="en-US" altLang="ja-JP" sz="2000" b="1">
                          <a:effectLst/>
                        </a:rPr>
                        <a:t>8</a:t>
                      </a:r>
                    </a:p>
                  </a:txBody>
                  <a:tcPr marL="58802" marR="58802" marT="29401" marB="29401">
                    <a:lnL w="12700" cap="flat" cmpd="sng" algn="ctr">
                      <a:solidFill>
                        <a:srgbClr val="204F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204F65"/>
                      </a:solidFill>
                      <a:prstDash val="solid"/>
                      <a:round/>
                      <a:headEnd type="none" w="med" len="med"/>
                      <a:tailEnd type="none" w="med" len="med"/>
                    </a:lnT>
                    <a:lnB w="12700" cap="flat" cmpd="sng" algn="ctr">
                      <a:solidFill>
                        <a:srgbClr val="F05165"/>
                      </a:solidFill>
                      <a:prstDash val="solid"/>
                      <a:round/>
                      <a:headEnd type="none" w="med" len="med"/>
                      <a:tailEnd type="none" w="med" len="med"/>
                    </a:lnB>
                  </a:tcPr>
                </a:tc>
                <a:tc>
                  <a:txBody>
                    <a:bodyPr/>
                    <a:lstStyle/>
                    <a:p>
                      <a:pPr fontAlgn="t"/>
                      <a:r>
                        <a:rPr lang="ja-JP" altLang="en-US" sz="2000">
                          <a:effectLst/>
                        </a:rPr>
                        <a:t>企画不良</a:t>
                      </a:r>
                    </a:p>
                  </a:txBody>
                  <a:tcPr marL="58802" marR="58802" marT="29401" marB="29401">
                    <a:lnL w="12700" cap="flat" cmpd="sng" algn="ctr">
                      <a:solidFill>
                        <a:srgbClr val="F04E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F04E65"/>
                      </a:solidFill>
                      <a:prstDash val="solid"/>
                      <a:round/>
                      <a:headEnd type="none" w="med" len="med"/>
                      <a:tailEnd type="none" w="med" len="med"/>
                    </a:lnT>
                    <a:lnB w="12700" cap="flat" cmpd="sng" algn="ctr">
                      <a:solidFill>
                        <a:srgbClr val="305465"/>
                      </a:solidFill>
                      <a:prstDash val="solid"/>
                      <a:round/>
                      <a:headEnd type="none" w="med" len="med"/>
                      <a:tailEnd type="none" w="med" len="med"/>
                    </a:lnB>
                  </a:tcPr>
                </a:tc>
                <a:tc>
                  <a:txBody>
                    <a:bodyPr/>
                    <a:lstStyle/>
                    <a:p>
                      <a:pPr fontAlgn="t"/>
                      <a:r>
                        <a:rPr lang="ja-JP" altLang="en-US" sz="2000" dirty="0">
                          <a:effectLst/>
                        </a:rPr>
                        <a:t>計画自体に無理があること</a:t>
                      </a:r>
                    </a:p>
                  </a:txBody>
                  <a:tcPr marL="58802" marR="58802" marT="29401" marB="29401">
                    <a:lnL w="12700" cap="flat" cmpd="sng" algn="ctr">
                      <a:solidFill>
                        <a:srgbClr val="F04E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F04E65"/>
                      </a:solidFill>
                      <a:prstDash val="solid"/>
                      <a:round/>
                      <a:headEnd type="none" w="med" len="med"/>
                      <a:tailEnd type="none" w="med" len="med"/>
                    </a:lnT>
                    <a:lnB w="12700" cap="flat" cmpd="sng" algn="ctr">
                      <a:solidFill>
                        <a:srgbClr val="305465"/>
                      </a:solidFill>
                      <a:prstDash val="solid"/>
                      <a:round/>
                      <a:headEnd type="none" w="med" len="med"/>
                      <a:tailEnd type="none" w="med" len="med"/>
                    </a:lnB>
                  </a:tcPr>
                </a:tc>
                <a:extLst>
                  <a:ext uri="{0D108BD9-81ED-4DB2-BD59-A6C34878D82A}">
                    <a16:rowId xmlns:a16="http://schemas.microsoft.com/office/drawing/2014/main" val="3313745503"/>
                  </a:ext>
                </a:extLst>
              </a:tr>
              <a:tr h="543127">
                <a:tc>
                  <a:txBody>
                    <a:bodyPr/>
                    <a:lstStyle/>
                    <a:p>
                      <a:pPr algn="l" fontAlgn="t"/>
                      <a:r>
                        <a:rPr lang="en-US" altLang="ja-JP" sz="2000" b="1">
                          <a:effectLst/>
                        </a:rPr>
                        <a:t>9</a:t>
                      </a:r>
                    </a:p>
                  </a:txBody>
                  <a:tcPr marL="58802" marR="58802" marT="29401" marB="29401">
                    <a:lnL w="12700" cap="flat" cmpd="sng" algn="ctr">
                      <a:solidFill>
                        <a:srgbClr val="F051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F05165"/>
                      </a:solidFill>
                      <a:prstDash val="solid"/>
                      <a:round/>
                      <a:headEnd type="none" w="med" len="med"/>
                      <a:tailEnd type="none" w="med" len="med"/>
                    </a:lnT>
                    <a:lnB w="12700" cap="flat" cmpd="sng" algn="ctr">
                      <a:solidFill>
                        <a:srgbClr val="605165"/>
                      </a:solidFill>
                      <a:prstDash val="solid"/>
                      <a:round/>
                      <a:headEnd type="none" w="med" len="med"/>
                      <a:tailEnd type="none" w="med" len="med"/>
                    </a:lnB>
                  </a:tcPr>
                </a:tc>
                <a:tc>
                  <a:txBody>
                    <a:bodyPr/>
                    <a:lstStyle/>
                    <a:p>
                      <a:pPr fontAlgn="t"/>
                      <a:r>
                        <a:rPr lang="ja-JP" altLang="en-US" sz="2000">
                          <a:effectLst/>
                        </a:rPr>
                        <a:t>価値観不良</a:t>
                      </a:r>
                    </a:p>
                  </a:txBody>
                  <a:tcPr marL="58802" marR="58802" marT="29401" marB="29401">
                    <a:lnL w="12700" cap="flat" cmpd="sng" algn="ctr">
                      <a:solidFill>
                        <a:srgbClr val="3054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3054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tc>
                  <a:txBody>
                    <a:bodyPr/>
                    <a:lstStyle/>
                    <a:p>
                      <a:pPr fontAlgn="t"/>
                      <a:r>
                        <a:rPr lang="ja-JP" altLang="en-US" sz="2000" dirty="0">
                          <a:effectLst/>
                        </a:rPr>
                        <a:t>内部の価値観が周囲の価値観と著しく乖離してしまうこと</a:t>
                      </a:r>
                    </a:p>
                  </a:txBody>
                  <a:tcPr marL="58802" marR="58802" marT="29401" marB="29401">
                    <a:lnL w="12700" cap="flat" cmpd="sng" algn="ctr">
                      <a:solidFill>
                        <a:srgbClr val="3054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3054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extLst>
                  <a:ext uri="{0D108BD9-81ED-4DB2-BD59-A6C34878D82A}">
                    <a16:rowId xmlns:a16="http://schemas.microsoft.com/office/drawing/2014/main" val="2374150887"/>
                  </a:ext>
                </a:extLst>
              </a:tr>
              <a:tr h="543127">
                <a:tc>
                  <a:txBody>
                    <a:bodyPr/>
                    <a:lstStyle/>
                    <a:p>
                      <a:pPr algn="l" fontAlgn="t"/>
                      <a:r>
                        <a:rPr lang="en-US" altLang="ja-JP" sz="2000" b="1">
                          <a:effectLst/>
                        </a:rPr>
                        <a:t>10</a:t>
                      </a:r>
                    </a:p>
                  </a:txBody>
                  <a:tcPr marL="58802" marR="58802" marT="29401" marB="29401">
                    <a:lnL w="12700" cap="flat" cmpd="sng" algn="ctr">
                      <a:solidFill>
                        <a:srgbClr val="6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605165"/>
                      </a:solidFill>
                      <a:prstDash val="solid"/>
                      <a:round/>
                      <a:headEnd type="none" w="med" len="med"/>
                      <a:tailEnd type="none" w="med" len="med"/>
                    </a:lnT>
                    <a:lnB w="12700" cap="flat" cmpd="sng" algn="ctr">
                      <a:solidFill>
                        <a:srgbClr val="605165"/>
                      </a:solidFill>
                      <a:prstDash val="solid"/>
                      <a:round/>
                      <a:headEnd type="none" w="med" len="med"/>
                      <a:tailEnd type="none" w="med" len="med"/>
                    </a:lnB>
                  </a:tcPr>
                </a:tc>
                <a:tc>
                  <a:txBody>
                    <a:bodyPr/>
                    <a:lstStyle/>
                    <a:p>
                      <a:pPr fontAlgn="t"/>
                      <a:r>
                        <a:rPr lang="zh-TW" altLang="en-US" sz="2000">
                          <a:effectLst/>
                        </a:rPr>
                        <a:t>組織運営不良</a:t>
                      </a:r>
                    </a:p>
                  </a:txBody>
                  <a:tcPr marL="58802" marR="58802" marT="29401" marB="29401">
                    <a:lnL w="12700" cap="flat" cmpd="sng" algn="ctr">
                      <a:solidFill>
                        <a:srgbClr val="C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C051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tc>
                  <a:txBody>
                    <a:bodyPr/>
                    <a:lstStyle/>
                    <a:p>
                      <a:pPr fontAlgn="t"/>
                      <a:r>
                        <a:rPr lang="ja-JP" altLang="en-US" sz="2000" dirty="0">
                          <a:effectLst/>
                        </a:rPr>
                        <a:t>組織が正常に運営されていないこと</a:t>
                      </a:r>
                    </a:p>
                  </a:txBody>
                  <a:tcPr marL="58802" marR="58802" marT="29401" marB="29401">
                    <a:lnL w="12700" cap="flat" cmpd="sng" algn="ctr">
                      <a:solidFill>
                        <a:srgbClr val="C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C051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extLst>
                  <a:ext uri="{0D108BD9-81ED-4DB2-BD59-A6C34878D82A}">
                    <a16:rowId xmlns:a16="http://schemas.microsoft.com/office/drawing/2014/main" val="4224348380"/>
                  </a:ext>
                </a:extLst>
              </a:tr>
            </a:tbl>
          </a:graphicData>
        </a:graphic>
      </p:graphicFrame>
      <p:sp>
        <p:nvSpPr>
          <p:cNvPr id="3" name="Rectangle 1">
            <a:extLst>
              <a:ext uri="{FF2B5EF4-FFF2-40B4-BE49-F238E27FC236}">
                <a16:creationId xmlns:a16="http://schemas.microsoft.com/office/drawing/2014/main" id="{7C296207-EB9D-F613-72A7-E61C49C0696F}"/>
              </a:ext>
            </a:extLst>
          </p:cNvPr>
          <p:cNvSpPr>
            <a:spLocks noChangeArrowheads="1"/>
          </p:cNvSpPr>
          <p:nvPr/>
        </p:nvSpPr>
        <p:spPr bwMode="auto">
          <a:xfrm>
            <a:off x="1532211" y="2819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表1</a:t>
            </a:r>
            <a:r>
              <a:rPr kumimoji="0" lang="ja-JP" altLang="ja-JP" sz="1800" b="0" i="0" u="none" strike="noStrike" cap="none" normalizeH="0" baseline="0" dirty="0">
                <a:ln>
                  <a:noFill/>
                </a:ln>
                <a:solidFill>
                  <a:schemeClr val="tx1"/>
                </a:solidFill>
                <a:effectLst/>
                <a:latin typeface="Arial" panose="020B0604020202020204" pitchFamily="34" charset="0"/>
              </a:rPr>
              <a:t>　失敗の10大要因</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70856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22F3D0-807D-F9FA-1FD3-C5CFB9319DF8}"/>
              </a:ext>
            </a:extLst>
          </p:cNvPr>
          <p:cNvSpPr txBox="1"/>
          <p:nvPr/>
        </p:nvSpPr>
        <p:spPr>
          <a:xfrm>
            <a:off x="2212258" y="428178"/>
            <a:ext cx="7571303" cy="6494085"/>
          </a:xfrm>
          <a:prstGeom prst="rect">
            <a:avLst/>
          </a:prstGeom>
          <a:noFill/>
        </p:spPr>
        <p:txBody>
          <a:bodyPr wrap="none" rtlCol="0">
            <a:spAutoFit/>
          </a:bodyPr>
          <a:lstStyle/>
          <a:p>
            <a:r>
              <a:rPr lang="ja-JP" altLang="en-US" sz="4000" dirty="0"/>
              <a:t>富山での検討例</a:t>
            </a:r>
            <a:endParaRPr lang="en-US" altLang="ja-JP" sz="4000" dirty="0"/>
          </a:p>
          <a:p>
            <a:endParaRPr kumimoji="1" lang="en-US" altLang="ja-JP" sz="4000" dirty="0"/>
          </a:p>
          <a:p>
            <a:r>
              <a:rPr lang="ja-JP" altLang="en-US" sz="4000" dirty="0"/>
              <a:t>①鷹の橋</a:t>
            </a:r>
            <a:endParaRPr lang="en-US" altLang="ja-JP" sz="4000" dirty="0"/>
          </a:p>
          <a:p>
            <a:r>
              <a:rPr lang="ja-JP" altLang="en-US" sz="4000" dirty="0"/>
              <a:t>　　</a:t>
            </a:r>
            <a:r>
              <a:rPr lang="ja-JP" altLang="en-US" sz="3200" dirty="0"/>
              <a:t>高速道路上のオーバーブリッジ</a:t>
            </a:r>
            <a:endParaRPr lang="en-US" altLang="ja-JP" sz="3200" dirty="0"/>
          </a:p>
          <a:p>
            <a:r>
              <a:rPr lang="ja-JP" altLang="en-US" sz="3200" dirty="0"/>
              <a:t>　　（</a:t>
            </a:r>
            <a:r>
              <a:rPr lang="en-US" altLang="ja-JP" sz="3200" dirty="0"/>
              <a:t>3</a:t>
            </a:r>
            <a:r>
              <a:rPr lang="ja-JP" altLang="en-US" sz="3200" dirty="0"/>
              <a:t>次元</a:t>
            </a:r>
            <a:r>
              <a:rPr lang="en-US" altLang="ja-JP" sz="3200" dirty="0"/>
              <a:t>FEM</a:t>
            </a:r>
            <a:r>
              <a:rPr lang="ja-JP" altLang="en-US" sz="3200" dirty="0"/>
              <a:t>解析で</a:t>
            </a:r>
            <a:r>
              <a:rPr lang="en-US" altLang="ja-JP" sz="3200" dirty="0"/>
              <a:t>OUT</a:t>
            </a:r>
            <a:r>
              <a:rPr lang="ja-JP" altLang="en-US" sz="3200" dirty="0"/>
              <a:t>）</a:t>
            </a:r>
            <a:endParaRPr lang="en-US" altLang="ja-JP" sz="3200" dirty="0"/>
          </a:p>
          <a:p>
            <a:endParaRPr kumimoji="1" lang="en-US" altLang="ja-JP" sz="4000" dirty="0"/>
          </a:p>
          <a:p>
            <a:r>
              <a:rPr lang="ja-JP" altLang="en-US" sz="4000" dirty="0"/>
              <a:t>②呉羽丘陵横断吊り橋</a:t>
            </a:r>
            <a:endParaRPr lang="en-US" altLang="ja-JP" sz="4000" dirty="0"/>
          </a:p>
          <a:p>
            <a:r>
              <a:rPr lang="ja-JP" altLang="en-US" sz="4000" dirty="0"/>
              <a:t>　　</a:t>
            </a:r>
            <a:r>
              <a:rPr lang="ja-JP" altLang="en-US" sz="3200" dirty="0"/>
              <a:t>県道上の落下防止防護工の見直し</a:t>
            </a:r>
            <a:endParaRPr lang="en-US" altLang="ja-JP" sz="3200" dirty="0"/>
          </a:p>
          <a:p>
            <a:r>
              <a:rPr lang="ja-JP" altLang="en-US" sz="3200" dirty="0"/>
              <a:t>　　（コンサルの検討不足）</a:t>
            </a:r>
            <a:endParaRPr lang="en-US" altLang="ja-JP" sz="3200" dirty="0"/>
          </a:p>
          <a:p>
            <a:r>
              <a:rPr lang="ja-JP" altLang="en-US" sz="3200" dirty="0"/>
              <a:t>　　⇒工事費の大幅アップ　⇒増額</a:t>
            </a:r>
            <a:endParaRPr lang="en-US" altLang="ja-JP" sz="3200" dirty="0"/>
          </a:p>
          <a:p>
            <a:endParaRPr kumimoji="1" lang="ja-JP" altLang="en-US" sz="4000" dirty="0"/>
          </a:p>
        </p:txBody>
      </p:sp>
    </p:spTree>
    <p:extLst>
      <p:ext uri="{BB962C8B-B14F-4D97-AF65-F5344CB8AC3E}">
        <p14:creationId xmlns:p14="http://schemas.microsoft.com/office/powerpoint/2010/main" val="2556900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9017" y="882403"/>
            <a:ext cx="8229600" cy="540296"/>
          </a:xfrm>
        </p:spPr>
        <p:txBody>
          <a:bodyPr>
            <a:normAutofit fontScale="90000"/>
          </a:bodyPr>
          <a:lstStyle/>
          <a:p>
            <a:r>
              <a:rPr lang="ja-JP" altLang="en-US" sz="2400" b="1" dirty="0"/>
              <a:t>トンネル崩落の次にやばいと言われている者。</a:t>
            </a:r>
            <a:br>
              <a:rPr lang="en-US" altLang="ja-JP" sz="2400" b="1" dirty="0"/>
            </a:br>
            <a:r>
              <a:rPr lang="ja-JP" altLang="en-US" sz="2400" b="1" dirty="0"/>
              <a:t>高速道路上のオーバーブリッジ（富山の例）</a:t>
            </a:r>
            <a:br>
              <a:rPr lang="en-US" altLang="ja-JP" sz="2400" b="1" dirty="0"/>
            </a:br>
            <a:r>
              <a:rPr lang="ja-JP" altLang="en-US" sz="2400" b="1" dirty="0"/>
              <a:t>　　　　</a:t>
            </a:r>
            <a:br>
              <a:rPr lang="en-US" altLang="ja-JP" sz="2400" b="1" dirty="0"/>
            </a:br>
            <a:r>
              <a:rPr lang="ja-JP" altLang="en-US" sz="2400" b="1" dirty="0"/>
              <a:t>⇒実は当時の設計ミスでは？（鉄筋量の不足）</a:t>
            </a:r>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1331760" y="2215211"/>
            <a:ext cx="4520300" cy="1985552"/>
          </a:xfrm>
          <a:prstGeom prst="rect">
            <a:avLst/>
          </a:prstGeom>
        </p:spPr>
      </p:pic>
      <p:pic>
        <p:nvPicPr>
          <p:cNvPr id="6" name="図 5">
            <a:extLst>
              <a:ext uri="{FF2B5EF4-FFF2-40B4-BE49-F238E27FC236}">
                <a16:creationId xmlns:a16="http://schemas.microsoft.com/office/drawing/2014/main" id="{DB8AD7BC-E147-6C26-AD0A-0C307EEA8068}"/>
              </a:ext>
            </a:extLst>
          </p:cNvPr>
          <p:cNvPicPr>
            <a:picLocks noChangeAspect="1"/>
          </p:cNvPicPr>
          <p:nvPr/>
        </p:nvPicPr>
        <p:blipFill>
          <a:blip r:embed="rId3"/>
          <a:stretch>
            <a:fillRect/>
          </a:stretch>
        </p:blipFill>
        <p:spPr>
          <a:xfrm>
            <a:off x="6552882" y="2215211"/>
            <a:ext cx="4121464" cy="1813753"/>
          </a:xfrm>
          <a:prstGeom prst="rect">
            <a:avLst/>
          </a:prstGeom>
        </p:spPr>
      </p:pic>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4"/>
          <a:stretch>
            <a:fillRect/>
          </a:stretch>
        </p:blipFill>
        <p:spPr>
          <a:xfrm>
            <a:off x="1819641" y="4601247"/>
            <a:ext cx="3694176" cy="2092344"/>
          </a:xfrm>
          <a:prstGeom prst="rect">
            <a:avLst/>
          </a:prstGeom>
        </p:spPr>
      </p:pic>
      <p:pic>
        <p:nvPicPr>
          <p:cNvPr id="8" name="図 7">
            <a:extLst>
              <a:ext uri="{FF2B5EF4-FFF2-40B4-BE49-F238E27FC236}">
                <a16:creationId xmlns:a16="http://schemas.microsoft.com/office/drawing/2014/main" id="{E4403871-D065-7BAF-5EF6-530F478648AB}"/>
              </a:ext>
            </a:extLst>
          </p:cNvPr>
          <p:cNvPicPr>
            <a:picLocks noChangeAspect="1"/>
          </p:cNvPicPr>
          <p:nvPr/>
        </p:nvPicPr>
        <p:blipFill>
          <a:blip r:embed="rId5"/>
          <a:stretch>
            <a:fillRect/>
          </a:stretch>
        </p:blipFill>
        <p:spPr>
          <a:xfrm>
            <a:off x="6678185" y="4485164"/>
            <a:ext cx="3870859" cy="2208427"/>
          </a:xfrm>
          <a:prstGeom prst="rect">
            <a:avLst/>
          </a:prstGeom>
        </p:spPr>
      </p:pic>
    </p:spTree>
    <p:extLst>
      <p:ext uri="{BB962C8B-B14F-4D97-AF65-F5344CB8AC3E}">
        <p14:creationId xmlns:p14="http://schemas.microsoft.com/office/powerpoint/2010/main" val="1399641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p:cNvPicPr>
            <a:picLocks noChangeAspect="1"/>
          </p:cNvPicPr>
          <p:nvPr/>
        </p:nvPicPr>
        <p:blipFill>
          <a:blip r:embed="rId2" cstate="print"/>
          <a:stretch>
            <a:fillRect/>
          </a:stretch>
        </p:blipFill>
        <p:spPr>
          <a:xfrm>
            <a:off x="2430959" y="1592808"/>
            <a:ext cx="6379294" cy="267868"/>
          </a:xfrm>
          <a:prstGeom prst="rect">
            <a:avLst/>
          </a:prstGeom>
          <a:noFill/>
          <a:ln w="0">
            <a:noFill/>
          </a:ln>
        </p:spPr>
      </p:pic>
      <p:pic>
        <p:nvPicPr>
          <p:cNvPr id="2" name="Picture 8"/>
          <p:cNvPicPr>
            <a:picLocks noChangeAspect="1"/>
          </p:cNvPicPr>
          <p:nvPr/>
        </p:nvPicPr>
        <p:blipFill>
          <a:blip r:embed="rId3" cstate="print"/>
          <a:stretch>
            <a:fillRect/>
          </a:stretch>
        </p:blipFill>
        <p:spPr>
          <a:xfrm>
            <a:off x="2046727" y="2494342"/>
            <a:ext cx="7971525" cy="2731679"/>
          </a:xfrm>
          <a:prstGeom prst="rect">
            <a:avLst/>
          </a:prstGeom>
          <a:noFill/>
          <a:ln w="0">
            <a:noFill/>
          </a:ln>
        </p:spPr>
      </p:pic>
      <p:pic>
        <p:nvPicPr>
          <p:cNvPr id="3" name="Picture 8"/>
          <p:cNvPicPr>
            <a:picLocks noChangeAspect="1"/>
          </p:cNvPicPr>
          <p:nvPr/>
        </p:nvPicPr>
        <p:blipFill>
          <a:blip r:embed="rId4" cstate="print"/>
          <a:stretch>
            <a:fillRect/>
          </a:stretch>
        </p:blipFill>
        <p:spPr>
          <a:xfrm>
            <a:off x="2043847" y="752336"/>
            <a:ext cx="7338434" cy="107723"/>
          </a:xfrm>
          <a:prstGeom prst="rect">
            <a:avLst/>
          </a:prstGeom>
          <a:noFill/>
          <a:ln w="0">
            <a:noFill/>
          </a:ln>
        </p:spPr>
      </p:pic>
      <p:pic>
        <p:nvPicPr>
          <p:cNvPr id="4" name="Picture 8"/>
          <p:cNvPicPr>
            <a:picLocks noChangeAspect="1"/>
          </p:cNvPicPr>
          <p:nvPr/>
        </p:nvPicPr>
        <p:blipFill>
          <a:blip r:embed="rId5" cstate="print"/>
          <a:stretch>
            <a:fillRect/>
          </a:stretch>
        </p:blipFill>
        <p:spPr>
          <a:xfrm>
            <a:off x="2171156" y="868124"/>
            <a:ext cx="3630333" cy="290334"/>
          </a:xfrm>
          <a:prstGeom prst="rect">
            <a:avLst/>
          </a:prstGeom>
          <a:noFill/>
          <a:ln w="0">
            <a:noFill/>
          </a:ln>
        </p:spPr>
      </p:pic>
      <p:sp>
        <p:nvSpPr>
          <p:cNvPr id="35" name="Rect 3"/>
          <p:cNvSpPr>
            <a:spLocks noGrp="1" noChangeArrowheads="1"/>
          </p:cNvSpPr>
          <p:nvPr/>
        </p:nvSpPr>
        <p:spPr>
          <a:xfrm>
            <a:off x="1244850" y="1"/>
            <a:ext cx="9725630" cy="6857425"/>
          </a:xfrm>
          <a:prstGeom prst="rect">
            <a:avLst/>
          </a:prstGeom>
          <a:noFill/>
          <a:ln w="0">
            <a:noFill/>
          </a:ln>
        </p:spPr>
        <p:txBody>
          <a:bodyPr wrap="none" lIns="0" tIns="0" rIns="0" bIns="0" anchor="t"/>
          <a:lstStyle/>
          <a:p>
            <a:pPr defTabSz="13826">
              <a:lnSpc>
                <a:spcPts val="4082"/>
              </a:lnSpc>
            </a:pPr>
            <a:endParaRPr lang="ko-KR" altLang="en-US" sz="862" dirty="0"/>
          </a:p>
          <a:p>
            <a:pPr defTabSz="13826">
              <a:lnSpc>
                <a:spcPts val="1814"/>
              </a:lnSpc>
            </a:pPr>
            <a:r>
              <a:rPr lang="en-US" altLang="ko-KR" sz="862" dirty="0">
                <a:solidFill>
                  <a:srgbClr val="000000"/>
                </a:solidFill>
                <a:latin typeface="Arial"/>
              </a:rPr>
              <a:t>																																																														</a:t>
            </a:r>
            <a:r>
              <a:rPr lang="ja-JP" altLang="en-US" sz="1818" dirty="0">
                <a:solidFill>
                  <a:srgbClr val="404040"/>
                </a:solidFill>
                <a:latin typeface="BIZ"/>
                <a:ea typeface="BIZ"/>
              </a:rPr>
              <a:t>この橋の解析検討結果</a:t>
            </a:r>
            <a:endParaRPr lang="ko-KR" altLang="en-US" sz="1818" dirty="0"/>
          </a:p>
          <a:p>
            <a:pPr defTabSz="13826">
              <a:lnSpc>
                <a:spcPts val="1452"/>
              </a:lnSpc>
            </a:pPr>
            <a:endParaRPr lang="ko-KR" altLang="en-US" sz="862" dirty="0">
              <a:latin typeface="Arial"/>
              <a:ea typeface="Arial"/>
            </a:endParaRPr>
          </a:p>
          <a:p>
            <a:pPr defTabSz="13826">
              <a:lnSpc>
                <a:spcPts val="1452"/>
              </a:lnSpc>
            </a:pPr>
            <a:r>
              <a:rPr lang="en-US" altLang="ko-KR" sz="862" dirty="0">
                <a:solidFill>
                  <a:srgbClr val="000000"/>
                </a:solidFill>
                <a:latin typeface="Arial"/>
                <a:ea typeface="Arial"/>
              </a:rPr>
              <a:t>																																																														</a:t>
            </a:r>
            <a:r>
              <a:rPr lang="ja-JP" altLang="en-US" sz="862" dirty="0">
                <a:solidFill>
                  <a:srgbClr val="000000"/>
                </a:solidFill>
                <a:latin typeface="Arial"/>
                <a:ea typeface="Arial"/>
              </a:rPr>
              <a:t>　　　</a:t>
            </a:r>
            <a:r>
              <a:rPr lang="en-US" altLang="ko-KR" sz="1448" dirty="0">
                <a:solidFill>
                  <a:srgbClr val="000000"/>
                </a:solidFill>
                <a:latin typeface="BIZ"/>
                <a:ea typeface="BIZ"/>
              </a:rPr>
              <a:t>耐荷力不足【2次元フレーム解析（静的）】</a:t>
            </a:r>
            <a:endParaRPr lang="ko-KR" altLang="en-US" sz="1448" dirty="0"/>
          </a:p>
          <a:p>
            <a:pPr defTabSz="13826">
              <a:lnSpc>
                <a:spcPts val="1452"/>
              </a:lnSpc>
            </a:pPr>
            <a:endParaRPr lang="ko-KR" altLang="en-US" sz="862" dirty="0">
              <a:latin typeface="Arial"/>
              <a:ea typeface="Arial"/>
            </a:endParaRPr>
          </a:p>
          <a:p>
            <a:pPr defTabSz="13826">
              <a:lnSpc>
                <a:spcPts val="1270"/>
              </a:lnSpc>
            </a:pPr>
            <a:r>
              <a:rPr lang="en-US" altLang="ko-KR" sz="862" dirty="0">
                <a:solidFill>
                  <a:srgbClr val="000000"/>
                </a:solidFill>
                <a:latin typeface="Arial"/>
                <a:ea typeface="Arial"/>
              </a:rPr>
              <a:t>																																																																											</a:t>
            </a:r>
            <a:r>
              <a:rPr lang="en-US" altLang="ko-KR" sz="1273" dirty="0">
                <a:solidFill>
                  <a:srgbClr val="000000"/>
                </a:solidFill>
                <a:latin typeface="BIZ"/>
                <a:ea typeface="BIZ"/>
              </a:rPr>
              <a:t>■現行モデル① 解析結果</a:t>
            </a:r>
            <a:endParaRPr lang="ko-KR" altLang="en-US" sz="1273" dirty="0"/>
          </a:p>
          <a:p>
            <a:pPr defTabSz="13826">
              <a:lnSpc>
                <a:spcPts val="1542"/>
              </a:lnSpc>
            </a:pPr>
            <a:endParaRPr lang="ko-KR" altLang="en-US" sz="862" dirty="0">
              <a:latin typeface="Arial"/>
              <a:ea typeface="Arial"/>
            </a:endParaRPr>
          </a:p>
          <a:p>
            <a:pPr defTabSz="13826">
              <a:lnSpc>
                <a:spcPts val="1270"/>
              </a:lnSpc>
            </a:pPr>
            <a:r>
              <a:rPr lang="en-US" altLang="ko-KR" sz="862" dirty="0">
                <a:solidFill>
                  <a:srgbClr val="000000"/>
                </a:solidFill>
                <a:latin typeface="Arial"/>
                <a:ea typeface="Arial"/>
              </a:rPr>
              <a:t>																																																																																																	</a:t>
            </a:r>
            <a:r>
              <a:rPr lang="en-US" altLang="ko-KR" sz="1273" dirty="0">
                <a:solidFill>
                  <a:srgbClr val="000000"/>
                </a:solidFill>
                <a:latin typeface="BIZ"/>
                <a:ea typeface="BIZ"/>
              </a:rPr>
              <a:t>圧縮・引張・ウェブ圧壊耐力でＮＧとなった。物性値低下も耐荷力に大きく影響している。</a:t>
            </a:r>
            <a:endParaRPr lang="ko-KR" altLang="en-US" sz="1273" dirty="0"/>
          </a:p>
          <a:p>
            <a:pPr defTabSz="13826">
              <a:lnSpc>
                <a:spcPts val="35562"/>
              </a:lnSpc>
            </a:pPr>
            <a:endParaRPr lang="ko-KR" altLang="en-US" sz="862" dirty="0">
              <a:latin typeface="Arial"/>
              <a:ea typeface="Arial"/>
            </a:endParaRPr>
          </a:p>
          <a:p>
            <a:pPr defTabSz="13826">
              <a:lnSpc>
                <a:spcPts val="907"/>
              </a:lnSpc>
            </a:pPr>
            <a:r>
              <a:rPr lang="en-US" altLang="ko-KR" sz="862" dirty="0">
                <a:solidFill>
                  <a:srgbClr val="000000"/>
                </a:solidFill>
                <a:latin typeface="Arial"/>
                <a:ea typeface="Arial"/>
              </a:rPr>
              <a:t>																																																																																																																																																																																																																																																																																																																																																																																																																																																																																																																																																																																																																																										</a:t>
            </a:r>
            <a:r>
              <a:rPr lang="en-US" altLang="ko-KR" sz="903" dirty="0">
                <a:solidFill>
                  <a:srgbClr val="000000"/>
                </a:solidFill>
                <a:latin typeface="Calibri"/>
                <a:ea typeface="Calibri"/>
              </a:rPr>
              <a:t>-12-</a:t>
            </a:r>
            <a:endParaRPr lang="ko-KR" altLang="en-US" sz="903"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8"/>
          <p:cNvPicPr>
            <a:picLocks noChangeAspect="1"/>
          </p:cNvPicPr>
          <p:nvPr/>
        </p:nvPicPr>
        <p:blipFill>
          <a:blip r:embed="rId2" cstate="print"/>
          <a:stretch>
            <a:fillRect/>
          </a:stretch>
        </p:blipFill>
        <p:spPr>
          <a:xfrm>
            <a:off x="2043847" y="752336"/>
            <a:ext cx="7338434" cy="398058"/>
          </a:xfrm>
          <a:prstGeom prst="rect">
            <a:avLst/>
          </a:prstGeom>
          <a:noFill/>
          <a:ln w="0">
            <a:noFill/>
          </a:ln>
        </p:spPr>
      </p:pic>
      <p:pic>
        <p:nvPicPr>
          <p:cNvPr id="2" name="Picture 8"/>
          <p:cNvPicPr>
            <a:picLocks noChangeAspect="1"/>
          </p:cNvPicPr>
          <p:nvPr/>
        </p:nvPicPr>
        <p:blipFill>
          <a:blip r:embed="rId3" cstate="print"/>
          <a:stretch>
            <a:fillRect/>
          </a:stretch>
        </p:blipFill>
        <p:spPr>
          <a:xfrm>
            <a:off x="3376851" y="1471259"/>
            <a:ext cx="4122865" cy="2388923"/>
          </a:xfrm>
          <a:prstGeom prst="rect">
            <a:avLst/>
          </a:prstGeom>
          <a:noFill/>
          <a:ln w="0">
            <a:noFill/>
          </a:ln>
        </p:spPr>
      </p:pic>
      <p:pic>
        <p:nvPicPr>
          <p:cNvPr id="3" name="Picture 8"/>
          <p:cNvPicPr>
            <a:picLocks noChangeAspect="1"/>
          </p:cNvPicPr>
          <p:nvPr/>
        </p:nvPicPr>
        <p:blipFill>
          <a:blip r:embed="rId4" cstate="print"/>
          <a:stretch>
            <a:fillRect/>
          </a:stretch>
        </p:blipFill>
        <p:spPr>
          <a:xfrm>
            <a:off x="2453426" y="4175287"/>
            <a:ext cx="6503147" cy="2303090"/>
          </a:xfrm>
          <a:prstGeom prst="rect">
            <a:avLst/>
          </a:prstGeom>
          <a:noFill/>
          <a:ln w="0">
            <a:noFill/>
          </a:ln>
        </p:spPr>
      </p:pic>
      <p:sp>
        <p:nvSpPr>
          <p:cNvPr id="41" name="Rect 3"/>
          <p:cNvSpPr>
            <a:spLocks noGrp="1" noChangeArrowheads="1"/>
          </p:cNvSpPr>
          <p:nvPr/>
        </p:nvSpPr>
        <p:spPr>
          <a:xfrm>
            <a:off x="1244850" y="1"/>
            <a:ext cx="9725630" cy="6857425"/>
          </a:xfrm>
          <a:prstGeom prst="rect">
            <a:avLst/>
          </a:prstGeom>
          <a:noFill/>
          <a:ln w="0">
            <a:noFill/>
          </a:ln>
        </p:spPr>
        <p:txBody>
          <a:bodyPr wrap="none" lIns="0" tIns="0" rIns="0" bIns="0" anchor="t"/>
          <a:lstStyle/>
          <a:p>
            <a:pPr defTabSz="13826">
              <a:lnSpc>
                <a:spcPts val="1361"/>
              </a:lnSpc>
            </a:pPr>
            <a:endParaRPr lang="en-US" altLang="ko-KR" sz="862" dirty="0">
              <a:latin typeface="Arial"/>
              <a:ea typeface="Arial"/>
            </a:endParaRPr>
          </a:p>
          <a:p>
            <a:pPr defTabSz="13826">
              <a:lnSpc>
                <a:spcPts val="1361"/>
              </a:lnSpc>
            </a:pPr>
            <a:endParaRPr lang="en-US" altLang="ko-KR" sz="862" dirty="0">
              <a:latin typeface="Arial"/>
              <a:ea typeface="Arial"/>
            </a:endParaRPr>
          </a:p>
          <a:p>
            <a:pPr defTabSz="13826">
              <a:lnSpc>
                <a:spcPts val="1361"/>
              </a:lnSpc>
            </a:pPr>
            <a:endParaRPr lang="ko-KR" altLang="en-US" sz="862" dirty="0">
              <a:latin typeface="Arial"/>
              <a:ea typeface="Arial"/>
            </a:endParaRPr>
          </a:p>
          <a:p>
            <a:pPr defTabSz="13826">
              <a:lnSpc>
                <a:spcPts val="1452"/>
              </a:lnSpc>
            </a:pPr>
            <a:r>
              <a:rPr lang="en-US" altLang="ko-KR" sz="862" dirty="0">
                <a:solidFill>
                  <a:srgbClr val="000000"/>
                </a:solidFill>
                <a:latin typeface="Arial"/>
                <a:ea typeface="Arial"/>
              </a:rPr>
              <a:t>																																																																				</a:t>
            </a:r>
            <a:r>
              <a:rPr lang="en-US" altLang="ko-KR" sz="1448" dirty="0">
                <a:solidFill>
                  <a:srgbClr val="000000"/>
                </a:solidFill>
                <a:latin typeface="BIZ"/>
                <a:ea typeface="BIZ"/>
              </a:rPr>
              <a:t> </a:t>
            </a:r>
            <a:r>
              <a:rPr lang="en-US" altLang="ko-KR" sz="2400" dirty="0">
                <a:solidFill>
                  <a:srgbClr val="000000"/>
                </a:solidFill>
                <a:latin typeface="BIZ"/>
                <a:ea typeface="BIZ"/>
              </a:rPr>
              <a:t>耐震性能ＮＧ 【３次元フレーム解析（動的】</a:t>
            </a:r>
            <a:endParaRPr lang="ko-KR" altLang="en-US" sz="2400" dirty="0"/>
          </a:p>
          <a:p>
            <a:pPr defTabSz="13826">
              <a:lnSpc>
                <a:spcPts val="1542"/>
              </a:lnSpc>
            </a:pPr>
            <a:endParaRPr lang="ko-KR" altLang="en-US" sz="2400" dirty="0">
              <a:latin typeface="Arial"/>
              <a:ea typeface="Arial"/>
            </a:endParaRPr>
          </a:p>
          <a:p>
            <a:pPr defTabSz="13826">
              <a:lnSpc>
                <a:spcPts val="1270"/>
              </a:lnSpc>
            </a:pPr>
            <a:r>
              <a:rPr lang="en-US" altLang="ko-KR" sz="2400" dirty="0">
                <a:solidFill>
                  <a:srgbClr val="000000"/>
                </a:solidFill>
                <a:latin typeface="Arial"/>
                <a:ea typeface="Arial"/>
              </a:rPr>
              <a:t>																																																																											</a:t>
            </a:r>
            <a:r>
              <a:rPr lang="en-US" altLang="ko-KR" sz="2400" dirty="0">
                <a:solidFill>
                  <a:srgbClr val="000000"/>
                </a:solidFill>
                <a:latin typeface="BIZ"/>
                <a:ea typeface="BIZ"/>
              </a:rPr>
              <a:t>■解析モデル</a:t>
            </a:r>
            <a:endParaRPr lang="ko-KR" altLang="en-US" sz="2400" dirty="0"/>
          </a:p>
          <a:p>
            <a:pPr defTabSz="13826">
              <a:lnSpc>
                <a:spcPts val="1996"/>
              </a:lnSpc>
            </a:pPr>
            <a:endParaRPr lang="ko-KR" altLang="en-US" sz="2400" dirty="0">
              <a:latin typeface="Arial"/>
              <a:ea typeface="Arial"/>
            </a:endParaRPr>
          </a:p>
          <a:p>
            <a:pPr defTabSz="13826">
              <a:lnSpc>
                <a:spcPts val="1452"/>
              </a:lnSpc>
            </a:pPr>
            <a:r>
              <a:rPr lang="en-US" altLang="ko-KR" sz="2400" dirty="0">
                <a:solidFill>
                  <a:srgbClr val="000000"/>
                </a:solidFill>
                <a:latin typeface="Arial"/>
                <a:ea typeface="Arial"/>
              </a:rPr>
              <a:t>																																																																																							</a:t>
            </a:r>
            <a:r>
              <a:rPr lang="en-US" altLang="ko-KR" sz="2400" dirty="0">
                <a:solidFill>
                  <a:srgbClr val="000000"/>
                </a:solidFill>
                <a:latin typeface="BIZ"/>
                <a:ea typeface="BIZ"/>
              </a:rPr>
              <a:t>３Ｄモデル</a:t>
            </a:r>
            <a:endParaRPr lang="ko-KR" altLang="en-US" sz="2400" dirty="0"/>
          </a:p>
          <a:p>
            <a:pPr defTabSz="13826">
              <a:lnSpc>
                <a:spcPts val="15695"/>
              </a:lnSpc>
            </a:pPr>
            <a:endParaRPr lang="ko-KR" altLang="en-US" sz="862" dirty="0">
              <a:latin typeface="Arial"/>
              <a:ea typeface="Arial"/>
            </a:endParaRPr>
          </a:p>
          <a:p>
            <a:pPr defTabSz="13826">
              <a:lnSpc>
                <a:spcPts val="1452"/>
              </a:lnSpc>
            </a:pPr>
            <a:r>
              <a:rPr lang="en-US" altLang="ko-KR" sz="862" dirty="0">
                <a:solidFill>
                  <a:srgbClr val="000000"/>
                </a:solidFill>
                <a:latin typeface="Arial"/>
                <a:ea typeface="Arial"/>
              </a:rPr>
              <a:t>																																																																																	</a:t>
            </a:r>
            <a:r>
              <a:rPr lang="en-US" altLang="ko-KR" sz="1448" dirty="0">
                <a:solidFill>
                  <a:srgbClr val="000000"/>
                </a:solidFill>
                <a:latin typeface="BIZ"/>
                <a:ea typeface="BIZ"/>
              </a:rPr>
              <a:t>接点番号図</a:t>
            </a:r>
            <a:endParaRPr lang="ko-KR" altLang="en-US" sz="1448" dirty="0"/>
          </a:p>
          <a:p>
            <a:pPr defTabSz="13826">
              <a:lnSpc>
                <a:spcPts val="17781"/>
              </a:lnSpc>
            </a:pPr>
            <a:endParaRPr lang="ko-KR" altLang="en-US" sz="862" dirty="0">
              <a:latin typeface="Arial"/>
              <a:ea typeface="Arial"/>
            </a:endParaRPr>
          </a:p>
          <a:p>
            <a:pPr defTabSz="13826">
              <a:lnSpc>
                <a:spcPts val="907"/>
              </a:lnSpc>
            </a:pPr>
            <a:r>
              <a:rPr lang="en-US" altLang="ko-KR" sz="862" dirty="0">
                <a:solidFill>
                  <a:srgbClr val="000000"/>
                </a:solidFill>
                <a:latin typeface="Arial"/>
                <a:ea typeface="Arial"/>
              </a:rPr>
              <a:t>																																																																																																																																																																																																																																																																																																																																																																																																																																																																																																																																																																																																																																										</a:t>
            </a:r>
            <a:r>
              <a:rPr lang="en-US" altLang="ko-KR" sz="903" dirty="0">
                <a:solidFill>
                  <a:srgbClr val="000000"/>
                </a:solidFill>
                <a:latin typeface="Calibri"/>
                <a:ea typeface="Calibri"/>
              </a:rPr>
              <a:t>-15-</a:t>
            </a:r>
            <a:endParaRPr lang="ko-KR" altLang="en-US" sz="903"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8"/>
          <p:cNvPicPr>
            <a:picLocks noChangeAspect="1"/>
          </p:cNvPicPr>
          <p:nvPr/>
        </p:nvPicPr>
        <p:blipFill>
          <a:blip r:embed="rId2" cstate="print"/>
          <a:stretch>
            <a:fillRect/>
          </a:stretch>
        </p:blipFill>
        <p:spPr>
          <a:xfrm>
            <a:off x="2317475" y="2054233"/>
            <a:ext cx="6893716" cy="666502"/>
          </a:xfrm>
          <a:prstGeom prst="rect">
            <a:avLst/>
          </a:prstGeom>
          <a:noFill/>
          <a:ln w="0">
            <a:noFill/>
          </a:ln>
        </p:spPr>
      </p:pic>
      <p:pic>
        <p:nvPicPr>
          <p:cNvPr id="2" name="Picture 8"/>
          <p:cNvPicPr>
            <a:picLocks noChangeAspect="1"/>
          </p:cNvPicPr>
          <p:nvPr/>
        </p:nvPicPr>
        <p:blipFill>
          <a:blip r:embed="rId3" cstate="print"/>
          <a:stretch>
            <a:fillRect/>
          </a:stretch>
        </p:blipFill>
        <p:spPr>
          <a:xfrm>
            <a:off x="2317475" y="3072132"/>
            <a:ext cx="6898900" cy="735629"/>
          </a:xfrm>
          <a:prstGeom prst="rect">
            <a:avLst/>
          </a:prstGeom>
          <a:noFill/>
          <a:ln w="0">
            <a:noFill/>
          </a:ln>
        </p:spPr>
      </p:pic>
      <p:pic>
        <p:nvPicPr>
          <p:cNvPr id="3" name="Picture 8"/>
          <p:cNvPicPr>
            <a:picLocks noChangeAspect="1"/>
          </p:cNvPicPr>
          <p:nvPr/>
        </p:nvPicPr>
        <p:blipFill>
          <a:blip r:embed="rId4" cstate="print"/>
          <a:stretch>
            <a:fillRect/>
          </a:stretch>
        </p:blipFill>
        <p:spPr>
          <a:xfrm>
            <a:off x="2317475" y="4266304"/>
            <a:ext cx="6890835" cy="1808830"/>
          </a:xfrm>
          <a:prstGeom prst="rect">
            <a:avLst/>
          </a:prstGeom>
          <a:noFill/>
          <a:ln w="0">
            <a:noFill/>
          </a:ln>
        </p:spPr>
      </p:pic>
      <p:pic>
        <p:nvPicPr>
          <p:cNvPr id="4" name="Picture 8"/>
          <p:cNvPicPr>
            <a:picLocks noChangeAspect="1"/>
          </p:cNvPicPr>
          <p:nvPr/>
        </p:nvPicPr>
        <p:blipFill>
          <a:blip r:embed="rId5" cstate="print"/>
          <a:stretch>
            <a:fillRect/>
          </a:stretch>
        </p:blipFill>
        <p:spPr>
          <a:xfrm>
            <a:off x="2043847" y="752336"/>
            <a:ext cx="7338434" cy="398058"/>
          </a:xfrm>
          <a:prstGeom prst="rect">
            <a:avLst/>
          </a:prstGeom>
          <a:noFill/>
          <a:ln w="0">
            <a:noFill/>
          </a:ln>
        </p:spPr>
      </p:pic>
      <p:pic>
        <p:nvPicPr>
          <p:cNvPr id="5" name="Picture 8"/>
          <p:cNvPicPr>
            <a:picLocks noChangeAspect="1"/>
          </p:cNvPicPr>
          <p:nvPr/>
        </p:nvPicPr>
        <p:blipFill>
          <a:blip r:embed="rId6" cstate="print"/>
          <a:stretch>
            <a:fillRect/>
          </a:stretch>
        </p:blipFill>
        <p:spPr>
          <a:xfrm>
            <a:off x="2315171" y="1531745"/>
            <a:ext cx="6973212" cy="268444"/>
          </a:xfrm>
          <a:prstGeom prst="rect">
            <a:avLst/>
          </a:prstGeom>
          <a:noFill/>
          <a:ln w="0">
            <a:noFill/>
          </a:ln>
        </p:spPr>
      </p:pic>
      <p:sp>
        <p:nvSpPr>
          <p:cNvPr id="43" name="Rect 3"/>
          <p:cNvSpPr>
            <a:spLocks noGrp="1" noChangeArrowheads="1"/>
          </p:cNvSpPr>
          <p:nvPr/>
        </p:nvSpPr>
        <p:spPr>
          <a:xfrm>
            <a:off x="1244850" y="1"/>
            <a:ext cx="9725630" cy="6857425"/>
          </a:xfrm>
          <a:prstGeom prst="rect">
            <a:avLst/>
          </a:prstGeom>
          <a:noFill/>
          <a:ln w="0">
            <a:noFill/>
          </a:ln>
        </p:spPr>
        <p:txBody>
          <a:bodyPr wrap="none" lIns="0" tIns="0" rIns="0" bIns="0" anchor="t"/>
          <a:lstStyle/>
          <a:p>
            <a:pPr defTabSz="13826">
              <a:lnSpc>
                <a:spcPts val="4082"/>
              </a:lnSpc>
            </a:pPr>
            <a:endParaRPr lang="ko-KR" altLang="en-US" sz="2400" dirty="0"/>
          </a:p>
          <a:p>
            <a:pPr defTabSz="13826">
              <a:lnSpc>
                <a:spcPts val="1814"/>
              </a:lnSpc>
            </a:pPr>
            <a:r>
              <a:rPr lang="en-US" altLang="ko-KR" sz="2400" dirty="0">
                <a:solidFill>
                  <a:srgbClr val="000000"/>
                </a:solidFill>
                <a:latin typeface="Arial"/>
              </a:rPr>
              <a:t>																																																											</a:t>
            </a:r>
            <a:r>
              <a:rPr lang="ja-JP" altLang="en-US" sz="2400" dirty="0">
                <a:solidFill>
                  <a:srgbClr val="000000"/>
                </a:solidFill>
                <a:latin typeface="BIZ"/>
                <a:ea typeface="BIZ"/>
              </a:rPr>
              <a:t>　</a:t>
            </a:r>
            <a:r>
              <a:rPr lang="en-US" altLang="ko-KR" sz="2400" dirty="0" err="1">
                <a:solidFill>
                  <a:srgbClr val="000000"/>
                </a:solidFill>
                <a:latin typeface="BIZ"/>
                <a:ea typeface="BIZ"/>
              </a:rPr>
              <a:t>耐震性能ＮＧ</a:t>
            </a:r>
            <a:r>
              <a:rPr lang="en-US" altLang="ko-KR" sz="2400" dirty="0">
                <a:solidFill>
                  <a:srgbClr val="000000"/>
                </a:solidFill>
                <a:latin typeface="BIZ"/>
                <a:ea typeface="BIZ"/>
              </a:rPr>
              <a:t> 【３次元フレーム</a:t>
            </a:r>
            <a:r>
              <a:rPr lang="en-US" altLang="ko-KR" sz="2400" dirty="0">
                <a:solidFill>
                  <a:srgbClr val="000000"/>
                </a:solidFill>
                <a:latin typeface="Arial"/>
              </a:rPr>
              <a:t>					</a:t>
            </a:r>
            <a:r>
              <a:rPr lang="en-US" altLang="ko-KR" sz="2400" dirty="0" err="1">
                <a:solidFill>
                  <a:srgbClr val="000000"/>
                </a:solidFill>
                <a:latin typeface="BIZ"/>
                <a:ea typeface="BIZ"/>
              </a:rPr>
              <a:t>解析（動的</a:t>
            </a:r>
            <a:r>
              <a:rPr lang="en-US" altLang="ko-KR" sz="2400" dirty="0">
                <a:solidFill>
                  <a:srgbClr val="000000"/>
                </a:solidFill>
                <a:latin typeface="BIZ"/>
                <a:ea typeface="BIZ"/>
              </a:rPr>
              <a:t>】</a:t>
            </a:r>
            <a:endParaRPr lang="ko-KR" altLang="en-US" sz="2400" dirty="0"/>
          </a:p>
          <a:p>
            <a:pPr defTabSz="13826">
              <a:lnSpc>
                <a:spcPts val="1814"/>
              </a:lnSpc>
            </a:pPr>
            <a:endParaRPr lang="ko-KR" altLang="en-US" sz="2400" dirty="0"/>
          </a:p>
          <a:p>
            <a:pPr defTabSz="13826">
              <a:lnSpc>
                <a:spcPts val="1542"/>
              </a:lnSpc>
            </a:pPr>
            <a:endParaRPr lang="ko-KR" altLang="en-US" sz="862" dirty="0">
              <a:latin typeface="Arial"/>
              <a:ea typeface="Arial"/>
            </a:endParaRPr>
          </a:p>
          <a:p>
            <a:pPr defTabSz="13826">
              <a:lnSpc>
                <a:spcPts val="1270"/>
              </a:lnSpc>
            </a:pPr>
            <a:r>
              <a:rPr lang="en-US" altLang="ko-KR" sz="862" dirty="0">
                <a:solidFill>
                  <a:srgbClr val="000000"/>
                </a:solidFill>
                <a:latin typeface="Arial"/>
                <a:ea typeface="Arial"/>
              </a:rPr>
              <a:t>																																																																											</a:t>
            </a:r>
            <a:r>
              <a:rPr lang="en-US" altLang="ko-KR" sz="1273" dirty="0">
                <a:solidFill>
                  <a:srgbClr val="000000"/>
                </a:solidFill>
                <a:latin typeface="BIZ"/>
                <a:ea typeface="BIZ"/>
              </a:rPr>
              <a:t>■照査結果</a:t>
            </a:r>
            <a:endParaRPr lang="ko-KR" altLang="en-US" sz="1273" dirty="0"/>
          </a:p>
          <a:p>
            <a:pPr defTabSz="13826">
              <a:lnSpc>
                <a:spcPts val="544"/>
              </a:lnSpc>
            </a:pPr>
            <a:endParaRPr lang="ko-KR" altLang="en-US" sz="862" dirty="0">
              <a:latin typeface="Arial"/>
              <a:ea typeface="Arial"/>
            </a:endParaRPr>
          </a:p>
          <a:p>
            <a:pPr defTabSz="13826">
              <a:lnSpc>
                <a:spcPts val="1905"/>
              </a:lnSpc>
            </a:pPr>
            <a:r>
              <a:rPr lang="en-US" altLang="ko-KR" sz="862" dirty="0">
                <a:solidFill>
                  <a:srgbClr val="000000"/>
                </a:solidFill>
                <a:latin typeface="Arial"/>
                <a:ea typeface="Arial"/>
              </a:rPr>
              <a:t>																																																																																									</a:t>
            </a:r>
            <a:r>
              <a:rPr lang="en-US" altLang="ko-KR" sz="1273" dirty="0">
                <a:solidFill>
                  <a:srgbClr val="000000"/>
                </a:solidFill>
                <a:latin typeface="Meiryo"/>
                <a:ea typeface="Meiryo"/>
              </a:rPr>
              <a:t>上・下部工、メナーゼヒンジで</a:t>
            </a:r>
            <a:r>
              <a:rPr lang="en-US" altLang="ko-KR" sz="1273" dirty="0">
                <a:solidFill>
                  <a:srgbClr val="000000"/>
                </a:solidFill>
                <a:latin typeface="Century"/>
                <a:ea typeface="Century"/>
              </a:rPr>
              <a:t>NG</a:t>
            </a:r>
            <a:r>
              <a:rPr lang="en-US" altLang="ko-KR" sz="1273" dirty="0">
                <a:solidFill>
                  <a:srgbClr val="000000"/>
                </a:solidFill>
                <a:latin typeface="Meiryo"/>
                <a:ea typeface="Meiryo"/>
              </a:rPr>
              <a:t>となった。物性値低下も耐震性能に大きく影響している。</a:t>
            </a:r>
            <a:endParaRPr lang="ko-KR" altLang="en-US" sz="1273" dirty="0"/>
          </a:p>
          <a:p>
            <a:pPr defTabSz="13826">
              <a:lnSpc>
                <a:spcPts val="35925"/>
              </a:lnSpc>
            </a:pPr>
            <a:endParaRPr lang="ko-KR" altLang="en-US" sz="862" dirty="0">
              <a:latin typeface="Arial"/>
              <a:ea typeface="Arial"/>
            </a:endParaRPr>
          </a:p>
          <a:p>
            <a:pPr defTabSz="13826">
              <a:lnSpc>
                <a:spcPts val="907"/>
              </a:lnSpc>
            </a:pPr>
            <a:r>
              <a:rPr lang="en-US" altLang="ko-KR" sz="862" dirty="0">
                <a:solidFill>
                  <a:srgbClr val="000000"/>
                </a:solidFill>
                <a:latin typeface="Arial"/>
                <a:ea typeface="Arial"/>
              </a:rPr>
              <a:t>																																																																																																																																																																																																																																																																																																																																																																																																																																																																																																																																																																																																																																										</a:t>
            </a:r>
            <a:r>
              <a:rPr lang="en-US" altLang="ko-KR" sz="903" dirty="0">
                <a:solidFill>
                  <a:srgbClr val="000000"/>
                </a:solidFill>
                <a:latin typeface="Calibri"/>
                <a:ea typeface="Calibri"/>
              </a:rPr>
              <a:t>-16-</a:t>
            </a:r>
            <a:endParaRPr lang="ko-KR" altLang="en-US" sz="903"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BFA887-133D-13B9-6E44-024F6028DDB8}"/>
              </a:ext>
            </a:extLst>
          </p:cNvPr>
          <p:cNvPicPr>
            <a:picLocks noChangeAspect="1"/>
          </p:cNvPicPr>
          <p:nvPr/>
        </p:nvPicPr>
        <p:blipFill>
          <a:blip r:embed="rId2"/>
          <a:stretch>
            <a:fillRect/>
          </a:stretch>
        </p:blipFill>
        <p:spPr>
          <a:xfrm>
            <a:off x="0" y="366740"/>
            <a:ext cx="12192000" cy="6124519"/>
          </a:xfrm>
          <a:prstGeom prst="rect">
            <a:avLst/>
          </a:prstGeom>
        </p:spPr>
      </p:pic>
      <p:sp>
        <p:nvSpPr>
          <p:cNvPr id="2" name="テキスト ボックス 1">
            <a:extLst>
              <a:ext uri="{FF2B5EF4-FFF2-40B4-BE49-F238E27FC236}">
                <a16:creationId xmlns:a16="http://schemas.microsoft.com/office/drawing/2014/main" id="{B3297B8F-CD31-605E-EA6A-8A423ED485A6}"/>
              </a:ext>
            </a:extLst>
          </p:cNvPr>
          <p:cNvSpPr txBox="1"/>
          <p:nvPr/>
        </p:nvSpPr>
        <p:spPr>
          <a:xfrm>
            <a:off x="2875935" y="737419"/>
            <a:ext cx="5929828" cy="584775"/>
          </a:xfrm>
          <a:prstGeom prst="rect">
            <a:avLst/>
          </a:prstGeom>
          <a:noFill/>
        </p:spPr>
        <p:txBody>
          <a:bodyPr wrap="none" rtlCol="0">
            <a:spAutoFit/>
          </a:bodyPr>
          <a:lstStyle/>
          <a:p>
            <a:r>
              <a:rPr kumimoji="1" lang="ja-JP" altLang="en-US" sz="3200" b="1" dirty="0"/>
              <a:t>つり橋の、防護工（落下防止）</a:t>
            </a:r>
          </a:p>
        </p:txBody>
      </p:sp>
    </p:spTree>
    <p:extLst>
      <p:ext uri="{BB962C8B-B14F-4D97-AF65-F5344CB8AC3E}">
        <p14:creationId xmlns:p14="http://schemas.microsoft.com/office/powerpoint/2010/main" val="573569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F3FD6BE4-2429-55E2-A5E9-F24DFCF5387D}"/>
              </a:ext>
            </a:extLst>
          </p:cNvPr>
          <p:cNvSpPr>
            <a:spLocks noGrp="1"/>
          </p:cNvSpPr>
          <p:nvPr>
            <p:ph type="title"/>
          </p:nvPr>
        </p:nvSpPr>
        <p:spPr>
          <a:xfrm>
            <a:off x="1898650" y="31750"/>
            <a:ext cx="8229600" cy="871538"/>
          </a:xfrm>
        </p:spPr>
        <p:txBody>
          <a:bodyPr/>
          <a:lstStyle/>
          <a:p>
            <a:r>
              <a:rPr lang="ja-JP" altLang="en-US"/>
              <a:t>橋は、そもそも無理してる</a:t>
            </a:r>
          </a:p>
        </p:txBody>
      </p:sp>
      <p:pic>
        <p:nvPicPr>
          <p:cNvPr id="19459" name="コンテンツ プレースホルダー 3">
            <a:extLst>
              <a:ext uri="{FF2B5EF4-FFF2-40B4-BE49-F238E27FC236}">
                <a16:creationId xmlns:a16="http://schemas.microsoft.com/office/drawing/2014/main" id="{2FE2553D-FDE2-5CBA-4E6B-DEB9F669F5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6388" y="809626"/>
            <a:ext cx="4114800" cy="3095625"/>
          </a:xfrm>
        </p:spPr>
      </p:pic>
      <p:pic>
        <p:nvPicPr>
          <p:cNvPr id="19460" name="図 5">
            <a:extLst>
              <a:ext uri="{FF2B5EF4-FFF2-40B4-BE49-F238E27FC236}">
                <a16:creationId xmlns:a16="http://schemas.microsoft.com/office/drawing/2014/main" id="{798E43F4-ADCA-6ABD-1DFF-2586B6937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835025"/>
            <a:ext cx="4318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テキスト ボックス 1">
            <a:extLst>
              <a:ext uri="{FF2B5EF4-FFF2-40B4-BE49-F238E27FC236}">
                <a16:creationId xmlns:a16="http://schemas.microsoft.com/office/drawing/2014/main" id="{53777D5A-2F3B-37B5-2F15-573775769A41}"/>
              </a:ext>
            </a:extLst>
          </p:cNvPr>
          <p:cNvSpPr txBox="1">
            <a:spLocks noChangeArrowheads="1"/>
          </p:cNvSpPr>
          <p:nvPr/>
        </p:nvSpPr>
        <p:spPr bwMode="auto">
          <a:xfrm>
            <a:off x="1630364" y="4076701"/>
            <a:ext cx="42132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設計が悪いと・・・落橋</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施工中が一番危険</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造って放置していたための</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老朽化</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造るにしても、守るにしても</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我々の責任は重い</a:t>
            </a:r>
          </a:p>
        </p:txBody>
      </p:sp>
      <p:pic>
        <p:nvPicPr>
          <p:cNvPr id="19462" name="Picture 2" descr="35-w_response_pic">
            <a:extLst>
              <a:ext uri="{FF2B5EF4-FFF2-40B4-BE49-F238E27FC236}">
                <a16:creationId xmlns:a16="http://schemas.microsoft.com/office/drawing/2014/main" id="{D7FC7188-14A2-88CA-D099-6F72D6B9A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3732213"/>
            <a:ext cx="43180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870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EBEB736-D088-788D-8BE2-5C5539E43919}"/>
              </a:ext>
            </a:extLst>
          </p:cNvPr>
          <p:cNvCxnSpPr/>
          <p:nvPr/>
        </p:nvCxnSpPr>
        <p:spPr>
          <a:xfrm>
            <a:off x="152400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AFE772F5-7CAA-0729-1D45-0D7E9D96F325}"/>
              </a:ext>
            </a:extLst>
          </p:cNvPr>
          <p:cNvPicPr>
            <a:picLocks noChangeAspect="1"/>
          </p:cNvPicPr>
          <p:nvPr/>
        </p:nvPicPr>
        <p:blipFill>
          <a:blip r:embed="rId3"/>
          <a:stretch>
            <a:fillRect/>
          </a:stretch>
        </p:blipFill>
        <p:spPr>
          <a:xfrm>
            <a:off x="2044071" y="747338"/>
            <a:ext cx="8103859" cy="5772944"/>
          </a:xfrm>
          <a:prstGeom prst="rect">
            <a:avLst/>
          </a:prstGeom>
        </p:spPr>
      </p:pic>
      <p:sp>
        <p:nvSpPr>
          <p:cNvPr id="3" name="テキスト ボックス 2">
            <a:extLst>
              <a:ext uri="{FF2B5EF4-FFF2-40B4-BE49-F238E27FC236}">
                <a16:creationId xmlns:a16="http://schemas.microsoft.com/office/drawing/2014/main" id="{211B6A74-24DC-2B56-3149-600EC688E50D}"/>
              </a:ext>
            </a:extLst>
          </p:cNvPr>
          <p:cNvSpPr txBox="1"/>
          <p:nvPr/>
        </p:nvSpPr>
        <p:spPr>
          <a:xfrm>
            <a:off x="2800298" y="250724"/>
            <a:ext cx="5570756" cy="415498"/>
          </a:xfrm>
          <a:prstGeom prst="rect">
            <a:avLst/>
          </a:prstGeom>
          <a:noFill/>
        </p:spPr>
        <p:txBody>
          <a:bodyPr wrap="none" rtlCol="0">
            <a:spAutoFit/>
          </a:bodyPr>
          <a:lstStyle/>
          <a:p>
            <a:r>
              <a:rPr lang="ja-JP" altLang="en-US" sz="2100" dirty="0"/>
              <a:t>技術の伝承のためにも！新規事業の必要性。</a:t>
            </a:r>
          </a:p>
        </p:txBody>
      </p:sp>
    </p:spTree>
    <p:extLst>
      <p:ext uri="{BB962C8B-B14F-4D97-AF65-F5344CB8AC3E}">
        <p14:creationId xmlns:p14="http://schemas.microsoft.com/office/powerpoint/2010/main" val="588392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398C6AB5-09BC-E26D-D629-12359E08EB2C}"/>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731827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400BC7-BCDD-22D7-11DC-12C999CE37E2}"/>
              </a:ext>
            </a:extLst>
          </p:cNvPr>
          <p:cNvPicPr>
            <a:picLocks noChangeAspect="1"/>
          </p:cNvPicPr>
          <p:nvPr/>
        </p:nvPicPr>
        <p:blipFill>
          <a:blip r:embed="rId2"/>
          <a:stretch>
            <a:fillRect/>
          </a:stretch>
        </p:blipFill>
        <p:spPr>
          <a:xfrm>
            <a:off x="404336" y="1716221"/>
            <a:ext cx="11383328" cy="4511040"/>
          </a:xfrm>
          <a:prstGeom prst="rect">
            <a:avLst/>
          </a:prstGeom>
        </p:spPr>
      </p:pic>
      <p:sp>
        <p:nvSpPr>
          <p:cNvPr id="2" name="テキスト ボックス 1">
            <a:extLst>
              <a:ext uri="{FF2B5EF4-FFF2-40B4-BE49-F238E27FC236}">
                <a16:creationId xmlns:a16="http://schemas.microsoft.com/office/drawing/2014/main" id="{E2AFAA41-2BB8-992E-EB29-ABEF86011730}"/>
              </a:ext>
            </a:extLst>
          </p:cNvPr>
          <p:cNvSpPr txBox="1"/>
          <p:nvPr/>
        </p:nvSpPr>
        <p:spPr>
          <a:xfrm>
            <a:off x="1784555" y="630739"/>
            <a:ext cx="2749471" cy="707886"/>
          </a:xfrm>
          <a:prstGeom prst="rect">
            <a:avLst/>
          </a:prstGeom>
          <a:noFill/>
        </p:spPr>
        <p:txBody>
          <a:bodyPr wrap="none" rtlCol="0">
            <a:spAutoFit/>
          </a:bodyPr>
          <a:lstStyle/>
          <a:p>
            <a:r>
              <a:rPr kumimoji="1" lang="ja-JP" altLang="en-US" sz="4000" dirty="0"/>
              <a:t>架設計画図</a:t>
            </a:r>
          </a:p>
        </p:txBody>
      </p:sp>
    </p:spTree>
    <p:extLst>
      <p:ext uri="{BB962C8B-B14F-4D97-AF65-F5344CB8AC3E}">
        <p14:creationId xmlns:p14="http://schemas.microsoft.com/office/powerpoint/2010/main" val="816659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E39B7E-09BD-57F2-0572-B11B2A287323}"/>
              </a:ext>
            </a:extLst>
          </p:cNvPr>
          <p:cNvPicPr>
            <a:picLocks noChangeAspect="1"/>
          </p:cNvPicPr>
          <p:nvPr/>
        </p:nvPicPr>
        <p:blipFill>
          <a:blip r:embed="rId2"/>
          <a:stretch>
            <a:fillRect/>
          </a:stretch>
        </p:blipFill>
        <p:spPr>
          <a:xfrm>
            <a:off x="423986" y="2095500"/>
            <a:ext cx="11006014" cy="4373880"/>
          </a:xfrm>
          <a:prstGeom prst="rect">
            <a:avLst/>
          </a:prstGeom>
        </p:spPr>
      </p:pic>
      <p:sp>
        <p:nvSpPr>
          <p:cNvPr id="2" name="楕円 1">
            <a:extLst>
              <a:ext uri="{FF2B5EF4-FFF2-40B4-BE49-F238E27FC236}">
                <a16:creationId xmlns:a16="http://schemas.microsoft.com/office/drawing/2014/main" id="{1162C83A-34F8-A71F-52EC-695721C1F927}"/>
              </a:ext>
            </a:extLst>
          </p:cNvPr>
          <p:cNvSpPr/>
          <p:nvPr/>
        </p:nvSpPr>
        <p:spPr>
          <a:xfrm>
            <a:off x="1569720" y="1234440"/>
            <a:ext cx="8138160" cy="21945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DE6EB230-2EB5-4C10-E5DD-6C986DD2B366}"/>
              </a:ext>
            </a:extLst>
          </p:cNvPr>
          <p:cNvSpPr/>
          <p:nvPr/>
        </p:nvSpPr>
        <p:spPr>
          <a:xfrm>
            <a:off x="4457700" y="4391030"/>
            <a:ext cx="2362200" cy="914400"/>
          </a:xfrm>
          <a:prstGeom prst="ellipse">
            <a:avLst/>
          </a:prstGeom>
          <a:no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84E905FD-AB5A-FB26-5773-9C5DBE070B5F}"/>
              </a:ext>
            </a:extLst>
          </p:cNvPr>
          <p:cNvCxnSpPr>
            <a:cxnSpLocks/>
          </p:cNvCxnSpPr>
          <p:nvPr/>
        </p:nvCxnSpPr>
        <p:spPr>
          <a:xfrm flipV="1">
            <a:off x="3819247" y="4160520"/>
            <a:ext cx="493673" cy="1219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B0CB7EE-52B2-82D3-1182-FE7DEBE55858}"/>
              </a:ext>
            </a:extLst>
          </p:cNvPr>
          <p:cNvSpPr txBox="1"/>
          <p:nvPr/>
        </p:nvSpPr>
        <p:spPr>
          <a:xfrm>
            <a:off x="614516" y="4828376"/>
            <a:ext cx="3057247" cy="954107"/>
          </a:xfrm>
          <a:prstGeom prst="rect">
            <a:avLst/>
          </a:prstGeom>
          <a:noFill/>
        </p:spPr>
        <p:txBody>
          <a:bodyPr wrap="none" rtlCol="0">
            <a:spAutoFit/>
          </a:bodyPr>
          <a:lstStyle/>
          <a:p>
            <a:r>
              <a:rPr kumimoji="1" lang="ja-JP" altLang="en-US" sz="2800" b="1" dirty="0"/>
              <a:t>当初コンサル設計</a:t>
            </a:r>
            <a:endParaRPr kumimoji="1" lang="en-US" altLang="ja-JP" sz="2800" b="1" dirty="0"/>
          </a:p>
          <a:p>
            <a:r>
              <a:rPr kumimoji="1" lang="ja-JP" altLang="en-US" sz="2800" b="1" dirty="0"/>
              <a:t>の防護工</a:t>
            </a:r>
          </a:p>
        </p:txBody>
      </p:sp>
      <p:sp>
        <p:nvSpPr>
          <p:cNvPr id="5" name="テキスト ボックス 4">
            <a:extLst>
              <a:ext uri="{FF2B5EF4-FFF2-40B4-BE49-F238E27FC236}">
                <a16:creationId xmlns:a16="http://schemas.microsoft.com/office/drawing/2014/main" id="{2751CF90-5D2D-4032-DFA6-B5F217C85711}"/>
              </a:ext>
            </a:extLst>
          </p:cNvPr>
          <p:cNvSpPr txBox="1"/>
          <p:nvPr/>
        </p:nvSpPr>
        <p:spPr>
          <a:xfrm>
            <a:off x="8876057" y="1234440"/>
            <a:ext cx="2339102" cy="523220"/>
          </a:xfrm>
          <a:prstGeom prst="rect">
            <a:avLst/>
          </a:prstGeom>
          <a:noFill/>
        </p:spPr>
        <p:txBody>
          <a:bodyPr wrap="none" rtlCol="0">
            <a:spAutoFit/>
          </a:bodyPr>
          <a:lstStyle/>
          <a:p>
            <a:r>
              <a:rPr kumimoji="1" lang="ja-JP" altLang="en-US" sz="2800" b="1" dirty="0"/>
              <a:t>施工時に増強</a:t>
            </a:r>
          </a:p>
        </p:txBody>
      </p:sp>
      <p:sp>
        <p:nvSpPr>
          <p:cNvPr id="7" name="テキスト ボックス 6">
            <a:extLst>
              <a:ext uri="{FF2B5EF4-FFF2-40B4-BE49-F238E27FC236}">
                <a16:creationId xmlns:a16="http://schemas.microsoft.com/office/drawing/2014/main" id="{DD178CB6-4343-5E20-6205-F8B25A6DEDB9}"/>
              </a:ext>
            </a:extLst>
          </p:cNvPr>
          <p:cNvSpPr txBox="1"/>
          <p:nvPr/>
        </p:nvSpPr>
        <p:spPr>
          <a:xfrm>
            <a:off x="1076632" y="388620"/>
            <a:ext cx="8494633" cy="646331"/>
          </a:xfrm>
          <a:prstGeom prst="rect">
            <a:avLst/>
          </a:prstGeom>
          <a:noFill/>
        </p:spPr>
        <p:txBody>
          <a:bodyPr wrap="none" rtlCol="0">
            <a:spAutoFit/>
          </a:bodyPr>
          <a:lstStyle/>
          <a:p>
            <a:r>
              <a:rPr kumimoji="1" lang="ja-JP" altLang="en-US" sz="3600" dirty="0"/>
              <a:t>防護工を増強し対応　⇒架設費のアップ</a:t>
            </a:r>
          </a:p>
        </p:txBody>
      </p:sp>
    </p:spTree>
    <p:extLst>
      <p:ext uri="{BB962C8B-B14F-4D97-AF65-F5344CB8AC3E}">
        <p14:creationId xmlns:p14="http://schemas.microsoft.com/office/powerpoint/2010/main" val="27326078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939E29-AED7-55EF-A56E-4E4F2847D870}"/>
              </a:ext>
            </a:extLst>
          </p:cNvPr>
          <p:cNvSpPr txBox="1"/>
          <p:nvPr/>
        </p:nvSpPr>
        <p:spPr>
          <a:xfrm>
            <a:off x="752167" y="243512"/>
            <a:ext cx="9725739" cy="6494085"/>
          </a:xfrm>
          <a:prstGeom prst="rect">
            <a:avLst/>
          </a:prstGeom>
          <a:noFill/>
        </p:spPr>
        <p:txBody>
          <a:bodyPr wrap="none" rtlCol="0">
            <a:spAutoFit/>
          </a:bodyPr>
          <a:lstStyle/>
          <a:p>
            <a:r>
              <a:rPr kumimoji="1" lang="ja-JP" altLang="en-US" sz="3200" dirty="0"/>
              <a:t>橋梁事故の原因</a:t>
            </a:r>
            <a:endParaRPr kumimoji="1" lang="en-US" altLang="ja-JP" sz="3200" dirty="0"/>
          </a:p>
          <a:p>
            <a:endParaRPr lang="en-US" altLang="ja-JP" sz="2400" dirty="0"/>
          </a:p>
          <a:p>
            <a:r>
              <a:rPr kumimoji="1" lang="ja-JP" altLang="en-US" sz="2400" dirty="0"/>
              <a:t>①計画不足</a:t>
            </a:r>
            <a:endParaRPr kumimoji="1" lang="en-US" altLang="ja-JP" sz="2400" dirty="0"/>
          </a:p>
          <a:p>
            <a:r>
              <a:rPr lang="ja-JP" altLang="en-US" sz="2400" dirty="0"/>
              <a:t>　　　ボーリング不足、地形を読めない、構造系の特質がわかってい</a:t>
            </a:r>
            <a:endParaRPr lang="en-US" altLang="ja-JP" sz="2400" dirty="0"/>
          </a:p>
          <a:p>
            <a:r>
              <a:rPr kumimoji="1" lang="ja-JP" altLang="en-US" sz="2400" dirty="0"/>
              <a:t>　　　不安定な構造選定（デザイン重視）</a:t>
            </a:r>
            <a:endParaRPr kumimoji="1" lang="en-US" altLang="ja-JP" sz="2400" dirty="0"/>
          </a:p>
          <a:p>
            <a:endParaRPr lang="en-US" altLang="ja-JP" sz="2400" dirty="0"/>
          </a:p>
          <a:p>
            <a:r>
              <a:rPr lang="ja-JP" altLang="en-US" sz="2400" dirty="0"/>
              <a:t>②設計不備</a:t>
            </a:r>
            <a:endParaRPr lang="en-US" altLang="ja-JP" sz="2400" dirty="0"/>
          </a:p>
          <a:p>
            <a:r>
              <a:rPr lang="ja-JP" altLang="en-US" sz="2400" dirty="0"/>
              <a:t>　　　設計ミス、細部構造などの配慮不足、重なる設計変更</a:t>
            </a:r>
            <a:endParaRPr lang="en-US" altLang="ja-JP" sz="2400" dirty="0"/>
          </a:p>
          <a:p>
            <a:endParaRPr lang="en-US" altLang="ja-JP" sz="2400" dirty="0"/>
          </a:p>
          <a:p>
            <a:r>
              <a:rPr kumimoji="1" lang="ja-JP" altLang="en-US" sz="2400" dirty="0"/>
              <a:t>③施工不備</a:t>
            </a:r>
            <a:endParaRPr kumimoji="1" lang="en-US" altLang="ja-JP" sz="2400" dirty="0"/>
          </a:p>
          <a:p>
            <a:r>
              <a:rPr lang="ja-JP" altLang="en-US" sz="2400" dirty="0"/>
              <a:t>　　　架設計画の不備、施工不良、手抜き、天候</a:t>
            </a:r>
            <a:endParaRPr lang="en-US" altLang="ja-JP" sz="2400" dirty="0"/>
          </a:p>
          <a:p>
            <a:endParaRPr kumimoji="1" lang="en-US" altLang="ja-JP" sz="2400" dirty="0"/>
          </a:p>
          <a:p>
            <a:r>
              <a:rPr lang="ja-JP" altLang="en-US" sz="2400" dirty="0"/>
              <a:t>④維持管理上のミス</a:t>
            </a:r>
            <a:endParaRPr lang="en-US" altLang="ja-JP" sz="2400" dirty="0"/>
          </a:p>
          <a:p>
            <a:r>
              <a:rPr kumimoji="1" lang="ja-JP" altLang="en-US" sz="2400" dirty="0"/>
              <a:t>　　　解体時の構造系の検討不足</a:t>
            </a:r>
            <a:endParaRPr kumimoji="1" lang="en-US" altLang="ja-JP" sz="2400" dirty="0"/>
          </a:p>
          <a:p>
            <a:r>
              <a:rPr lang="ja-JP" altLang="en-US" sz="2400" dirty="0"/>
              <a:t>　　　再劣化</a:t>
            </a:r>
            <a:endParaRPr lang="en-US" altLang="ja-JP" sz="2400" dirty="0"/>
          </a:p>
          <a:p>
            <a:r>
              <a:rPr kumimoji="1" lang="ja-JP" altLang="en-US" sz="2400" dirty="0"/>
              <a:t>　　　放置</a:t>
            </a:r>
            <a:endParaRPr kumimoji="1" lang="en-US" altLang="ja-JP" sz="2400" dirty="0"/>
          </a:p>
          <a:p>
            <a:r>
              <a:rPr lang="ja-JP" altLang="en-US" sz="2400" dirty="0"/>
              <a:t>　　　認識不足</a:t>
            </a:r>
            <a:endParaRPr kumimoji="1" lang="ja-JP" altLang="en-US" sz="2400" dirty="0"/>
          </a:p>
        </p:txBody>
      </p:sp>
    </p:spTree>
    <p:extLst>
      <p:ext uri="{BB962C8B-B14F-4D97-AF65-F5344CB8AC3E}">
        <p14:creationId xmlns:p14="http://schemas.microsoft.com/office/powerpoint/2010/main" val="2226629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939E29-AED7-55EF-A56E-4E4F2847D870}"/>
              </a:ext>
            </a:extLst>
          </p:cNvPr>
          <p:cNvSpPr txBox="1"/>
          <p:nvPr/>
        </p:nvSpPr>
        <p:spPr>
          <a:xfrm>
            <a:off x="617577" y="152072"/>
            <a:ext cx="10649069" cy="6494085"/>
          </a:xfrm>
          <a:prstGeom prst="rect">
            <a:avLst/>
          </a:prstGeom>
          <a:noFill/>
        </p:spPr>
        <p:txBody>
          <a:bodyPr wrap="none" rtlCol="0">
            <a:spAutoFit/>
          </a:bodyPr>
          <a:lstStyle/>
          <a:p>
            <a:r>
              <a:rPr kumimoji="1" lang="ja-JP" altLang="en-US" sz="3200" dirty="0"/>
              <a:t>何が問題か</a:t>
            </a:r>
            <a:endParaRPr kumimoji="1" lang="en-US" altLang="ja-JP" sz="3200" dirty="0"/>
          </a:p>
          <a:p>
            <a:endParaRPr lang="en-US" altLang="ja-JP" sz="2400" dirty="0"/>
          </a:p>
          <a:p>
            <a:r>
              <a:rPr kumimoji="1" lang="ja-JP" altLang="en-US" sz="2400" dirty="0"/>
              <a:t>①設計施工の分離</a:t>
            </a:r>
            <a:endParaRPr kumimoji="1" lang="en-US" altLang="ja-JP" sz="2400" dirty="0"/>
          </a:p>
          <a:p>
            <a:r>
              <a:rPr lang="ja-JP" altLang="en-US" sz="2400" dirty="0"/>
              <a:t>　　　現在工事発注時に、設計（コンサル）と施工（ゼネコンなど）が分離</a:t>
            </a:r>
            <a:endParaRPr lang="en-US" altLang="ja-JP" sz="2400" dirty="0"/>
          </a:p>
          <a:p>
            <a:r>
              <a:rPr lang="ja-JP" altLang="en-US" sz="2400" dirty="0"/>
              <a:t>　　　情報の分断が起きる。</a:t>
            </a:r>
            <a:endParaRPr lang="en-US" altLang="ja-JP" sz="2400" dirty="0"/>
          </a:p>
          <a:p>
            <a:r>
              <a:rPr kumimoji="1" lang="ja-JP" altLang="en-US" sz="2400" dirty="0"/>
              <a:t>　　　また、施工経験の無いコンサルが施工計画を実施。</a:t>
            </a:r>
            <a:endParaRPr kumimoji="1" lang="en-US" altLang="ja-JP" sz="2400" dirty="0"/>
          </a:p>
          <a:p>
            <a:endParaRPr lang="en-US" altLang="ja-JP" sz="2400" dirty="0"/>
          </a:p>
          <a:p>
            <a:r>
              <a:rPr lang="ja-JP" altLang="en-US" sz="2400" dirty="0"/>
              <a:t>②度重なる設計変更</a:t>
            </a:r>
            <a:endParaRPr lang="en-US" altLang="ja-JP" sz="2400" dirty="0"/>
          </a:p>
          <a:p>
            <a:r>
              <a:rPr lang="ja-JP" altLang="en-US" sz="2400" dirty="0"/>
              <a:t>　　　設計条件や細部構造などの変更がたびたび起きるとミスを誘発する。</a:t>
            </a:r>
            <a:endParaRPr lang="en-US" altLang="ja-JP" sz="2400" dirty="0"/>
          </a:p>
          <a:p>
            <a:r>
              <a:rPr lang="ja-JP" altLang="en-US" sz="2400" dirty="0"/>
              <a:t>　　　これは、発注者の問題がある。</a:t>
            </a:r>
            <a:endParaRPr lang="en-US" altLang="ja-JP" sz="2400" dirty="0"/>
          </a:p>
          <a:p>
            <a:endParaRPr lang="en-US" altLang="ja-JP" sz="2400" dirty="0"/>
          </a:p>
          <a:p>
            <a:r>
              <a:rPr kumimoji="1" lang="ja-JP" altLang="en-US" sz="2400" dirty="0"/>
              <a:t>③計画の不備</a:t>
            </a:r>
            <a:endParaRPr kumimoji="1" lang="en-US" altLang="ja-JP" sz="2400" dirty="0"/>
          </a:p>
          <a:p>
            <a:r>
              <a:rPr lang="ja-JP" altLang="en-US" sz="2400" dirty="0"/>
              <a:t>　　　現場の地形や、地質等の初期の調査が不十分</a:t>
            </a:r>
            <a:endParaRPr lang="en-US" altLang="ja-JP" sz="2400" dirty="0"/>
          </a:p>
          <a:p>
            <a:endParaRPr kumimoji="1" lang="en-US" altLang="ja-JP" sz="2400" dirty="0"/>
          </a:p>
          <a:p>
            <a:r>
              <a:rPr lang="ja-JP" altLang="en-US" sz="2400" dirty="0"/>
              <a:t>④維持管理上</a:t>
            </a:r>
            <a:endParaRPr lang="en-US" altLang="ja-JP" sz="2400" dirty="0"/>
          </a:p>
          <a:p>
            <a:r>
              <a:rPr kumimoji="1" lang="ja-JP" altLang="en-US" sz="2400" dirty="0"/>
              <a:t>　　　全体的な経験不足から維持管理への配慮不足と見極めができない。</a:t>
            </a:r>
            <a:endParaRPr kumimoji="1" lang="en-US" altLang="ja-JP" sz="2400" dirty="0"/>
          </a:p>
          <a:p>
            <a:r>
              <a:rPr lang="ja-JP" altLang="en-US" sz="2400" dirty="0"/>
              <a:t>　　　点検も表面しか見ていない。今後事故が増加する懸念。</a:t>
            </a:r>
            <a:endParaRPr kumimoji="1" lang="ja-JP" altLang="en-US" sz="2400" dirty="0"/>
          </a:p>
        </p:txBody>
      </p:sp>
    </p:spTree>
    <p:extLst>
      <p:ext uri="{BB962C8B-B14F-4D97-AF65-F5344CB8AC3E}">
        <p14:creationId xmlns:p14="http://schemas.microsoft.com/office/powerpoint/2010/main" val="4087996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073BD9-363A-364B-6AE7-404B936B1962}"/>
              </a:ext>
            </a:extLst>
          </p:cNvPr>
          <p:cNvSpPr>
            <a:spLocks noGrp="1"/>
          </p:cNvSpPr>
          <p:nvPr>
            <p:ph type="ctrTitle"/>
          </p:nvPr>
        </p:nvSpPr>
        <p:spPr>
          <a:xfrm>
            <a:off x="1524000" y="340699"/>
            <a:ext cx="9144000" cy="2387600"/>
          </a:xfrm>
        </p:spPr>
        <p:txBody>
          <a:bodyPr/>
          <a:lstStyle/>
          <a:p>
            <a:r>
              <a:rPr kumimoji="1" lang="ja-JP" altLang="en-US" dirty="0"/>
              <a:t>お疲れさまでした</a:t>
            </a:r>
          </a:p>
        </p:txBody>
      </p:sp>
      <p:sp>
        <p:nvSpPr>
          <p:cNvPr id="3" name="字幕 2">
            <a:extLst>
              <a:ext uri="{FF2B5EF4-FFF2-40B4-BE49-F238E27FC236}">
                <a16:creationId xmlns:a16="http://schemas.microsoft.com/office/drawing/2014/main" id="{3DD4545E-FED3-8E24-92BF-8C879DEF0438}"/>
              </a:ext>
            </a:extLst>
          </p:cNvPr>
          <p:cNvSpPr>
            <a:spLocks noGrp="1"/>
          </p:cNvSpPr>
          <p:nvPr>
            <p:ph type="subTitle" idx="1"/>
          </p:nvPr>
        </p:nvSpPr>
        <p:spPr>
          <a:xfrm>
            <a:off x="1524000" y="4560683"/>
            <a:ext cx="9144000" cy="1655762"/>
          </a:xfrm>
        </p:spPr>
        <p:txBody>
          <a:bodyPr>
            <a:normAutofit fontScale="92500" lnSpcReduction="10000"/>
          </a:bodyPr>
          <a:lstStyle/>
          <a:p>
            <a:r>
              <a:rPr kumimoji="1" lang="ja-JP" altLang="en-US" dirty="0"/>
              <a:t>質問、その他要望などありましたら</a:t>
            </a:r>
            <a:endParaRPr kumimoji="1" lang="en-US" altLang="ja-JP" dirty="0"/>
          </a:p>
          <a:p>
            <a:r>
              <a:rPr kumimoji="1" lang="ja-JP" altLang="en-US" dirty="0"/>
              <a:t>植野　までお気軽に。</a:t>
            </a:r>
            <a:endParaRPr kumimoji="1" lang="en-US" altLang="ja-JP" dirty="0"/>
          </a:p>
          <a:p>
            <a:endParaRPr lang="en-US" altLang="ja-JP" dirty="0"/>
          </a:p>
          <a:p>
            <a:r>
              <a:rPr kumimoji="1" lang="en-US" altLang="ja-JP" dirty="0"/>
              <a:t>y-ueno@uimo.jp</a:t>
            </a:r>
            <a:endParaRPr kumimoji="1" lang="ja-JP" altLang="en-US" dirty="0"/>
          </a:p>
        </p:txBody>
      </p:sp>
    </p:spTree>
    <p:extLst>
      <p:ext uri="{BB962C8B-B14F-4D97-AF65-F5344CB8AC3E}">
        <p14:creationId xmlns:p14="http://schemas.microsoft.com/office/powerpoint/2010/main" val="4061476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1">
            <a:extLst>
              <a:ext uri="{FF2B5EF4-FFF2-40B4-BE49-F238E27FC236}">
                <a16:creationId xmlns:a16="http://schemas.microsoft.com/office/drawing/2014/main" id="{3D828E6F-034B-6C27-39F4-703AA45E65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4A91957-6CFC-4983-BE45-C808937612AB}" type="slidenum">
              <a:rPr kumimoji="0" lang="ja-JP" altLang="en-US" sz="1400">
                <a:latin typeface="Tahoma" panose="020B0604030504040204" pitchFamily="34" charset="0"/>
              </a:rPr>
              <a:pPr>
                <a:spcBef>
                  <a:spcPct val="0"/>
                </a:spcBef>
                <a:buFontTx/>
                <a:buNone/>
              </a:pPr>
              <a:t>8</a:t>
            </a:fld>
            <a:endParaRPr kumimoji="0" lang="ja-JP" altLang="en-US" sz="1400">
              <a:latin typeface="Tahoma" panose="020B0604030504040204" pitchFamily="34" charset="0"/>
            </a:endParaRPr>
          </a:p>
        </p:txBody>
      </p:sp>
      <p:pic>
        <p:nvPicPr>
          <p:cNvPr id="9219" name="Picture 2" descr="阪神高速道路の橋脚の被災">
            <a:extLst>
              <a:ext uri="{FF2B5EF4-FFF2-40B4-BE49-F238E27FC236}">
                <a16:creationId xmlns:a16="http://schemas.microsoft.com/office/drawing/2014/main" id="{B50F744C-270A-3380-34A4-E461249B3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477839"/>
            <a:ext cx="442118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ttp://geot.civil.ues.tmu.ac.jp/archives/eq/95kobe/m/132.jpg">
            <a:extLst>
              <a:ext uri="{FF2B5EF4-FFF2-40B4-BE49-F238E27FC236}">
                <a16:creationId xmlns:a16="http://schemas.microsoft.com/office/drawing/2014/main" id="{C5889138-E21B-3E34-B01A-A906AFB8D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477839"/>
            <a:ext cx="47164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テキスト ボックス 5">
            <a:extLst>
              <a:ext uri="{FF2B5EF4-FFF2-40B4-BE49-F238E27FC236}">
                <a16:creationId xmlns:a16="http://schemas.microsoft.com/office/drawing/2014/main" id="{9D4B5F52-5F77-EFD9-88C7-66603D4E11CC}"/>
              </a:ext>
            </a:extLst>
          </p:cNvPr>
          <p:cNvSpPr txBox="1">
            <a:spLocks noChangeArrowheads="1"/>
          </p:cNvSpPr>
          <p:nvPr/>
        </p:nvSpPr>
        <p:spPr bwMode="auto">
          <a:xfrm>
            <a:off x="1603376" y="-25400"/>
            <a:ext cx="9072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a:latin typeface="Tahoma" panose="020B0604030504040204" pitchFamily="34" charset="0"/>
              </a:rPr>
              <a:t>「地震による被害」（日本）　上段：阪神大震災　下段：熊本地震</a:t>
            </a:r>
            <a:endParaRPr lang="en-US" altLang="ja-JP" sz="2400" b="1">
              <a:latin typeface="Tahoma" panose="020B0604030504040204" pitchFamily="34" charset="0"/>
            </a:endParaRPr>
          </a:p>
          <a:p>
            <a:pPr algn="ctr" eaLnBrk="1" hangingPunct="1">
              <a:spcBef>
                <a:spcPct val="0"/>
              </a:spcBef>
              <a:buFontTx/>
              <a:buNone/>
            </a:pPr>
            <a:endParaRPr lang="en-US" altLang="ja-JP" sz="2400">
              <a:latin typeface="Tahoma" panose="020B0604030504040204" pitchFamily="34" charset="0"/>
            </a:endParaRPr>
          </a:p>
        </p:txBody>
      </p:sp>
      <p:pic>
        <p:nvPicPr>
          <p:cNvPr id="9222" name="Picture 7">
            <a:extLst>
              <a:ext uri="{FF2B5EF4-FFF2-40B4-BE49-F238E27FC236}">
                <a16:creationId xmlns:a16="http://schemas.microsoft.com/office/drawing/2014/main" id="{824EBC5F-F940-C6AA-B870-8584EF5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826" y="3644900"/>
            <a:ext cx="4289425"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8">
            <a:extLst>
              <a:ext uri="{FF2B5EF4-FFF2-40B4-BE49-F238E27FC236}">
                <a16:creationId xmlns:a16="http://schemas.microsoft.com/office/drawing/2014/main" id="{300772BD-F9F7-9B78-A2C9-E44345291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3660776"/>
            <a:ext cx="488315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ー 1">
            <a:extLst>
              <a:ext uri="{FF2B5EF4-FFF2-40B4-BE49-F238E27FC236}">
                <a16:creationId xmlns:a16="http://schemas.microsoft.com/office/drawing/2014/main" id="{E51199D9-0436-1885-16F3-3570C0B41C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C06C82C3-D684-45AF-914F-A4DFB75142DD}" type="slidenum">
              <a:rPr lang="en-US" altLang="ja-JP" sz="1200">
                <a:solidFill>
                  <a:srgbClr val="898989"/>
                </a:solidFill>
                <a:latin typeface="Arial" panose="020B0604020202020204" pitchFamily="34" charset="0"/>
              </a:rPr>
              <a:pPr>
                <a:spcBef>
                  <a:spcPct val="0"/>
                </a:spcBef>
                <a:buFontTx/>
                <a:buNone/>
              </a:pPr>
              <a:t>9</a:t>
            </a:fld>
            <a:endParaRPr lang="en-US" altLang="ja-JP" sz="1200">
              <a:solidFill>
                <a:srgbClr val="898989"/>
              </a:solidFill>
              <a:latin typeface="Arial" panose="020B0604020202020204" pitchFamily="34" charset="0"/>
            </a:endParaRPr>
          </a:p>
        </p:txBody>
      </p:sp>
      <p:pic>
        <p:nvPicPr>
          <p:cNvPr id="14339" name="Picture 2" descr="C:\Users\PC-User\Desktop\kougiken.files\52kaze_3.jpg">
            <a:extLst>
              <a:ext uri="{FF2B5EF4-FFF2-40B4-BE49-F238E27FC236}">
                <a16:creationId xmlns:a16="http://schemas.microsoft.com/office/drawing/2014/main" id="{8A3DD9FE-DBC6-248F-2C4C-69A20D13F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788" y="620713"/>
            <a:ext cx="853281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テキスト ボックス 2">
            <a:extLst>
              <a:ext uri="{FF2B5EF4-FFF2-40B4-BE49-F238E27FC236}">
                <a16:creationId xmlns:a16="http://schemas.microsoft.com/office/drawing/2014/main" id="{4E9C4E28-E4E2-6B52-4645-247F0FAD9609}"/>
              </a:ext>
            </a:extLst>
          </p:cNvPr>
          <p:cNvSpPr txBox="1">
            <a:spLocks noChangeArrowheads="1"/>
          </p:cNvSpPr>
          <p:nvPr/>
        </p:nvSpPr>
        <p:spPr bwMode="auto">
          <a:xfrm>
            <a:off x="2074864" y="112713"/>
            <a:ext cx="954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6000">
                <a:latin typeface="Arial" panose="020B0604020202020204" pitchFamily="34" charset="0"/>
              </a:rPr>
              <a:t>風</a:t>
            </a: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3626</Words>
  <Application>Microsoft Office PowerPoint</Application>
  <PresentationFormat>ワイド画面</PresentationFormat>
  <Paragraphs>197</Paragraphs>
  <Slides>76</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76</vt:i4>
      </vt:variant>
    </vt:vector>
  </HeadingPairs>
  <TitlesOfParts>
    <vt:vector size="87" baseType="lpstr">
      <vt:lpstr>BIZ</vt:lpstr>
      <vt:lpstr>HG丸ｺﾞｼｯｸM-PRO</vt:lpstr>
      <vt:lpstr>ヒラギノ角ゴ Pro W3</vt:lpstr>
      <vt:lpstr>Meiryo</vt:lpstr>
      <vt:lpstr>游ゴシック</vt:lpstr>
      <vt:lpstr>游ゴシック Light</vt:lpstr>
      <vt:lpstr>Arial</vt:lpstr>
      <vt:lpstr>Calibri</vt:lpstr>
      <vt:lpstr>Century</vt:lpstr>
      <vt:lpstr>Tahoma</vt:lpstr>
      <vt:lpstr>Office テーマ</vt:lpstr>
      <vt:lpstr>橋梁事故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橋は、そもそも無理してる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トンネル崩落の次にやばいと言われている者。 高速道路上のオーバーブリッジ（富山の例） 　　　　 ⇒実は当時の設計ミスでは？（鉄筋量の不足）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お疲れさまでした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橋梁事故</dc:title>
  <dc:creator>植野 芳彦</dc:creator>
  <cp:lastModifiedBy>植野 芳彦</cp:lastModifiedBy>
  <cp:revision>2</cp:revision>
  <dcterms:created xsi:type="dcterms:W3CDTF">2023-08-03T00:37:39Z</dcterms:created>
  <dcterms:modified xsi:type="dcterms:W3CDTF">2023-09-18T06:28:53Z</dcterms:modified>
</cp:coreProperties>
</file>